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Default Extension="gif" ContentType="image/gif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charts/chart4.xml" ContentType="application/vnd.openxmlformats-officedocument.drawingml.chart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46"/>
  </p:notesMasterIdLst>
  <p:handoutMasterIdLst>
    <p:handoutMasterId r:id="rId47"/>
  </p:handoutMasterIdLst>
  <p:sldIdLst>
    <p:sldId id="362" r:id="rId2"/>
    <p:sldId id="364" r:id="rId3"/>
    <p:sldId id="387" r:id="rId4"/>
    <p:sldId id="367" r:id="rId5"/>
    <p:sldId id="369" r:id="rId6"/>
    <p:sldId id="370" r:id="rId7"/>
    <p:sldId id="381" r:id="rId8"/>
    <p:sldId id="382" r:id="rId9"/>
    <p:sldId id="386" r:id="rId10"/>
    <p:sldId id="388" r:id="rId11"/>
    <p:sldId id="384" r:id="rId12"/>
    <p:sldId id="372" r:id="rId13"/>
    <p:sldId id="373" r:id="rId14"/>
    <p:sldId id="371" r:id="rId15"/>
    <p:sldId id="375" r:id="rId16"/>
    <p:sldId id="385" r:id="rId17"/>
    <p:sldId id="376" r:id="rId18"/>
    <p:sldId id="377" r:id="rId19"/>
    <p:sldId id="379" r:id="rId20"/>
    <p:sldId id="360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</p:sldIdLst>
  <p:sldSz cx="9144000" cy="6858000" type="screen4x3"/>
  <p:notesSz cx="6807200" cy="9939338"/>
  <p:embeddedFontLst>
    <p:embeddedFont>
      <p:font typeface="나눔고딕 ExtraBold" charset="-127"/>
      <p:bold r:id="rId48"/>
    </p:embeddedFont>
    <p:embeddedFont>
      <p:font typeface="나눔고딕" charset="-127"/>
      <p:regular r:id="rId49"/>
      <p:bold r:id="rId50"/>
    </p:embeddedFont>
    <p:embeddedFont>
      <p:font typeface="Arial Black" pitchFamily="34" charset="0"/>
      <p:bold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Times" pitchFamily="18" charset="0"/>
      <p:regular r:id="rId56"/>
      <p:bold r:id="rId57"/>
      <p:italic r:id="rId58"/>
      <p:boldItalic r:id="rId59"/>
    </p:embeddedFont>
    <p:embeddedFont>
      <p:font typeface="Wingdings 2" pitchFamily="18" charset="2"/>
      <p:regular r:id="rId60"/>
    </p:embeddedFont>
    <p:embeddedFont>
      <p:font typeface="Tw Cen MT" pitchFamily="34" charset="0"/>
      <p:regular r:id="rId61"/>
      <p:bold r:id="rId62"/>
      <p:italic r:id="rId63"/>
      <p:boldItalic r:id="rId64"/>
    </p:embeddedFont>
    <p:embeddedFont>
      <p:font typeface="맑은 고딕" pitchFamily="50" charset="-127"/>
      <p:regular r:id="rId65"/>
      <p:bold r:id="rId66"/>
    </p:embeddedFont>
  </p:embeddedFontLst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75B7"/>
    <a:srgbClr val="39639D"/>
    <a:srgbClr val="2DA2BF"/>
    <a:srgbClr val="404C5E"/>
    <a:srgbClr val="7E858E"/>
    <a:srgbClr val="68727E"/>
    <a:srgbClr val="4C535C"/>
    <a:srgbClr val="FFE05B"/>
    <a:srgbClr val="7D62F0"/>
    <a:srgbClr val="FEEA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8370" autoAdjust="0"/>
  </p:normalViewPr>
  <p:slideViewPr>
    <p:cSldViewPr>
      <p:cViewPr>
        <p:scale>
          <a:sx n="59" d="100"/>
          <a:sy n="59" d="100"/>
        </p:scale>
        <p:origin x="-1962" y="-264"/>
      </p:cViewPr>
      <p:guideLst>
        <p:guide orient="horz" pos="1207"/>
        <p:guide orient="horz" pos="4166"/>
        <p:guide pos="5604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90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ph3r\Desktop\imc11%20presentation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ph3r\Desktop\imc11%20presentation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21754587155963317"/>
          <c:y val="3.9341233435270191E-2"/>
          <c:w val="0.70547599267981498"/>
          <c:h val="0.70537079510703349"/>
        </c:manualLayout>
      </c:layout>
      <c:scatterChart>
        <c:scatterStyle val="lineMarker"/>
        <c:ser>
          <c:idx val="0"/>
          <c:order val="0"/>
          <c:tx>
            <c:strRef>
              <c:f>Sheet2!$B$1</c:f>
              <c:strCache>
                <c:ptCount val="1"/>
                <c:pt idx="0">
                  <c:v>Attack Edges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Sheet2!$A$2:$A$6994</c:f>
              <c:numCache>
                <c:formatCode>General</c:formatCode>
                <c:ptCount val="699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1</c:v>
                </c:pt>
                <c:pt idx="3740">
                  <c:v>1</c:v>
                </c:pt>
                <c:pt idx="3741">
                  <c:v>1</c:v>
                </c:pt>
                <c:pt idx="3742">
                  <c:v>1</c:v>
                </c:pt>
                <c:pt idx="3743">
                  <c:v>1</c:v>
                </c:pt>
                <c:pt idx="3744">
                  <c:v>1</c:v>
                </c:pt>
                <c:pt idx="3745">
                  <c:v>1</c:v>
                </c:pt>
                <c:pt idx="3746">
                  <c:v>1</c:v>
                </c:pt>
                <c:pt idx="3747">
                  <c:v>1</c:v>
                </c:pt>
                <c:pt idx="3748">
                  <c:v>1</c:v>
                </c:pt>
                <c:pt idx="3749">
                  <c:v>1</c:v>
                </c:pt>
                <c:pt idx="3750">
                  <c:v>1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1</c:v>
                </c:pt>
                <c:pt idx="3755">
                  <c:v>1</c:v>
                </c:pt>
                <c:pt idx="3756">
                  <c:v>1</c:v>
                </c:pt>
                <c:pt idx="3757">
                  <c:v>1</c:v>
                </c:pt>
                <c:pt idx="3758">
                  <c:v>1</c:v>
                </c:pt>
                <c:pt idx="3759">
                  <c:v>1</c:v>
                </c:pt>
                <c:pt idx="3760">
                  <c:v>1</c:v>
                </c:pt>
                <c:pt idx="3761">
                  <c:v>1</c:v>
                </c:pt>
                <c:pt idx="3762">
                  <c:v>1</c:v>
                </c:pt>
                <c:pt idx="3763">
                  <c:v>1</c:v>
                </c:pt>
                <c:pt idx="3764">
                  <c:v>1</c:v>
                </c:pt>
                <c:pt idx="3765">
                  <c:v>1</c:v>
                </c:pt>
                <c:pt idx="3766">
                  <c:v>1</c:v>
                </c:pt>
                <c:pt idx="3767">
                  <c:v>1</c:v>
                </c:pt>
                <c:pt idx="3768">
                  <c:v>1</c:v>
                </c:pt>
                <c:pt idx="3769">
                  <c:v>1</c:v>
                </c:pt>
                <c:pt idx="3770">
                  <c:v>1</c:v>
                </c:pt>
                <c:pt idx="3771">
                  <c:v>1</c:v>
                </c:pt>
                <c:pt idx="3772">
                  <c:v>1</c:v>
                </c:pt>
                <c:pt idx="3773">
                  <c:v>1</c:v>
                </c:pt>
                <c:pt idx="3774">
                  <c:v>1</c:v>
                </c:pt>
                <c:pt idx="3775">
                  <c:v>1</c:v>
                </c:pt>
                <c:pt idx="3776">
                  <c:v>1</c:v>
                </c:pt>
                <c:pt idx="3777">
                  <c:v>1</c:v>
                </c:pt>
                <c:pt idx="3778">
                  <c:v>1</c:v>
                </c:pt>
                <c:pt idx="3779">
                  <c:v>1</c:v>
                </c:pt>
                <c:pt idx="3780">
                  <c:v>1</c:v>
                </c:pt>
                <c:pt idx="3781">
                  <c:v>1</c:v>
                </c:pt>
                <c:pt idx="3782">
                  <c:v>1</c:v>
                </c:pt>
                <c:pt idx="3783">
                  <c:v>1</c:v>
                </c:pt>
                <c:pt idx="3784">
                  <c:v>1</c:v>
                </c:pt>
                <c:pt idx="3785">
                  <c:v>1</c:v>
                </c:pt>
                <c:pt idx="3786">
                  <c:v>1</c:v>
                </c:pt>
                <c:pt idx="3787">
                  <c:v>1</c:v>
                </c:pt>
                <c:pt idx="3788">
                  <c:v>1</c:v>
                </c:pt>
                <c:pt idx="3789">
                  <c:v>1</c:v>
                </c:pt>
                <c:pt idx="3790">
                  <c:v>1</c:v>
                </c:pt>
                <c:pt idx="3791">
                  <c:v>1</c:v>
                </c:pt>
                <c:pt idx="3792">
                  <c:v>1</c:v>
                </c:pt>
                <c:pt idx="3793">
                  <c:v>1</c:v>
                </c:pt>
                <c:pt idx="3794">
                  <c:v>1</c:v>
                </c:pt>
                <c:pt idx="3795">
                  <c:v>1</c:v>
                </c:pt>
                <c:pt idx="3796">
                  <c:v>1</c:v>
                </c:pt>
                <c:pt idx="3797">
                  <c:v>1</c:v>
                </c:pt>
                <c:pt idx="3798">
                  <c:v>1</c:v>
                </c:pt>
                <c:pt idx="3799">
                  <c:v>1</c:v>
                </c:pt>
                <c:pt idx="3800">
                  <c:v>1</c:v>
                </c:pt>
                <c:pt idx="3801">
                  <c:v>1</c:v>
                </c:pt>
                <c:pt idx="3802">
                  <c:v>1</c:v>
                </c:pt>
                <c:pt idx="3803">
                  <c:v>1</c:v>
                </c:pt>
                <c:pt idx="3804">
                  <c:v>1</c:v>
                </c:pt>
                <c:pt idx="3805">
                  <c:v>1</c:v>
                </c:pt>
                <c:pt idx="3806">
                  <c:v>1</c:v>
                </c:pt>
                <c:pt idx="3807">
                  <c:v>1</c:v>
                </c:pt>
                <c:pt idx="3808">
                  <c:v>1</c:v>
                </c:pt>
                <c:pt idx="3809">
                  <c:v>1</c:v>
                </c:pt>
                <c:pt idx="3810">
                  <c:v>1</c:v>
                </c:pt>
                <c:pt idx="3811">
                  <c:v>1</c:v>
                </c:pt>
                <c:pt idx="3812">
                  <c:v>1</c:v>
                </c:pt>
                <c:pt idx="3813">
                  <c:v>1</c:v>
                </c:pt>
                <c:pt idx="3814">
                  <c:v>1</c:v>
                </c:pt>
                <c:pt idx="3815">
                  <c:v>1</c:v>
                </c:pt>
                <c:pt idx="3816">
                  <c:v>1</c:v>
                </c:pt>
                <c:pt idx="3817">
                  <c:v>1</c:v>
                </c:pt>
                <c:pt idx="3818">
                  <c:v>1</c:v>
                </c:pt>
                <c:pt idx="3819">
                  <c:v>1</c:v>
                </c:pt>
                <c:pt idx="3820">
                  <c:v>1</c:v>
                </c:pt>
                <c:pt idx="3821">
                  <c:v>1</c:v>
                </c:pt>
                <c:pt idx="3822">
                  <c:v>1</c:v>
                </c:pt>
                <c:pt idx="3823">
                  <c:v>1</c:v>
                </c:pt>
                <c:pt idx="3824">
                  <c:v>1</c:v>
                </c:pt>
                <c:pt idx="3825">
                  <c:v>1</c:v>
                </c:pt>
                <c:pt idx="3826">
                  <c:v>1</c:v>
                </c:pt>
                <c:pt idx="3827">
                  <c:v>1</c:v>
                </c:pt>
                <c:pt idx="3828">
                  <c:v>1</c:v>
                </c:pt>
                <c:pt idx="3829">
                  <c:v>1</c:v>
                </c:pt>
                <c:pt idx="3830">
                  <c:v>1</c:v>
                </c:pt>
                <c:pt idx="3831">
                  <c:v>1</c:v>
                </c:pt>
                <c:pt idx="3832">
                  <c:v>1</c:v>
                </c:pt>
                <c:pt idx="3833">
                  <c:v>1</c:v>
                </c:pt>
                <c:pt idx="3834">
                  <c:v>1</c:v>
                </c:pt>
                <c:pt idx="3835">
                  <c:v>1</c:v>
                </c:pt>
                <c:pt idx="3836">
                  <c:v>1</c:v>
                </c:pt>
                <c:pt idx="3837">
                  <c:v>1</c:v>
                </c:pt>
                <c:pt idx="3838">
                  <c:v>1</c:v>
                </c:pt>
                <c:pt idx="3839">
                  <c:v>1</c:v>
                </c:pt>
                <c:pt idx="3840">
                  <c:v>1</c:v>
                </c:pt>
                <c:pt idx="3841">
                  <c:v>1</c:v>
                </c:pt>
                <c:pt idx="3842">
                  <c:v>1</c:v>
                </c:pt>
                <c:pt idx="3843">
                  <c:v>1</c:v>
                </c:pt>
                <c:pt idx="3844">
                  <c:v>1</c:v>
                </c:pt>
                <c:pt idx="3845">
                  <c:v>1</c:v>
                </c:pt>
                <c:pt idx="3846">
                  <c:v>1</c:v>
                </c:pt>
                <c:pt idx="3847">
                  <c:v>1</c:v>
                </c:pt>
                <c:pt idx="3848">
                  <c:v>1</c:v>
                </c:pt>
                <c:pt idx="3849">
                  <c:v>1</c:v>
                </c:pt>
                <c:pt idx="3850">
                  <c:v>1</c:v>
                </c:pt>
                <c:pt idx="3851">
                  <c:v>1</c:v>
                </c:pt>
                <c:pt idx="3852">
                  <c:v>1</c:v>
                </c:pt>
                <c:pt idx="3853">
                  <c:v>1</c:v>
                </c:pt>
                <c:pt idx="3854">
                  <c:v>1</c:v>
                </c:pt>
                <c:pt idx="3855">
                  <c:v>1</c:v>
                </c:pt>
                <c:pt idx="3856">
                  <c:v>1</c:v>
                </c:pt>
                <c:pt idx="3857">
                  <c:v>1</c:v>
                </c:pt>
                <c:pt idx="3858">
                  <c:v>1</c:v>
                </c:pt>
                <c:pt idx="3859">
                  <c:v>1</c:v>
                </c:pt>
                <c:pt idx="3860">
                  <c:v>1</c:v>
                </c:pt>
                <c:pt idx="3861">
                  <c:v>1</c:v>
                </c:pt>
                <c:pt idx="3862">
                  <c:v>1</c:v>
                </c:pt>
                <c:pt idx="3863">
                  <c:v>1</c:v>
                </c:pt>
                <c:pt idx="3864">
                  <c:v>1</c:v>
                </c:pt>
                <c:pt idx="3865">
                  <c:v>1</c:v>
                </c:pt>
                <c:pt idx="3866">
                  <c:v>1</c:v>
                </c:pt>
                <c:pt idx="3867">
                  <c:v>1</c:v>
                </c:pt>
                <c:pt idx="3868">
                  <c:v>1</c:v>
                </c:pt>
                <c:pt idx="3869">
                  <c:v>1</c:v>
                </c:pt>
                <c:pt idx="3870">
                  <c:v>1</c:v>
                </c:pt>
                <c:pt idx="3871">
                  <c:v>1</c:v>
                </c:pt>
                <c:pt idx="3872">
                  <c:v>1</c:v>
                </c:pt>
                <c:pt idx="3873">
                  <c:v>1</c:v>
                </c:pt>
                <c:pt idx="3874">
                  <c:v>1</c:v>
                </c:pt>
                <c:pt idx="3875">
                  <c:v>1</c:v>
                </c:pt>
                <c:pt idx="3876">
                  <c:v>1</c:v>
                </c:pt>
                <c:pt idx="3877">
                  <c:v>1</c:v>
                </c:pt>
                <c:pt idx="3878">
                  <c:v>1</c:v>
                </c:pt>
                <c:pt idx="3879">
                  <c:v>1</c:v>
                </c:pt>
                <c:pt idx="3880">
                  <c:v>1</c:v>
                </c:pt>
                <c:pt idx="3881">
                  <c:v>1</c:v>
                </c:pt>
                <c:pt idx="3882">
                  <c:v>1</c:v>
                </c:pt>
                <c:pt idx="3883">
                  <c:v>1</c:v>
                </c:pt>
                <c:pt idx="3884">
                  <c:v>1</c:v>
                </c:pt>
                <c:pt idx="3885">
                  <c:v>1</c:v>
                </c:pt>
                <c:pt idx="3886">
                  <c:v>1</c:v>
                </c:pt>
                <c:pt idx="3887">
                  <c:v>1</c:v>
                </c:pt>
                <c:pt idx="3888">
                  <c:v>1</c:v>
                </c:pt>
                <c:pt idx="3889">
                  <c:v>1</c:v>
                </c:pt>
                <c:pt idx="3890">
                  <c:v>1</c:v>
                </c:pt>
                <c:pt idx="3891">
                  <c:v>1</c:v>
                </c:pt>
                <c:pt idx="3892">
                  <c:v>1</c:v>
                </c:pt>
                <c:pt idx="3893">
                  <c:v>1</c:v>
                </c:pt>
                <c:pt idx="3894">
                  <c:v>1</c:v>
                </c:pt>
                <c:pt idx="3895">
                  <c:v>1</c:v>
                </c:pt>
                <c:pt idx="3896">
                  <c:v>1</c:v>
                </c:pt>
                <c:pt idx="3897">
                  <c:v>1</c:v>
                </c:pt>
                <c:pt idx="3898">
                  <c:v>1</c:v>
                </c:pt>
                <c:pt idx="3899">
                  <c:v>1</c:v>
                </c:pt>
                <c:pt idx="3900">
                  <c:v>1</c:v>
                </c:pt>
                <c:pt idx="3901">
                  <c:v>1</c:v>
                </c:pt>
                <c:pt idx="3902">
                  <c:v>1</c:v>
                </c:pt>
                <c:pt idx="3903">
                  <c:v>1</c:v>
                </c:pt>
                <c:pt idx="3904">
                  <c:v>1</c:v>
                </c:pt>
                <c:pt idx="3905">
                  <c:v>1</c:v>
                </c:pt>
                <c:pt idx="3906">
                  <c:v>1</c:v>
                </c:pt>
                <c:pt idx="3907">
                  <c:v>1</c:v>
                </c:pt>
                <c:pt idx="3908">
                  <c:v>1</c:v>
                </c:pt>
                <c:pt idx="3909">
                  <c:v>1</c:v>
                </c:pt>
                <c:pt idx="3910">
                  <c:v>1</c:v>
                </c:pt>
                <c:pt idx="3911">
                  <c:v>1</c:v>
                </c:pt>
                <c:pt idx="3912">
                  <c:v>1</c:v>
                </c:pt>
                <c:pt idx="3913">
                  <c:v>1</c:v>
                </c:pt>
                <c:pt idx="3914">
                  <c:v>1</c:v>
                </c:pt>
                <c:pt idx="3915">
                  <c:v>1</c:v>
                </c:pt>
                <c:pt idx="3916">
                  <c:v>1</c:v>
                </c:pt>
                <c:pt idx="3917">
                  <c:v>1</c:v>
                </c:pt>
                <c:pt idx="3918">
                  <c:v>1</c:v>
                </c:pt>
                <c:pt idx="3919">
                  <c:v>1</c:v>
                </c:pt>
                <c:pt idx="3920">
                  <c:v>1</c:v>
                </c:pt>
                <c:pt idx="3921">
                  <c:v>1</c:v>
                </c:pt>
                <c:pt idx="3922">
                  <c:v>1</c:v>
                </c:pt>
                <c:pt idx="3923">
                  <c:v>1</c:v>
                </c:pt>
                <c:pt idx="3924">
                  <c:v>1</c:v>
                </c:pt>
                <c:pt idx="3925">
                  <c:v>1</c:v>
                </c:pt>
                <c:pt idx="3926">
                  <c:v>1</c:v>
                </c:pt>
                <c:pt idx="3927">
                  <c:v>1</c:v>
                </c:pt>
                <c:pt idx="3928">
                  <c:v>1</c:v>
                </c:pt>
                <c:pt idx="3929">
                  <c:v>1</c:v>
                </c:pt>
                <c:pt idx="3930">
                  <c:v>1</c:v>
                </c:pt>
                <c:pt idx="3931">
                  <c:v>1</c:v>
                </c:pt>
                <c:pt idx="3932">
                  <c:v>1</c:v>
                </c:pt>
                <c:pt idx="3933">
                  <c:v>1</c:v>
                </c:pt>
                <c:pt idx="3934">
                  <c:v>1</c:v>
                </c:pt>
                <c:pt idx="3935">
                  <c:v>1</c:v>
                </c:pt>
                <c:pt idx="3936">
                  <c:v>1</c:v>
                </c:pt>
                <c:pt idx="3937">
                  <c:v>1</c:v>
                </c:pt>
                <c:pt idx="3938">
                  <c:v>1</c:v>
                </c:pt>
                <c:pt idx="3939">
                  <c:v>1</c:v>
                </c:pt>
                <c:pt idx="3940">
                  <c:v>1</c:v>
                </c:pt>
                <c:pt idx="3941">
                  <c:v>1</c:v>
                </c:pt>
                <c:pt idx="3942">
                  <c:v>1</c:v>
                </c:pt>
                <c:pt idx="3943">
                  <c:v>1</c:v>
                </c:pt>
                <c:pt idx="3944">
                  <c:v>1</c:v>
                </c:pt>
                <c:pt idx="3945">
                  <c:v>1</c:v>
                </c:pt>
                <c:pt idx="3946">
                  <c:v>1</c:v>
                </c:pt>
                <c:pt idx="3947">
                  <c:v>1</c:v>
                </c:pt>
                <c:pt idx="3948">
                  <c:v>1</c:v>
                </c:pt>
                <c:pt idx="3949">
                  <c:v>1</c:v>
                </c:pt>
                <c:pt idx="3950">
                  <c:v>1</c:v>
                </c:pt>
                <c:pt idx="3951">
                  <c:v>1</c:v>
                </c:pt>
                <c:pt idx="3952">
                  <c:v>1</c:v>
                </c:pt>
                <c:pt idx="3953">
                  <c:v>1</c:v>
                </c:pt>
                <c:pt idx="3954">
                  <c:v>1</c:v>
                </c:pt>
                <c:pt idx="3955">
                  <c:v>1</c:v>
                </c:pt>
                <c:pt idx="3956">
                  <c:v>1</c:v>
                </c:pt>
                <c:pt idx="3957">
                  <c:v>1</c:v>
                </c:pt>
                <c:pt idx="3958">
                  <c:v>1</c:v>
                </c:pt>
                <c:pt idx="3959">
                  <c:v>1</c:v>
                </c:pt>
                <c:pt idx="3960">
                  <c:v>1</c:v>
                </c:pt>
                <c:pt idx="3961">
                  <c:v>1</c:v>
                </c:pt>
                <c:pt idx="3962">
                  <c:v>1</c:v>
                </c:pt>
                <c:pt idx="3963">
                  <c:v>1</c:v>
                </c:pt>
                <c:pt idx="3964">
                  <c:v>1</c:v>
                </c:pt>
                <c:pt idx="3965">
                  <c:v>1</c:v>
                </c:pt>
                <c:pt idx="3966">
                  <c:v>1</c:v>
                </c:pt>
                <c:pt idx="3967">
                  <c:v>1</c:v>
                </c:pt>
                <c:pt idx="3968">
                  <c:v>1</c:v>
                </c:pt>
                <c:pt idx="3969">
                  <c:v>1</c:v>
                </c:pt>
                <c:pt idx="3970">
                  <c:v>1</c:v>
                </c:pt>
                <c:pt idx="3971">
                  <c:v>1</c:v>
                </c:pt>
                <c:pt idx="3972">
                  <c:v>1</c:v>
                </c:pt>
                <c:pt idx="3973">
                  <c:v>1</c:v>
                </c:pt>
                <c:pt idx="3974">
                  <c:v>1</c:v>
                </c:pt>
                <c:pt idx="3975">
                  <c:v>1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1</c:v>
                </c:pt>
                <c:pt idx="3981">
                  <c:v>1</c:v>
                </c:pt>
                <c:pt idx="3982">
                  <c:v>1</c:v>
                </c:pt>
                <c:pt idx="3983">
                  <c:v>1</c:v>
                </c:pt>
                <c:pt idx="3984">
                  <c:v>1</c:v>
                </c:pt>
                <c:pt idx="3985">
                  <c:v>1</c:v>
                </c:pt>
                <c:pt idx="3986">
                  <c:v>1</c:v>
                </c:pt>
                <c:pt idx="3987">
                  <c:v>1</c:v>
                </c:pt>
                <c:pt idx="3988">
                  <c:v>1</c:v>
                </c:pt>
                <c:pt idx="3989">
                  <c:v>1</c:v>
                </c:pt>
                <c:pt idx="3990">
                  <c:v>1</c:v>
                </c:pt>
                <c:pt idx="3991">
                  <c:v>1</c:v>
                </c:pt>
                <c:pt idx="3992">
                  <c:v>1</c:v>
                </c:pt>
                <c:pt idx="3993">
                  <c:v>1</c:v>
                </c:pt>
                <c:pt idx="3994">
                  <c:v>1</c:v>
                </c:pt>
                <c:pt idx="3995">
                  <c:v>1</c:v>
                </c:pt>
                <c:pt idx="3996">
                  <c:v>1</c:v>
                </c:pt>
                <c:pt idx="3997">
                  <c:v>1</c:v>
                </c:pt>
                <c:pt idx="3998">
                  <c:v>1</c:v>
                </c:pt>
                <c:pt idx="3999">
                  <c:v>1</c:v>
                </c:pt>
                <c:pt idx="4000">
                  <c:v>1</c:v>
                </c:pt>
                <c:pt idx="4001">
                  <c:v>1</c:v>
                </c:pt>
                <c:pt idx="4002">
                  <c:v>1</c:v>
                </c:pt>
                <c:pt idx="4003">
                  <c:v>1</c:v>
                </c:pt>
                <c:pt idx="4004">
                  <c:v>1</c:v>
                </c:pt>
                <c:pt idx="4005">
                  <c:v>1</c:v>
                </c:pt>
                <c:pt idx="4006">
                  <c:v>1</c:v>
                </c:pt>
                <c:pt idx="4007">
                  <c:v>1</c:v>
                </c:pt>
                <c:pt idx="4008">
                  <c:v>1</c:v>
                </c:pt>
                <c:pt idx="4009">
                  <c:v>1</c:v>
                </c:pt>
                <c:pt idx="4010">
                  <c:v>1</c:v>
                </c:pt>
                <c:pt idx="4011">
                  <c:v>1</c:v>
                </c:pt>
                <c:pt idx="4012">
                  <c:v>1</c:v>
                </c:pt>
                <c:pt idx="4013">
                  <c:v>1</c:v>
                </c:pt>
                <c:pt idx="4014">
                  <c:v>1</c:v>
                </c:pt>
                <c:pt idx="4015">
                  <c:v>1</c:v>
                </c:pt>
                <c:pt idx="4016">
                  <c:v>1</c:v>
                </c:pt>
                <c:pt idx="4017">
                  <c:v>1</c:v>
                </c:pt>
                <c:pt idx="4018">
                  <c:v>1</c:v>
                </c:pt>
                <c:pt idx="4019">
                  <c:v>1</c:v>
                </c:pt>
                <c:pt idx="4020">
                  <c:v>1</c:v>
                </c:pt>
                <c:pt idx="4021">
                  <c:v>1</c:v>
                </c:pt>
                <c:pt idx="4022">
                  <c:v>1</c:v>
                </c:pt>
                <c:pt idx="4023">
                  <c:v>1</c:v>
                </c:pt>
                <c:pt idx="4024">
                  <c:v>1</c:v>
                </c:pt>
                <c:pt idx="4025">
                  <c:v>1</c:v>
                </c:pt>
                <c:pt idx="4026">
                  <c:v>1</c:v>
                </c:pt>
                <c:pt idx="4027">
                  <c:v>1</c:v>
                </c:pt>
                <c:pt idx="4028">
                  <c:v>1</c:v>
                </c:pt>
                <c:pt idx="4029">
                  <c:v>1</c:v>
                </c:pt>
                <c:pt idx="4030">
                  <c:v>1</c:v>
                </c:pt>
                <c:pt idx="4031">
                  <c:v>1</c:v>
                </c:pt>
                <c:pt idx="4032">
                  <c:v>1</c:v>
                </c:pt>
                <c:pt idx="4033">
                  <c:v>1</c:v>
                </c:pt>
                <c:pt idx="4034">
                  <c:v>1</c:v>
                </c:pt>
                <c:pt idx="4035">
                  <c:v>1</c:v>
                </c:pt>
                <c:pt idx="4036">
                  <c:v>1</c:v>
                </c:pt>
                <c:pt idx="4037">
                  <c:v>1</c:v>
                </c:pt>
                <c:pt idx="4038">
                  <c:v>1</c:v>
                </c:pt>
                <c:pt idx="4039">
                  <c:v>1</c:v>
                </c:pt>
                <c:pt idx="4040">
                  <c:v>1</c:v>
                </c:pt>
                <c:pt idx="4041">
                  <c:v>1</c:v>
                </c:pt>
                <c:pt idx="4042">
                  <c:v>1</c:v>
                </c:pt>
                <c:pt idx="4043">
                  <c:v>1</c:v>
                </c:pt>
                <c:pt idx="4044">
                  <c:v>1</c:v>
                </c:pt>
                <c:pt idx="4045">
                  <c:v>1</c:v>
                </c:pt>
                <c:pt idx="4046">
                  <c:v>1</c:v>
                </c:pt>
                <c:pt idx="4047">
                  <c:v>1</c:v>
                </c:pt>
                <c:pt idx="4048">
                  <c:v>1</c:v>
                </c:pt>
                <c:pt idx="4049">
                  <c:v>1</c:v>
                </c:pt>
                <c:pt idx="4050">
                  <c:v>1</c:v>
                </c:pt>
                <c:pt idx="4051">
                  <c:v>1</c:v>
                </c:pt>
                <c:pt idx="4052">
                  <c:v>1</c:v>
                </c:pt>
                <c:pt idx="4053">
                  <c:v>1</c:v>
                </c:pt>
                <c:pt idx="4054">
                  <c:v>1</c:v>
                </c:pt>
                <c:pt idx="4055">
                  <c:v>1</c:v>
                </c:pt>
                <c:pt idx="4056">
                  <c:v>1</c:v>
                </c:pt>
                <c:pt idx="4057">
                  <c:v>1</c:v>
                </c:pt>
                <c:pt idx="4058">
                  <c:v>1</c:v>
                </c:pt>
                <c:pt idx="4059">
                  <c:v>1</c:v>
                </c:pt>
                <c:pt idx="4060">
                  <c:v>1</c:v>
                </c:pt>
                <c:pt idx="4061">
                  <c:v>1</c:v>
                </c:pt>
                <c:pt idx="4062">
                  <c:v>1</c:v>
                </c:pt>
                <c:pt idx="4063">
                  <c:v>1</c:v>
                </c:pt>
                <c:pt idx="4064">
                  <c:v>1</c:v>
                </c:pt>
                <c:pt idx="4065">
                  <c:v>1</c:v>
                </c:pt>
                <c:pt idx="4066">
                  <c:v>1</c:v>
                </c:pt>
                <c:pt idx="4067">
                  <c:v>1</c:v>
                </c:pt>
                <c:pt idx="4068">
                  <c:v>1</c:v>
                </c:pt>
                <c:pt idx="4069">
                  <c:v>1</c:v>
                </c:pt>
                <c:pt idx="4070">
                  <c:v>1</c:v>
                </c:pt>
                <c:pt idx="4071">
                  <c:v>1</c:v>
                </c:pt>
                <c:pt idx="4072">
                  <c:v>1</c:v>
                </c:pt>
                <c:pt idx="4073">
                  <c:v>1</c:v>
                </c:pt>
                <c:pt idx="4074">
                  <c:v>1</c:v>
                </c:pt>
                <c:pt idx="4075">
                  <c:v>1</c:v>
                </c:pt>
                <c:pt idx="4076">
                  <c:v>1</c:v>
                </c:pt>
                <c:pt idx="4077">
                  <c:v>1</c:v>
                </c:pt>
                <c:pt idx="4078">
                  <c:v>1</c:v>
                </c:pt>
                <c:pt idx="4079">
                  <c:v>1</c:v>
                </c:pt>
                <c:pt idx="4080">
                  <c:v>1</c:v>
                </c:pt>
                <c:pt idx="4081">
                  <c:v>1</c:v>
                </c:pt>
                <c:pt idx="4082">
                  <c:v>1</c:v>
                </c:pt>
                <c:pt idx="4083">
                  <c:v>1</c:v>
                </c:pt>
                <c:pt idx="4084">
                  <c:v>1</c:v>
                </c:pt>
                <c:pt idx="4085">
                  <c:v>1</c:v>
                </c:pt>
                <c:pt idx="4086">
                  <c:v>1</c:v>
                </c:pt>
                <c:pt idx="4087">
                  <c:v>1</c:v>
                </c:pt>
                <c:pt idx="4088">
                  <c:v>1</c:v>
                </c:pt>
                <c:pt idx="4089">
                  <c:v>1</c:v>
                </c:pt>
                <c:pt idx="4090">
                  <c:v>1</c:v>
                </c:pt>
                <c:pt idx="4091">
                  <c:v>1</c:v>
                </c:pt>
                <c:pt idx="4092">
                  <c:v>1</c:v>
                </c:pt>
                <c:pt idx="4093">
                  <c:v>1</c:v>
                </c:pt>
                <c:pt idx="4094">
                  <c:v>1</c:v>
                </c:pt>
                <c:pt idx="4095">
                  <c:v>1</c:v>
                </c:pt>
                <c:pt idx="4096">
                  <c:v>1</c:v>
                </c:pt>
                <c:pt idx="4097">
                  <c:v>1</c:v>
                </c:pt>
                <c:pt idx="4098">
                  <c:v>1</c:v>
                </c:pt>
                <c:pt idx="4099">
                  <c:v>1</c:v>
                </c:pt>
                <c:pt idx="4100">
                  <c:v>1</c:v>
                </c:pt>
                <c:pt idx="4101">
                  <c:v>1</c:v>
                </c:pt>
                <c:pt idx="4102">
                  <c:v>1</c:v>
                </c:pt>
                <c:pt idx="4103">
                  <c:v>1</c:v>
                </c:pt>
                <c:pt idx="4104">
                  <c:v>1</c:v>
                </c:pt>
                <c:pt idx="4105">
                  <c:v>1</c:v>
                </c:pt>
                <c:pt idx="4106">
                  <c:v>1</c:v>
                </c:pt>
                <c:pt idx="4107">
                  <c:v>1</c:v>
                </c:pt>
                <c:pt idx="4108">
                  <c:v>1</c:v>
                </c:pt>
                <c:pt idx="4109">
                  <c:v>1</c:v>
                </c:pt>
                <c:pt idx="4110">
                  <c:v>1</c:v>
                </c:pt>
                <c:pt idx="4111">
                  <c:v>1</c:v>
                </c:pt>
                <c:pt idx="4112">
                  <c:v>1</c:v>
                </c:pt>
                <c:pt idx="4113">
                  <c:v>1</c:v>
                </c:pt>
                <c:pt idx="4114">
                  <c:v>1</c:v>
                </c:pt>
                <c:pt idx="4115">
                  <c:v>1</c:v>
                </c:pt>
                <c:pt idx="4116">
                  <c:v>1</c:v>
                </c:pt>
                <c:pt idx="4117">
                  <c:v>1</c:v>
                </c:pt>
                <c:pt idx="4118">
                  <c:v>1</c:v>
                </c:pt>
                <c:pt idx="4119">
                  <c:v>1</c:v>
                </c:pt>
                <c:pt idx="4120">
                  <c:v>1</c:v>
                </c:pt>
                <c:pt idx="4121">
                  <c:v>1</c:v>
                </c:pt>
                <c:pt idx="4122">
                  <c:v>1</c:v>
                </c:pt>
                <c:pt idx="4123">
                  <c:v>1</c:v>
                </c:pt>
                <c:pt idx="4124">
                  <c:v>1</c:v>
                </c:pt>
                <c:pt idx="4125">
                  <c:v>1</c:v>
                </c:pt>
                <c:pt idx="4126">
                  <c:v>1</c:v>
                </c:pt>
                <c:pt idx="4127">
                  <c:v>1</c:v>
                </c:pt>
                <c:pt idx="4128">
                  <c:v>1</c:v>
                </c:pt>
                <c:pt idx="4129">
                  <c:v>1</c:v>
                </c:pt>
                <c:pt idx="4130">
                  <c:v>1</c:v>
                </c:pt>
                <c:pt idx="4131">
                  <c:v>1</c:v>
                </c:pt>
                <c:pt idx="4132">
                  <c:v>1</c:v>
                </c:pt>
                <c:pt idx="4133">
                  <c:v>1</c:v>
                </c:pt>
                <c:pt idx="4134">
                  <c:v>1</c:v>
                </c:pt>
                <c:pt idx="4135">
                  <c:v>1</c:v>
                </c:pt>
                <c:pt idx="4136">
                  <c:v>1</c:v>
                </c:pt>
                <c:pt idx="4137">
                  <c:v>1</c:v>
                </c:pt>
                <c:pt idx="4138">
                  <c:v>1</c:v>
                </c:pt>
                <c:pt idx="4139">
                  <c:v>1</c:v>
                </c:pt>
                <c:pt idx="4140">
                  <c:v>1</c:v>
                </c:pt>
                <c:pt idx="4141">
                  <c:v>1</c:v>
                </c:pt>
                <c:pt idx="4142">
                  <c:v>1</c:v>
                </c:pt>
                <c:pt idx="4143">
                  <c:v>1</c:v>
                </c:pt>
                <c:pt idx="4144">
                  <c:v>1</c:v>
                </c:pt>
                <c:pt idx="4145">
                  <c:v>1</c:v>
                </c:pt>
                <c:pt idx="4146">
                  <c:v>1</c:v>
                </c:pt>
                <c:pt idx="4147">
                  <c:v>1</c:v>
                </c:pt>
                <c:pt idx="4148">
                  <c:v>1</c:v>
                </c:pt>
                <c:pt idx="4149">
                  <c:v>1</c:v>
                </c:pt>
                <c:pt idx="4150">
                  <c:v>1</c:v>
                </c:pt>
                <c:pt idx="4151">
                  <c:v>1</c:v>
                </c:pt>
                <c:pt idx="4152">
                  <c:v>1</c:v>
                </c:pt>
                <c:pt idx="4153">
                  <c:v>1</c:v>
                </c:pt>
                <c:pt idx="4154">
                  <c:v>1</c:v>
                </c:pt>
                <c:pt idx="4155">
                  <c:v>1</c:v>
                </c:pt>
                <c:pt idx="4156">
                  <c:v>1</c:v>
                </c:pt>
                <c:pt idx="4157">
                  <c:v>1</c:v>
                </c:pt>
                <c:pt idx="4158">
                  <c:v>1</c:v>
                </c:pt>
                <c:pt idx="4159">
                  <c:v>1</c:v>
                </c:pt>
                <c:pt idx="4160">
                  <c:v>1</c:v>
                </c:pt>
                <c:pt idx="4161">
                  <c:v>1</c:v>
                </c:pt>
                <c:pt idx="4162">
                  <c:v>1</c:v>
                </c:pt>
                <c:pt idx="4163">
                  <c:v>1</c:v>
                </c:pt>
                <c:pt idx="4164">
                  <c:v>1</c:v>
                </c:pt>
                <c:pt idx="4165">
                  <c:v>1</c:v>
                </c:pt>
                <c:pt idx="4166">
                  <c:v>1</c:v>
                </c:pt>
                <c:pt idx="4167">
                  <c:v>1</c:v>
                </c:pt>
                <c:pt idx="4168">
                  <c:v>1</c:v>
                </c:pt>
                <c:pt idx="4169">
                  <c:v>1</c:v>
                </c:pt>
                <c:pt idx="4170">
                  <c:v>1</c:v>
                </c:pt>
                <c:pt idx="4171">
                  <c:v>1</c:v>
                </c:pt>
                <c:pt idx="4172">
                  <c:v>1</c:v>
                </c:pt>
                <c:pt idx="4173">
                  <c:v>1</c:v>
                </c:pt>
                <c:pt idx="4174">
                  <c:v>1</c:v>
                </c:pt>
                <c:pt idx="4175">
                  <c:v>1</c:v>
                </c:pt>
                <c:pt idx="4176">
                  <c:v>1</c:v>
                </c:pt>
                <c:pt idx="4177">
                  <c:v>1</c:v>
                </c:pt>
                <c:pt idx="4178">
                  <c:v>1</c:v>
                </c:pt>
                <c:pt idx="4179">
                  <c:v>1</c:v>
                </c:pt>
                <c:pt idx="4180">
                  <c:v>1</c:v>
                </c:pt>
                <c:pt idx="4181">
                  <c:v>1</c:v>
                </c:pt>
                <c:pt idx="4182">
                  <c:v>1</c:v>
                </c:pt>
                <c:pt idx="4183">
                  <c:v>1</c:v>
                </c:pt>
                <c:pt idx="4184">
                  <c:v>1</c:v>
                </c:pt>
                <c:pt idx="4185">
                  <c:v>1</c:v>
                </c:pt>
                <c:pt idx="4186">
                  <c:v>1</c:v>
                </c:pt>
                <c:pt idx="4187">
                  <c:v>1</c:v>
                </c:pt>
                <c:pt idx="4188">
                  <c:v>1</c:v>
                </c:pt>
                <c:pt idx="4189">
                  <c:v>1</c:v>
                </c:pt>
                <c:pt idx="4190">
                  <c:v>1</c:v>
                </c:pt>
                <c:pt idx="4191">
                  <c:v>1</c:v>
                </c:pt>
                <c:pt idx="4192">
                  <c:v>1</c:v>
                </c:pt>
                <c:pt idx="4193">
                  <c:v>1</c:v>
                </c:pt>
                <c:pt idx="4194">
                  <c:v>1</c:v>
                </c:pt>
                <c:pt idx="4195">
                  <c:v>1</c:v>
                </c:pt>
                <c:pt idx="4196">
                  <c:v>1</c:v>
                </c:pt>
                <c:pt idx="4197">
                  <c:v>1</c:v>
                </c:pt>
                <c:pt idx="4198">
                  <c:v>1</c:v>
                </c:pt>
                <c:pt idx="4199">
                  <c:v>1</c:v>
                </c:pt>
                <c:pt idx="4200">
                  <c:v>1</c:v>
                </c:pt>
                <c:pt idx="4201">
                  <c:v>1</c:v>
                </c:pt>
                <c:pt idx="4202">
                  <c:v>1</c:v>
                </c:pt>
                <c:pt idx="4203">
                  <c:v>1</c:v>
                </c:pt>
                <c:pt idx="4204">
                  <c:v>1</c:v>
                </c:pt>
                <c:pt idx="4205">
                  <c:v>1</c:v>
                </c:pt>
                <c:pt idx="4206">
                  <c:v>1</c:v>
                </c:pt>
                <c:pt idx="4207">
                  <c:v>1</c:v>
                </c:pt>
                <c:pt idx="4208">
                  <c:v>1</c:v>
                </c:pt>
                <c:pt idx="4209">
                  <c:v>1</c:v>
                </c:pt>
                <c:pt idx="4210">
                  <c:v>1</c:v>
                </c:pt>
                <c:pt idx="4211">
                  <c:v>1</c:v>
                </c:pt>
                <c:pt idx="4212">
                  <c:v>1</c:v>
                </c:pt>
                <c:pt idx="4213">
                  <c:v>1</c:v>
                </c:pt>
                <c:pt idx="4214">
                  <c:v>1</c:v>
                </c:pt>
                <c:pt idx="4215">
                  <c:v>1</c:v>
                </c:pt>
                <c:pt idx="4216">
                  <c:v>1</c:v>
                </c:pt>
                <c:pt idx="4217">
                  <c:v>1</c:v>
                </c:pt>
                <c:pt idx="4218">
                  <c:v>1</c:v>
                </c:pt>
                <c:pt idx="4219">
                  <c:v>1</c:v>
                </c:pt>
                <c:pt idx="4220">
                  <c:v>1</c:v>
                </c:pt>
                <c:pt idx="4221">
                  <c:v>1</c:v>
                </c:pt>
                <c:pt idx="4222">
                  <c:v>1</c:v>
                </c:pt>
                <c:pt idx="4223">
                  <c:v>1</c:v>
                </c:pt>
                <c:pt idx="4224">
                  <c:v>1</c:v>
                </c:pt>
                <c:pt idx="4225">
                  <c:v>1</c:v>
                </c:pt>
                <c:pt idx="4226">
                  <c:v>1</c:v>
                </c:pt>
                <c:pt idx="4227">
                  <c:v>1</c:v>
                </c:pt>
                <c:pt idx="4228">
                  <c:v>1</c:v>
                </c:pt>
                <c:pt idx="4229">
                  <c:v>1</c:v>
                </c:pt>
                <c:pt idx="4230">
                  <c:v>1</c:v>
                </c:pt>
                <c:pt idx="4231">
                  <c:v>1</c:v>
                </c:pt>
                <c:pt idx="4232">
                  <c:v>1</c:v>
                </c:pt>
                <c:pt idx="4233">
                  <c:v>1</c:v>
                </c:pt>
                <c:pt idx="4234">
                  <c:v>1</c:v>
                </c:pt>
                <c:pt idx="4235">
                  <c:v>1</c:v>
                </c:pt>
                <c:pt idx="4236">
                  <c:v>1</c:v>
                </c:pt>
                <c:pt idx="4237">
                  <c:v>1</c:v>
                </c:pt>
                <c:pt idx="4238">
                  <c:v>1</c:v>
                </c:pt>
                <c:pt idx="4239">
                  <c:v>1</c:v>
                </c:pt>
                <c:pt idx="4240">
                  <c:v>1</c:v>
                </c:pt>
                <c:pt idx="4241">
                  <c:v>1</c:v>
                </c:pt>
                <c:pt idx="4242">
                  <c:v>1</c:v>
                </c:pt>
                <c:pt idx="4243">
                  <c:v>1</c:v>
                </c:pt>
                <c:pt idx="4244">
                  <c:v>1</c:v>
                </c:pt>
                <c:pt idx="4245">
                  <c:v>1</c:v>
                </c:pt>
                <c:pt idx="4246">
                  <c:v>1</c:v>
                </c:pt>
                <c:pt idx="4247">
                  <c:v>1</c:v>
                </c:pt>
                <c:pt idx="4248">
                  <c:v>1</c:v>
                </c:pt>
                <c:pt idx="4249">
                  <c:v>1</c:v>
                </c:pt>
                <c:pt idx="4250">
                  <c:v>1</c:v>
                </c:pt>
                <c:pt idx="4251">
                  <c:v>1</c:v>
                </c:pt>
                <c:pt idx="4252">
                  <c:v>1</c:v>
                </c:pt>
                <c:pt idx="4253">
                  <c:v>1</c:v>
                </c:pt>
                <c:pt idx="4254">
                  <c:v>1</c:v>
                </c:pt>
                <c:pt idx="4255">
                  <c:v>1</c:v>
                </c:pt>
                <c:pt idx="4256">
                  <c:v>1</c:v>
                </c:pt>
                <c:pt idx="4257">
                  <c:v>1</c:v>
                </c:pt>
                <c:pt idx="4258">
                  <c:v>1</c:v>
                </c:pt>
                <c:pt idx="4259">
                  <c:v>1</c:v>
                </c:pt>
                <c:pt idx="4260">
                  <c:v>1</c:v>
                </c:pt>
                <c:pt idx="4261">
                  <c:v>1</c:v>
                </c:pt>
                <c:pt idx="4262">
                  <c:v>1</c:v>
                </c:pt>
                <c:pt idx="4263">
                  <c:v>1</c:v>
                </c:pt>
                <c:pt idx="4264">
                  <c:v>1</c:v>
                </c:pt>
                <c:pt idx="4265">
                  <c:v>1</c:v>
                </c:pt>
                <c:pt idx="4266">
                  <c:v>1</c:v>
                </c:pt>
                <c:pt idx="4267">
                  <c:v>1</c:v>
                </c:pt>
                <c:pt idx="4268">
                  <c:v>1</c:v>
                </c:pt>
                <c:pt idx="4269">
                  <c:v>1</c:v>
                </c:pt>
                <c:pt idx="4270">
                  <c:v>1</c:v>
                </c:pt>
                <c:pt idx="4271">
                  <c:v>1</c:v>
                </c:pt>
                <c:pt idx="4272">
                  <c:v>1</c:v>
                </c:pt>
                <c:pt idx="4273">
                  <c:v>1</c:v>
                </c:pt>
                <c:pt idx="4274">
                  <c:v>1</c:v>
                </c:pt>
                <c:pt idx="4275">
                  <c:v>1</c:v>
                </c:pt>
                <c:pt idx="4276">
                  <c:v>1</c:v>
                </c:pt>
                <c:pt idx="4277">
                  <c:v>1</c:v>
                </c:pt>
                <c:pt idx="4278">
                  <c:v>1</c:v>
                </c:pt>
                <c:pt idx="4279">
                  <c:v>1</c:v>
                </c:pt>
                <c:pt idx="4280">
                  <c:v>1</c:v>
                </c:pt>
                <c:pt idx="4281">
                  <c:v>1</c:v>
                </c:pt>
                <c:pt idx="4282">
                  <c:v>1</c:v>
                </c:pt>
                <c:pt idx="4283">
                  <c:v>1</c:v>
                </c:pt>
                <c:pt idx="4284">
                  <c:v>1</c:v>
                </c:pt>
                <c:pt idx="4285">
                  <c:v>1</c:v>
                </c:pt>
                <c:pt idx="4286">
                  <c:v>1</c:v>
                </c:pt>
                <c:pt idx="4287">
                  <c:v>1</c:v>
                </c:pt>
                <c:pt idx="4288">
                  <c:v>1</c:v>
                </c:pt>
                <c:pt idx="4289">
                  <c:v>1</c:v>
                </c:pt>
                <c:pt idx="4290">
                  <c:v>1</c:v>
                </c:pt>
                <c:pt idx="4291">
                  <c:v>1</c:v>
                </c:pt>
                <c:pt idx="4292">
                  <c:v>1</c:v>
                </c:pt>
                <c:pt idx="4293">
                  <c:v>1</c:v>
                </c:pt>
                <c:pt idx="4294">
                  <c:v>1</c:v>
                </c:pt>
                <c:pt idx="4295">
                  <c:v>1</c:v>
                </c:pt>
                <c:pt idx="4296">
                  <c:v>1</c:v>
                </c:pt>
                <c:pt idx="4297">
                  <c:v>1</c:v>
                </c:pt>
                <c:pt idx="4298">
                  <c:v>1</c:v>
                </c:pt>
                <c:pt idx="4299">
                  <c:v>1</c:v>
                </c:pt>
                <c:pt idx="4300">
                  <c:v>1</c:v>
                </c:pt>
                <c:pt idx="4301">
                  <c:v>1</c:v>
                </c:pt>
                <c:pt idx="4302">
                  <c:v>1</c:v>
                </c:pt>
                <c:pt idx="4303">
                  <c:v>1</c:v>
                </c:pt>
                <c:pt idx="4304">
                  <c:v>1</c:v>
                </c:pt>
                <c:pt idx="4305">
                  <c:v>1</c:v>
                </c:pt>
                <c:pt idx="4306">
                  <c:v>1</c:v>
                </c:pt>
                <c:pt idx="4307">
                  <c:v>1</c:v>
                </c:pt>
                <c:pt idx="4308">
                  <c:v>1</c:v>
                </c:pt>
                <c:pt idx="4309">
                  <c:v>1</c:v>
                </c:pt>
                <c:pt idx="4310">
                  <c:v>1</c:v>
                </c:pt>
                <c:pt idx="4311">
                  <c:v>1</c:v>
                </c:pt>
                <c:pt idx="4312">
                  <c:v>1</c:v>
                </c:pt>
                <c:pt idx="4313">
                  <c:v>1</c:v>
                </c:pt>
                <c:pt idx="4314">
                  <c:v>1</c:v>
                </c:pt>
                <c:pt idx="4315">
                  <c:v>1</c:v>
                </c:pt>
                <c:pt idx="4316">
                  <c:v>1</c:v>
                </c:pt>
                <c:pt idx="4317">
                  <c:v>1</c:v>
                </c:pt>
                <c:pt idx="4318">
                  <c:v>1</c:v>
                </c:pt>
                <c:pt idx="4319">
                  <c:v>1</c:v>
                </c:pt>
                <c:pt idx="4320">
                  <c:v>1</c:v>
                </c:pt>
                <c:pt idx="4321">
                  <c:v>1</c:v>
                </c:pt>
                <c:pt idx="4322">
                  <c:v>1</c:v>
                </c:pt>
                <c:pt idx="4323">
                  <c:v>1</c:v>
                </c:pt>
                <c:pt idx="4324">
                  <c:v>1</c:v>
                </c:pt>
                <c:pt idx="4325">
                  <c:v>1</c:v>
                </c:pt>
                <c:pt idx="4326">
                  <c:v>1</c:v>
                </c:pt>
                <c:pt idx="4327">
                  <c:v>1</c:v>
                </c:pt>
                <c:pt idx="4328">
                  <c:v>1</c:v>
                </c:pt>
                <c:pt idx="4329">
                  <c:v>1</c:v>
                </c:pt>
                <c:pt idx="4330">
                  <c:v>1</c:v>
                </c:pt>
                <c:pt idx="4331">
                  <c:v>1</c:v>
                </c:pt>
                <c:pt idx="4332">
                  <c:v>1</c:v>
                </c:pt>
                <c:pt idx="4333">
                  <c:v>1</c:v>
                </c:pt>
                <c:pt idx="4334">
                  <c:v>1</c:v>
                </c:pt>
                <c:pt idx="4335">
                  <c:v>1</c:v>
                </c:pt>
                <c:pt idx="4336">
                  <c:v>1</c:v>
                </c:pt>
                <c:pt idx="4337">
                  <c:v>1</c:v>
                </c:pt>
                <c:pt idx="4338">
                  <c:v>1</c:v>
                </c:pt>
                <c:pt idx="4339">
                  <c:v>1</c:v>
                </c:pt>
                <c:pt idx="4340">
                  <c:v>1</c:v>
                </c:pt>
                <c:pt idx="4341">
                  <c:v>1</c:v>
                </c:pt>
                <c:pt idx="4342">
                  <c:v>1</c:v>
                </c:pt>
                <c:pt idx="4343">
                  <c:v>1</c:v>
                </c:pt>
                <c:pt idx="4344">
                  <c:v>1</c:v>
                </c:pt>
                <c:pt idx="4345">
                  <c:v>1</c:v>
                </c:pt>
                <c:pt idx="4346">
                  <c:v>1</c:v>
                </c:pt>
                <c:pt idx="4347">
                  <c:v>1</c:v>
                </c:pt>
                <c:pt idx="4348">
                  <c:v>1</c:v>
                </c:pt>
                <c:pt idx="4349">
                  <c:v>1</c:v>
                </c:pt>
                <c:pt idx="4350">
                  <c:v>1</c:v>
                </c:pt>
                <c:pt idx="4351">
                  <c:v>1</c:v>
                </c:pt>
                <c:pt idx="4352">
                  <c:v>1</c:v>
                </c:pt>
                <c:pt idx="4353">
                  <c:v>1</c:v>
                </c:pt>
                <c:pt idx="4354">
                  <c:v>1</c:v>
                </c:pt>
                <c:pt idx="4355">
                  <c:v>1</c:v>
                </c:pt>
                <c:pt idx="4356">
                  <c:v>1</c:v>
                </c:pt>
                <c:pt idx="4357">
                  <c:v>1</c:v>
                </c:pt>
                <c:pt idx="4358">
                  <c:v>1</c:v>
                </c:pt>
                <c:pt idx="4359">
                  <c:v>1</c:v>
                </c:pt>
                <c:pt idx="4360">
                  <c:v>1</c:v>
                </c:pt>
                <c:pt idx="4361">
                  <c:v>1</c:v>
                </c:pt>
                <c:pt idx="4362">
                  <c:v>1</c:v>
                </c:pt>
                <c:pt idx="4363">
                  <c:v>1</c:v>
                </c:pt>
                <c:pt idx="4364">
                  <c:v>1</c:v>
                </c:pt>
                <c:pt idx="4365">
                  <c:v>1</c:v>
                </c:pt>
                <c:pt idx="4366">
                  <c:v>1</c:v>
                </c:pt>
                <c:pt idx="4367">
                  <c:v>1</c:v>
                </c:pt>
                <c:pt idx="4368">
                  <c:v>1</c:v>
                </c:pt>
                <c:pt idx="4369">
                  <c:v>1</c:v>
                </c:pt>
                <c:pt idx="4370">
                  <c:v>1</c:v>
                </c:pt>
                <c:pt idx="4371">
                  <c:v>1</c:v>
                </c:pt>
                <c:pt idx="4372">
                  <c:v>1</c:v>
                </c:pt>
                <c:pt idx="4373">
                  <c:v>1</c:v>
                </c:pt>
                <c:pt idx="4374">
                  <c:v>1</c:v>
                </c:pt>
                <c:pt idx="4375">
                  <c:v>1</c:v>
                </c:pt>
                <c:pt idx="4376">
                  <c:v>1</c:v>
                </c:pt>
                <c:pt idx="4377">
                  <c:v>1</c:v>
                </c:pt>
                <c:pt idx="4378">
                  <c:v>1</c:v>
                </c:pt>
                <c:pt idx="4379">
                  <c:v>1</c:v>
                </c:pt>
                <c:pt idx="4380">
                  <c:v>1</c:v>
                </c:pt>
                <c:pt idx="4381">
                  <c:v>1</c:v>
                </c:pt>
                <c:pt idx="4382">
                  <c:v>1</c:v>
                </c:pt>
                <c:pt idx="4383">
                  <c:v>1</c:v>
                </c:pt>
                <c:pt idx="4384">
                  <c:v>1</c:v>
                </c:pt>
                <c:pt idx="4385">
                  <c:v>1</c:v>
                </c:pt>
                <c:pt idx="4386">
                  <c:v>1</c:v>
                </c:pt>
                <c:pt idx="4387">
                  <c:v>1</c:v>
                </c:pt>
                <c:pt idx="4388">
                  <c:v>1</c:v>
                </c:pt>
                <c:pt idx="4389">
                  <c:v>1</c:v>
                </c:pt>
                <c:pt idx="4390">
                  <c:v>1</c:v>
                </c:pt>
                <c:pt idx="4391">
                  <c:v>1</c:v>
                </c:pt>
                <c:pt idx="4392">
                  <c:v>1</c:v>
                </c:pt>
                <c:pt idx="4393">
                  <c:v>1</c:v>
                </c:pt>
                <c:pt idx="4394">
                  <c:v>1</c:v>
                </c:pt>
                <c:pt idx="4395">
                  <c:v>1</c:v>
                </c:pt>
                <c:pt idx="4396">
                  <c:v>1</c:v>
                </c:pt>
                <c:pt idx="4397">
                  <c:v>1</c:v>
                </c:pt>
                <c:pt idx="4398">
                  <c:v>1</c:v>
                </c:pt>
                <c:pt idx="4399">
                  <c:v>1</c:v>
                </c:pt>
                <c:pt idx="4400">
                  <c:v>1</c:v>
                </c:pt>
                <c:pt idx="4401">
                  <c:v>1</c:v>
                </c:pt>
                <c:pt idx="4402">
                  <c:v>1</c:v>
                </c:pt>
                <c:pt idx="4403">
                  <c:v>1</c:v>
                </c:pt>
                <c:pt idx="4404">
                  <c:v>1</c:v>
                </c:pt>
                <c:pt idx="4405">
                  <c:v>1</c:v>
                </c:pt>
                <c:pt idx="4406">
                  <c:v>1</c:v>
                </c:pt>
                <c:pt idx="4407">
                  <c:v>1</c:v>
                </c:pt>
                <c:pt idx="4408">
                  <c:v>1</c:v>
                </c:pt>
                <c:pt idx="4409">
                  <c:v>1</c:v>
                </c:pt>
                <c:pt idx="4410">
                  <c:v>1</c:v>
                </c:pt>
                <c:pt idx="4411">
                  <c:v>1</c:v>
                </c:pt>
                <c:pt idx="4412">
                  <c:v>1</c:v>
                </c:pt>
                <c:pt idx="4413">
                  <c:v>1</c:v>
                </c:pt>
                <c:pt idx="4414">
                  <c:v>1</c:v>
                </c:pt>
                <c:pt idx="4415">
                  <c:v>1</c:v>
                </c:pt>
                <c:pt idx="4416">
                  <c:v>1</c:v>
                </c:pt>
                <c:pt idx="4417">
                  <c:v>1</c:v>
                </c:pt>
                <c:pt idx="4418">
                  <c:v>1</c:v>
                </c:pt>
                <c:pt idx="4419">
                  <c:v>1</c:v>
                </c:pt>
                <c:pt idx="4420">
                  <c:v>1</c:v>
                </c:pt>
                <c:pt idx="4421">
                  <c:v>1</c:v>
                </c:pt>
                <c:pt idx="4422">
                  <c:v>1</c:v>
                </c:pt>
                <c:pt idx="4423">
                  <c:v>1</c:v>
                </c:pt>
                <c:pt idx="4424">
                  <c:v>1</c:v>
                </c:pt>
                <c:pt idx="4425">
                  <c:v>1</c:v>
                </c:pt>
                <c:pt idx="4426">
                  <c:v>1</c:v>
                </c:pt>
                <c:pt idx="4427">
                  <c:v>1</c:v>
                </c:pt>
                <c:pt idx="4428">
                  <c:v>1</c:v>
                </c:pt>
                <c:pt idx="4429">
                  <c:v>1</c:v>
                </c:pt>
                <c:pt idx="4430">
                  <c:v>1</c:v>
                </c:pt>
                <c:pt idx="4431">
                  <c:v>1</c:v>
                </c:pt>
                <c:pt idx="4432">
                  <c:v>1</c:v>
                </c:pt>
                <c:pt idx="4433">
                  <c:v>1</c:v>
                </c:pt>
                <c:pt idx="4434">
                  <c:v>1</c:v>
                </c:pt>
                <c:pt idx="4435">
                  <c:v>1</c:v>
                </c:pt>
                <c:pt idx="4436">
                  <c:v>1</c:v>
                </c:pt>
                <c:pt idx="4437">
                  <c:v>1</c:v>
                </c:pt>
                <c:pt idx="4438">
                  <c:v>1</c:v>
                </c:pt>
                <c:pt idx="4439">
                  <c:v>1</c:v>
                </c:pt>
                <c:pt idx="4440">
                  <c:v>1</c:v>
                </c:pt>
                <c:pt idx="4441">
                  <c:v>1</c:v>
                </c:pt>
                <c:pt idx="4442">
                  <c:v>1</c:v>
                </c:pt>
                <c:pt idx="4443">
                  <c:v>1</c:v>
                </c:pt>
                <c:pt idx="4444">
                  <c:v>1</c:v>
                </c:pt>
                <c:pt idx="4445">
                  <c:v>1</c:v>
                </c:pt>
                <c:pt idx="4446">
                  <c:v>1</c:v>
                </c:pt>
                <c:pt idx="4447">
                  <c:v>1</c:v>
                </c:pt>
                <c:pt idx="4448">
                  <c:v>1</c:v>
                </c:pt>
                <c:pt idx="4449">
                  <c:v>1</c:v>
                </c:pt>
                <c:pt idx="4450">
                  <c:v>1</c:v>
                </c:pt>
                <c:pt idx="4451">
                  <c:v>1</c:v>
                </c:pt>
                <c:pt idx="4452">
                  <c:v>1</c:v>
                </c:pt>
                <c:pt idx="4453">
                  <c:v>1</c:v>
                </c:pt>
                <c:pt idx="4454">
                  <c:v>1</c:v>
                </c:pt>
                <c:pt idx="4455">
                  <c:v>1</c:v>
                </c:pt>
                <c:pt idx="4456">
                  <c:v>1</c:v>
                </c:pt>
                <c:pt idx="4457">
                  <c:v>1</c:v>
                </c:pt>
                <c:pt idx="4458">
                  <c:v>1</c:v>
                </c:pt>
                <c:pt idx="4459">
                  <c:v>1</c:v>
                </c:pt>
                <c:pt idx="4460">
                  <c:v>1</c:v>
                </c:pt>
                <c:pt idx="4461">
                  <c:v>1</c:v>
                </c:pt>
                <c:pt idx="4462">
                  <c:v>1</c:v>
                </c:pt>
                <c:pt idx="4463">
                  <c:v>1</c:v>
                </c:pt>
                <c:pt idx="4464">
                  <c:v>1</c:v>
                </c:pt>
                <c:pt idx="4465">
                  <c:v>1</c:v>
                </c:pt>
                <c:pt idx="4466">
                  <c:v>1</c:v>
                </c:pt>
                <c:pt idx="4467">
                  <c:v>1</c:v>
                </c:pt>
                <c:pt idx="4468">
                  <c:v>1</c:v>
                </c:pt>
                <c:pt idx="4469">
                  <c:v>1</c:v>
                </c:pt>
                <c:pt idx="4470">
                  <c:v>1</c:v>
                </c:pt>
                <c:pt idx="4471">
                  <c:v>1</c:v>
                </c:pt>
                <c:pt idx="4472">
                  <c:v>1</c:v>
                </c:pt>
                <c:pt idx="4473">
                  <c:v>1</c:v>
                </c:pt>
                <c:pt idx="4474">
                  <c:v>1</c:v>
                </c:pt>
                <c:pt idx="4475">
                  <c:v>1</c:v>
                </c:pt>
                <c:pt idx="4476">
                  <c:v>1</c:v>
                </c:pt>
                <c:pt idx="4477">
                  <c:v>1</c:v>
                </c:pt>
                <c:pt idx="4478">
                  <c:v>1</c:v>
                </c:pt>
                <c:pt idx="4479">
                  <c:v>1</c:v>
                </c:pt>
                <c:pt idx="4480">
                  <c:v>1</c:v>
                </c:pt>
                <c:pt idx="4481">
                  <c:v>1</c:v>
                </c:pt>
                <c:pt idx="4482">
                  <c:v>1</c:v>
                </c:pt>
                <c:pt idx="4483">
                  <c:v>1</c:v>
                </c:pt>
                <c:pt idx="4484">
                  <c:v>1</c:v>
                </c:pt>
                <c:pt idx="4485">
                  <c:v>1</c:v>
                </c:pt>
                <c:pt idx="4486">
                  <c:v>1</c:v>
                </c:pt>
                <c:pt idx="4487">
                  <c:v>1</c:v>
                </c:pt>
                <c:pt idx="4488">
                  <c:v>1</c:v>
                </c:pt>
                <c:pt idx="4489">
                  <c:v>1</c:v>
                </c:pt>
                <c:pt idx="4490">
                  <c:v>1</c:v>
                </c:pt>
                <c:pt idx="4491">
                  <c:v>1</c:v>
                </c:pt>
                <c:pt idx="4492">
                  <c:v>1</c:v>
                </c:pt>
                <c:pt idx="4493">
                  <c:v>1</c:v>
                </c:pt>
                <c:pt idx="4494">
                  <c:v>1</c:v>
                </c:pt>
                <c:pt idx="4495">
                  <c:v>1</c:v>
                </c:pt>
                <c:pt idx="4496">
                  <c:v>1</c:v>
                </c:pt>
                <c:pt idx="4497">
                  <c:v>1</c:v>
                </c:pt>
                <c:pt idx="4498">
                  <c:v>1</c:v>
                </c:pt>
                <c:pt idx="4499">
                  <c:v>1</c:v>
                </c:pt>
                <c:pt idx="4500">
                  <c:v>1</c:v>
                </c:pt>
                <c:pt idx="4501">
                  <c:v>1</c:v>
                </c:pt>
                <c:pt idx="4502">
                  <c:v>1</c:v>
                </c:pt>
                <c:pt idx="4503">
                  <c:v>1</c:v>
                </c:pt>
                <c:pt idx="4504">
                  <c:v>1</c:v>
                </c:pt>
                <c:pt idx="4505">
                  <c:v>1</c:v>
                </c:pt>
                <c:pt idx="4506">
                  <c:v>1</c:v>
                </c:pt>
                <c:pt idx="4507">
                  <c:v>1</c:v>
                </c:pt>
                <c:pt idx="4508">
                  <c:v>1</c:v>
                </c:pt>
                <c:pt idx="4509">
                  <c:v>1</c:v>
                </c:pt>
                <c:pt idx="4510">
                  <c:v>1</c:v>
                </c:pt>
                <c:pt idx="4511">
                  <c:v>1</c:v>
                </c:pt>
                <c:pt idx="4512">
                  <c:v>1</c:v>
                </c:pt>
                <c:pt idx="4513">
                  <c:v>1</c:v>
                </c:pt>
                <c:pt idx="4514">
                  <c:v>1</c:v>
                </c:pt>
                <c:pt idx="4515">
                  <c:v>1</c:v>
                </c:pt>
                <c:pt idx="4516">
                  <c:v>1</c:v>
                </c:pt>
                <c:pt idx="4517">
                  <c:v>1</c:v>
                </c:pt>
                <c:pt idx="4518">
                  <c:v>1</c:v>
                </c:pt>
                <c:pt idx="4519">
                  <c:v>1</c:v>
                </c:pt>
                <c:pt idx="4520">
                  <c:v>1</c:v>
                </c:pt>
                <c:pt idx="4521">
                  <c:v>1</c:v>
                </c:pt>
                <c:pt idx="4522">
                  <c:v>1</c:v>
                </c:pt>
                <c:pt idx="4523">
                  <c:v>1</c:v>
                </c:pt>
                <c:pt idx="4524">
                  <c:v>1</c:v>
                </c:pt>
                <c:pt idx="4525">
                  <c:v>1</c:v>
                </c:pt>
                <c:pt idx="4526">
                  <c:v>1</c:v>
                </c:pt>
                <c:pt idx="4527">
                  <c:v>1</c:v>
                </c:pt>
                <c:pt idx="4528">
                  <c:v>1</c:v>
                </c:pt>
                <c:pt idx="4529">
                  <c:v>1</c:v>
                </c:pt>
                <c:pt idx="4530">
                  <c:v>1</c:v>
                </c:pt>
                <c:pt idx="4531">
                  <c:v>1</c:v>
                </c:pt>
                <c:pt idx="4532">
                  <c:v>1</c:v>
                </c:pt>
                <c:pt idx="4533">
                  <c:v>1</c:v>
                </c:pt>
                <c:pt idx="4534">
                  <c:v>1</c:v>
                </c:pt>
                <c:pt idx="4535">
                  <c:v>1</c:v>
                </c:pt>
                <c:pt idx="4536">
                  <c:v>1</c:v>
                </c:pt>
                <c:pt idx="4537">
                  <c:v>1</c:v>
                </c:pt>
                <c:pt idx="4538">
                  <c:v>1</c:v>
                </c:pt>
                <c:pt idx="4539">
                  <c:v>1</c:v>
                </c:pt>
                <c:pt idx="4540">
                  <c:v>1</c:v>
                </c:pt>
                <c:pt idx="4541">
                  <c:v>1</c:v>
                </c:pt>
                <c:pt idx="4542">
                  <c:v>1</c:v>
                </c:pt>
                <c:pt idx="4543">
                  <c:v>1</c:v>
                </c:pt>
                <c:pt idx="4544">
                  <c:v>1</c:v>
                </c:pt>
                <c:pt idx="4545">
                  <c:v>1</c:v>
                </c:pt>
                <c:pt idx="4546">
                  <c:v>1</c:v>
                </c:pt>
                <c:pt idx="4547">
                  <c:v>1</c:v>
                </c:pt>
                <c:pt idx="4548">
                  <c:v>1</c:v>
                </c:pt>
                <c:pt idx="4549">
                  <c:v>1</c:v>
                </c:pt>
                <c:pt idx="4550">
                  <c:v>1</c:v>
                </c:pt>
                <c:pt idx="4551">
                  <c:v>1</c:v>
                </c:pt>
                <c:pt idx="4552">
                  <c:v>1</c:v>
                </c:pt>
                <c:pt idx="4553">
                  <c:v>1</c:v>
                </c:pt>
                <c:pt idx="4554">
                  <c:v>1</c:v>
                </c:pt>
                <c:pt idx="4555">
                  <c:v>1</c:v>
                </c:pt>
                <c:pt idx="4556">
                  <c:v>1</c:v>
                </c:pt>
                <c:pt idx="4557">
                  <c:v>1</c:v>
                </c:pt>
                <c:pt idx="4558">
                  <c:v>1</c:v>
                </c:pt>
                <c:pt idx="4559">
                  <c:v>1</c:v>
                </c:pt>
                <c:pt idx="4560">
                  <c:v>1</c:v>
                </c:pt>
                <c:pt idx="4561">
                  <c:v>1</c:v>
                </c:pt>
                <c:pt idx="4562">
                  <c:v>1</c:v>
                </c:pt>
                <c:pt idx="4563">
                  <c:v>1</c:v>
                </c:pt>
                <c:pt idx="4564">
                  <c:v>1</c:v>
                </c:pt>
                <c:pt idx="4565">
                  <c:v>1</c:v>
                </c:pt>
                <c:pt idx="4566">
                  <c:v>1</c:v>
                </c:pt>
                <c:pt idx="4567">
                  <c:v>1</c:v>
                </c:pt>
                <c:pt idx="4568">
                  <c:v>1</c:v>
                </c:pt>
                <c:pt idx="4569">
                  <c:v>1</c:v>
                </c:pt>
                <c:pt idx="4570">
                  <c:v>1</c:v>
                </c:pt>
                <c:pt idx="4571">
                  <c:v>1</c:v>
                </c:pt>
                <c:pt idx="4572">
                  <c:v>1</c:v>
                </c:pt>
                <c:pt idx="4573">
                  <c:v>1</c:v>
                </c:pt>
                <c:pt idx="4574">
                  <c:v>1</c:v>
                </c:pt>
                <c:pt idx="4575">
                  <c:v>1</c:v>
                </c:pt>
                <c:pt idx="4576">
                  <c:v>1</c:v>
                </c:pt>
                <c:pt idx="4577">
                  <c:v>1</c:v>
                </c:pt>
                <c:pt idx="4578">
                  <c:v>1</c:v>
                </c:pt>
                <c:pt idx="4579">
                  <c:v>1</c:v>
                </c:pt>
                <c:pt idx="4580">
                  <c:v>1</c:v>
                </c:pt>
                <c:pt idx="4581">
                  <c:v>1</c:v>
                </c:pt>
                <c:pt idx="4582">
                  <c:v>1</c:v>
                </c:pt>
                <c:pt idx="4583">
                  <c:v>1</c:v>
                </c:pt>
                <c:pt idx="4584">
                  <c:v>1</c:v>
                </c:pt>
                <c:pt idx="4585">
                  <c:v>1</c:v>
                </c:pt>
                <c:pt idx="4586">
                  <c:v>1</c:v>
                </c:pt>
                <c:pt idx="4587">
                  <c:v>1</c:v>
                </c:pt>
                <c:pt idx="4588">
                  <c:v>1</c:v>
                </c:pt>
                <c:pt idx="4589">
                  <c:v>1</c:v>
                </c:pt>
                <c:pt idx="4590">
                  <c:v>1</c:v>
                </c:pt>
                <c:pt idx="4591">
                  <c:v>1</c:v>
                </c:pt>
                <c:pt idx="4592">
                  <c:v>1</c:v>
                </c:pt>
                <c:pt idx="4593">
                  <c:v>1</c:v>
                </c:pt>
                <c:pt idx="4594">
                  <c:v>1</c:v>
                </c:pt>
                <c:pt idx="4595">
                  <c:v>1</c:v>
                </c:pt>
                <c:pt idx="4596">
                  <c:v>1</c:v>
                </c:pt>
                <c:pt idx="4597">
                  <c:v>1</c:v>
                </c:pt>
                <c:pt idx="4598">
                  <c:v>1</c:v>
                </c:pt>
                <c:pt idx="4599">
                  <c:v>1</c:v>
                </c:pt>
                <c:pt idx="4600">
                  <c:v>1</c:v>
                </c:pt>
                <c:pt idx="4601">
                  <c:v>1</c:v>
                </c:pt>
                <c:pt idx="4602">
                  <c:v>1</c:v>
                </c:pt>
                <c:pt idx="4603">
                  <c:v>1</c:v>
                </c:pt>
                <c:pt idx="4604">
                  <c:v>1</c:v>
                </c:pt>
                <c:pt idx="4605">
                  <c:v>1</c:v>
                </c:pt>
                <c:pt idx="4606">
                  <c:v>1</c:v>
                </c:pt>
                <c:pt idx="4607">
                  <c:v>1</c:v>
                </c:pt>
                <c:pt idx="4608">
                  <c:v>1</c:v>
                </c:pt>
                <c:pt idx="4609">
                  <c:v>1</c:v>
                </c:pt>
                <c:pt idx="4610">
                  <c:v>1</c:v>
                </c:pt>
                <c:pt idx="4611">
                  <c:v>1</c:v>
                </c:pt>
                <c:pt idx="4612">
                  <c:v>1</c:v>
                </c:pt>
                <c:pt idx="4613">
                  <c:v>1</c:v>
                </c:pt>
                <c:pt idx="4614">
                  <c:v>1</c:v>
                </c:pt>
                <c:pt idx="4615">
                  <c:v>1</c:v>
                </c:pt>
                <c:pt idx="4616">
                  <c:v>1</c:v>
                </c:pt>
                <c:pt idx="4617">
                  <c:v>1</c:v>
                </c:pt>
                <c:pt idx="4618">
                  <c:v>1</c:v>
                </c:pt>
                <c:pt idx="4619">
                  <c:v>1</c:v>
                </c:pt>
                <c:pt idx="4620">
                  <c:v>1</c:v>
                </c:pt>
                <c:pt idx="4621">
                  <c:v>1</c:v>
                </c:pt>
                <c:pt idx="4622">
                  <c:v>1</c:v>
                </c:pt>
                <c:pt idx="4623">
                  <c:v>1</c:v>
                </c:pt>
                <c:pt idx="4624">
                  <c:v>1</c:v>
                </c:pt>
                <c:pt idx="4625">
                  <c:v>1</c:v>
                </c:pt>
                <c:pt idx="4626">
                  <c:v>1</c:v>
                </c:pt>
                <c:pt idx="4627">
                  <c:v>1</c:v>
                </c:pt>
                <c:pt idx="4628">
                  <c:v>1</c:v>
                </c:pt>
                <c:pt idx="4629">
                  <c:v>1</c:v>
                </c:pt>
                <c:pt idx="4630">
                  <c:v>1</c:v>
                </c:pt>
                <c:pt idx="4631">
                  <c:v>1</c:v>
                </c:pt>
                <c:pt idx="4632">
                  <c:v>1</c:v>
                </c:pt>
                <c:pt idx="4633">
                  <c:v>1</c:v>
                </c:pt>
                <c:pt idx="4634">
                  <c:v>1</c:v>
                </c:pt>
                <c:pt idx="4635">
                  <c:v>1</c:v>
                </c:pt>
                <c:pt idx="4636">
                  <c:v>1</c:v>
                </c:pt>
                <c:pt idx="4637">
                  <c:v>1</c:v>
                </c:pt>
                <c:pt idx="4638">
                  <c:v>1</c:v>
                </c:pt>
                <c:pt idx="4639">
                  <c:v>1</c:v>
                </c:pt>
                <c:pt idx="4640">
                  <c:v>1</c:v>
                </c:pt>
                <c:pt idx="4641">
                  <c:v>1</c:v>
                </c:pt>
                <c:pt idx="4642">
                  <c:v>1</c:v>
                </c:pt>
                <c:pt idx="4643">
                  <c:v>1</c:v>
                </c:pt>
                <c:pt idx="4644">
                  <c:v>1</c:v>
                </c:pt>
                <c:pt idx="4645">
                  <c:v>1</c:v>
                </c:pt>
                <c:pt idx="4646">
                  <c:v>1</c:v>
                </c:pt>
                <c:pt idx="4647">
                  <c:v>1</c:v>
                </c:pt>
                <c:pt idx="4648">
                  <c:v>1</c:v>
                </c:pt>
                <c:pt idx="4649">
                  <c:v>1</c:v>
                </c:pt>
                <c:pt idx="4650">
                  <c:v>1</c:v>
                </c:pt>
                <c:pt idx="4651">
                  <c:v>1</c:v>
                </c:pt>
                <c:pt idx="4652">
                  <c:v>1</c:v>
                </c:pt>
                <c:pt idx="4653">
                  <c:v>1</c:v>
                </c:pt>
                <c:pt idx="4654">
                  <c:v>1</c:v>
                </c:pt>
                <c:pt idx="4655">
                  <c:v>1</c:v>
                </c:pt>
                <c:pt idx="4656">
                  <c:v>1</c:v>
                </c:pt>
                <c:pt idx="4657">
                  <c:v>1</c:v>
                </c:pt>
                <c:pt idx="4658">
                  <c:v>1</c:v>
                </c:pt>
                <c:pt idx="4659">
                  <c:v>1</c:v>
                </c:pt>
                <c:pt idx="4660">
                  <c:v>1</c:v>
                </c:pt>
                <c:pt idx="4661">
                  <c:v>1</c:v>
                </c:pt>
                <c:pt idx="4662">
                  <c:v>1</c:v>
                </c:pt>
                <c:pt idx="4663">
                  <c:v>1</c:v>
                </c:pt>
                <c:pt idx="4664">
                  <c:v>1</c:v>
                </c:pt>
                <c:pt idx="4665">
                  <c:v>1</c:v>
                </c:pt>
                <c:pt idx="4666">
                  <c:v>1</c:v>
                </c:pt>
                <c:pt idx="4667">
                  <c:v>1</c:v>
                </c:pt>
                <c:pt idx="4668">
                  <c:v>1</c:v>
                </c:pt>
                <c:pt idx="4669">
                  <c:v>1</c:v>
                </c:pt>
                <c:pt idx="4670">
                  <c:v>1</c:v>
                </c:pt>
                <c:pt idx="4671">
                  <c:v>1</c:v>
                </c:pt>
                <c:pt idx="4672">
                  <c:v>1</c:v>
                </c:pt>
                <c:pt idx="4673">
                  <c:v>1</c:v>
                </c:pt>
                <c:pt idx="4674">
                  <c:v>1</c:v>
                </c:pt>
                <c:pt idx="4675">
                  <c:v>1</c:v>
                </c:pt>
                <c:pt idx="4676">
                  <c:v>1</c:v>
                </c:pt>
                <c:pt idx="4677">
                  <c:v>1</c:v>
                </c:pt>
                <c:pt idx="4678">
                  <c:v>1</c:v>
                </c:pt>
                <c:pt idx="4679">
                  <c:v>1</c:v>
                </c:pt>
                <c:pt idx="4680">
                  <c:v>1</c:v>
                </c:pt>
                <c:pt idx="4681">
                  <c:v>1</c:v>
                </c:pt>
                <c:pt idx="4682">
                  <c:v>1</c:v>
                </c:pt>
                <c:pt idx="4683">
                  <c:v>1</c:v>
                </c:pt>
                <c:pt idx="4684">
                  <c:v>1</c:v>
                </c:pt>
                <c:pt idx="4685">
                  <c:v>1</c:v>
                </c:pt>
                <c:pt idx="4686">
                  <c:v>1</c:v>
                </c:pt>
                <c:pt idx="4687">
                  <c:v>1</c:v>
                </c:pt>
                <c:pt idx="4688">
                  <c:v>1</c:v>
                </c:pt>
                <c:pt idx="4689">
                  <c:v>1</c:v>
                </c:pt>
                <c:pt idx="4690">
                  <c:v>1</c:v>
                </c:pt>
                <c:pt idx="4691">
                  <c:v>1</c:v>
                </c:pt>
                <c:pt idx="4692">
                  <c:v>1</c:v>
                </c:pt>
                <c:pt idx="4693">
                  <c:v>1</c:v>
                </c:pt>
                <c:pt idx="4694">
                  <c:v>1</c:v>
                </c:pt>
                <c:pt idx="4695">
                  <c:v>1</c:v>
                </c:pt>
                <c:pt idx="4696">
                  <c:v>1</c:v>
                </c:pt>
                <c:pt idx="4697">
                  <c:v>1</c:v>
                </c:pt>
                <c:pt idx="4698">
                  <c:v>1</c:v>
                </c:pt>
                <c:pt idx="4699">
                  <c:v>1</c:v>
                </c:pt>
                <c:pt idx="4700">
                  <c:v>1</c:v>
                </c:pt>
                <c:pt idx="4701">
                  <c:v>1</c:v>
                </c:pt>
                <c:pt idx="4702">
                  <c:v>1</c:v>
                </c:pt>
                <c:pt idx="4703">
                  <c:v>1</c:v>
                </c:pt>
                <c:pt idx="4704">
                  <c:v>1</c:v>
                </c:pt>
                <c:pt idx="4705">
                  <c:v>1</c:v>
                </c:pt>
                <c:pt idx="4706">
                  <c:v>1</c:v>
                </c:pt>
                <c:pt idx="4707">
                  <c:v>1</c:v>
                </c:pt>
                <c:pt idx="4708">
                  <c:v>1</c:v>
                </c:pt>
                <c:pt idx="4709">
                  <c:v>1</c:v>
                </c:pt>
                <c:pt idx="4710">
                  <c:v>1</c:v>
                </c:pt>
                <c:pt idx="4711">
                  <c:v>1</c:v>
                </c:pt>
                <c:pt idx="4712">
                  <c:v>1</c:v>
                </c:pt>
                <c:pt idx="4713">
                  <c:v>1</c:v>
                </c:pt>
                <c:pt idx="4714">
                  <c:v>1</c:v>
                </c:pt>
                <c:pt idx="4715">
                  <c:v>1</c:v>
                </c:pt>
                <c:pt idx="4716">
                  <c:v>1</c:v>
                </c:pt>
                <c:pt idx="4717">
                  <c:v>1</c:v>
                </c:pt>
                <c:pt idx="4718">
                  <c:v>1</c:v>
                </c:pt>
                <c:pt idx="4719">
                  <c:v>1</c:v>
                </c:pt>
                <c:pt idx="4720">
                  <c:v>1</c:v>
                </c:pt>
                <c:pt idx="4721">
                  <c:v>1</c:v>
                </c:pt>
                <c:pt idx="4722">
                  <c:v>1</c:v>
                </c:pt>
                <c:pt idx="4723">
                  <c:v>1</c:v>
                </c:pt>
                <c:pt idx="4724">
                  <c:v>1</c:v>
                </c:pt>
                <c:pt idx="4725">
                  <c:v>1</c:v>
                </c:pt>
                <c:pt idx="4726">
                  <c:v>1</c:v>
                </c:pt>
                <c:pt idx="4727">
                  <c:v>1</c:v>
                </c:pt>
                <c:pt idx="4728">
                  <c:v>1</c:v>
                </c:pt>
                <c:pt idx="4729">
                  <c:v>1</c:v>
                </c:pt>
                <c:pt idx="4730">
                  <c:v>1</c:v>
                </c:pt>
                <c:pt idx="4731">
                  <c:v>1</c:v>
                </c:pt>
                <c:pt idx="4732">
                  <c:v>1</c:v>
                </c:pt>
                <c:pt idx="4733">
                  <c:v>1</c:v>
                </c:pt>
                <c:pt idx="4734">
                  <c:v>2</c:v>
                </c:pt>
                <c:pt idx="4735">
                  <c:v>2</c:v>
                </c:pt>
                <c:pt idx="4736">
                  <c:v>2</c:v>
                </c:pt>
                <c:pt idx="4737">
                  <c:v>2</c:v>
                </c:pt>
                <c:pt idx="4738">
                  <c:v>2</c:v>
                </c:pt>
                <c:pt idx="4739">
                  <c:v>2</c:v>
                </c:pt>
                <c:pt idx="4740">
                  <c:v>3</c:v>
                </c:pt>
                <c:pt idx="4741">
                  <c:v>2</c:v>
                </c:pt>
                <c:pt idx="4742">
                  <c:v>2</c:v>
                </c:pt>
                <c:pt idx="4743">
                  <c:v>2</c:v>
                </c:pt>
                <c:pt idx="4744">
                  <c:v>2</c:v>
                </c:pt>
                <c:pt idx="4745">
                  <c:v>2</c:v>
                </c:pt>
                <c:pt idx="4746">
                  <c:v>2</c:v>
                </c:pt>
                <c:pt idx="4747">
                  <c:v>2</c:v>
                </c:pt>
                <c:pt idx="4748">
                  <c:v>2</c:v>
                </c:pt>
                <c:pt idx="4749">
                  <c:v>2</c:v>
                </c:pt>
                <c:pt idx="4750">
                  <c:v>2</c:v>
                </c:pt>
                <c:pt idx="4751">
                  <c:v>2</c:v>
                </c:pt>
                <c:pt idx="4752">
                  <c:v>2</c:v>
                </c:pt>
                <c:pt idx="4753">
                  <c:v>2</c:v>
                </c:pt>
                <c:pt idx="4754">
                  <c:v>2</c:v>
                </c:pt>
                <c:pt idx="4755">
                  <c:v>2</c:v>
                </c:pt>
                <c:pt idx="4756">
                  <c:v>2</c:v>
                </c:pt>
                <c:pt idx="4757">
                  <c:v>2</c:v>
                </c:pt>
                <c:pt idx="4758">
                  <c:v>2</c:v>
                </c:pt>
                <c:pt idx="4759">
                  <c:v>2</c:v>
                </c:pt>
                <c:pt idx="4760">
                  <c:v>2</c:v>
                </c:pt>
                <c:pt idx="4761">
                  <c:v>2</c:v>
                </c:pt>
                <c:pt idx="4762">
                  <c:v>2</c:v>
                </c:pt>
                <c:pt idx="4763">
                  <c:v>2</c:v>
                </c:pt>
                <c:pt idx="4764">
                  <c:v>2</c:v>
                </c:pt>
                <c:pt idx="4765">
                  <c:v>2</c:v>
                </c:pt>
                <c:pt idx="4766">
                  <c:v>2</c:v>
                </c:pt>
                <c:pt idx="4767">
                  <c:v>2</c:v>
                </c:pt>
                <c:pt idx="4768">
                  <c:v>2</c:v>
                </c:pt>
                <c:pt idx="4769">
                  <c:v>3</c:v>
                </c:pt>
                <c:pt idx="4770">
                  <c:v>2</c:v>
                </c:pt>
                <c:pt idx="4771">
                  <c:v>2</c:v>
                </c:pt>
                <c:pt idx="4772">
                  <c:v>2</c:v>
                </c:pt>
                <c:pt idx="4773">
                  <c:v>2</c:v>
                </c:pt>
                <c:pt idx="4774">
                  <c:v>2</c:v>
                </c:pt>
                <c:pt idx="4775">
                  <c:v>2</c:v>
                </c:pt>
                <c:pt idx="4776">
                  <c:v>2</c:v>
                </c:pt>
                <c:pt idx="4777">
                  <c:v>2</c:v>
                </c:pt>
                <c:pt idx="4778">
                  <c:v>2</c:v>
                </c:pt>
                <c:pt idx="4779">
                  <c:v>2</c:v>
                </c:pt>
                <c:pt idx="4780">
                  <c:v>2</c:v>
                </c:pt>
                <c:pt idx="4781">
                  <c:v>2</c:v>
                </c:pt>
                <c:pt idx="4782">
                  <c:v>2</c:v>
                </c:pt>
                <c:pt idx="4783">
                  <c:v>2</c:v>
                </c:pt>
                <c:pt idx="4784">
                  <c:v>2</c:v>
                </c:pt>
                <c:pt idx="4785">
                  <c:v>2</c:v>
                </c:pt>
                <c:pt idx="4786">
                  <c:v>2</c:v>
                </c:pt>
                <c:pt idx="4787">
                  <c:v>2</c:v>
                </c:pt>
                <c:pt idx="4788">
                  <c:v>2</c:v>
                </c:pt>
                <c:pt idx="4789">
                  <c:v>2</c:v>
                </c:pt>
                <c:pt idx="4790">
                  <c:v>2</c:v>
                </c:pt>
                <c:pt idx="4791">
                  <c:v>2</c:v>
                </c:pt>
                <c:pt idx="4792">
                  <c:v>2</c:v>
                </c:pt>
                <c:pt idx="4793">
                  <c:v>2</c:v>
                </c:pt>
                <c:pt idx="4794">
                  <c:v>2</c:v>
                </c:pt>
                <c:pt idx="4795">
                  <c:v>2</c:v>
                </c:pt>
                <c:pt idx="4796">
                  <c:v>2</c:v>
                </c:pt>
                <c:pt idx="4797">
                  <c:v>2</c:v>
                </c:pt>
                <c:pt idx="4798">
                  <c:v>2</c:v>
                </c:pt>
                <c:pt idx="4799">
                  <c:v>2</c:v>
                </c:pt>
                <c:pt idx="4800">
                  <c:v>2</c:v>
                </c:pt>
                <c:pt idx="4801">
                  <c:v>3</c:v>
                </c:pt>
                <c:pt idx="4802">
                  <c:v>2</c:v>
                </c:pt>
                <c:pt idx="4803">
                  <c:v>2</c:v>
                </c:pt>
                <c:pt idx="4804">
                  <c:v>2</c:v>
                </c:pt>
                <c:pt idx="4805">
                  <c:v>2</c:v>
                </c:pt>
                <c:pt idx="4806">
                  <c:v>2</c:v>
                </c:pt>
                <c:pt idx="4807">
                  <c:v>2</c:v>
                </c:pt>
                <c:pt idx="4808">
                  <c:v>2</c:v>
                </c:pt>
                <c:pt idx="4809">
                  <c:v>2</c:v>
                </c:pt>
                <c:pt idx="4810">
                  <c:v>2</c:v>
                </c:pt>
                <c:pt idx="4811">
                  <c:v>2</c:v>
                </c:pt>
                <c:pt idx="4812">
                  <c:v>2</c:v>
                </c:pt>
                <c:pt idx="4813">
                  <c:v>2</c:v>
                </c:pt>
                <c:pt idx="4814">
                  <c:v>2</c:v>
                </c:pt>
                <c:pt idx="4815">
                  <c:v>2</c:v>
                </c:pt>
                <c:pt idx="4816">
                  <c:v>2</c:v>
                </c:pt>
                <c:pt idx="4817">
                  <c:v>2</c:v>
                </c:pt>
                <c:pt idx="4818">
                  <c:v>2</c:v>
                </c:pt>
                <c:pt idx="4819">
                  <c:v>2</c:v>
                </c:pt>
                <c:pt idx="4820">
                  <c:v>2</c:v>
                </c:pt>
                <c:pt idx="4821">
                  <c:v>2</c:v>
                </c:pt>
                <c:pt idx="4822">
                  <c:v>2</c:v>
                </c:pt>
                <c:pt idx="4823">
                  <c:v>2</c:v>
                </c:pt>
                <c:pt idx="4824">
                  <c:v>2</c:v>
                </c:pt>
                <c:pt idx="4825">
                  <c:v>2</c:v>
                </c:pt>
                <c:pt idx="4826">
                  <c:v>2</c:v>
                </c:pt>
                <c:pt idx="4827">
                  <c:v>2</c:v>
                </c:pt>
                <c:pt idx="4828">
                  <c:v>2</c:v>
                </c:pt>
                <c:pt idx="4829">
                  <c:v>2</c:v>
                </c:pt>
                <c:pt idx="4830">
                  <c:v>2</c:v>
                </c:pt>
                <c:pt idx="4831">
                  <c:v>2</c:v>
                </c:pt>
                <c:pt idx="4832">
                  <c:v>2</c:v>
                </c:pt>
                <c:pt idx="4833">
                  <c:v>2</c:v>
                </c:pt>
                <c:pt idx="4834">
                  <c:v>2</c:v>
                </c:pt>
                <c:pt idx="4835">
                  <c:v>2</c:v>
                </c:pt>
                <c:pt idx="4836">
                  <c:v>2</c:v>
                </c:pt>
                <c:pt idx="4837">
                  <c:v>2</c:v>
                </c:pt>
                <c:pt idx="4838">
                  <c:v>2</c:v>
                </c:pt>
                <c:pt idx="4839">
                  <c:v>2</c:v>
                </c:pt>
                <c:pt idx="4840">
                  <c:v>2</c:v>
                </c:pt>
                <c:pt idx="4841">
                  <c:v>2</c:v>
                </c:pt>
                <c:pt idx="4842">
                  <c:v>2</c:v>
                </c:pt>
                <c:pt idx="4843">
                  <c:v>2</c:v>
                </c:pt>
                <c:pt idx="4844">
                  <c:v>2</c:v>
                </c:pt>
                <c:pt idx="4845">
                  <c:v>2</c:v>
                </c:pt>
                <c:pt idx="4846">
                  <c:v>2</c:v>
                </c:pt>
                <c:pt idx="4847">
                  <c:v>2</c:v>
                </c:pt>
                <c:pt idx="4848">
                  <c:v>2</c:v>
                </c:pt>
                <c:pt idx="4849">
                  <c:v>2</c:v>
                </c:pt>
                <c:pt idx="4850">
                  <c:v>2</c:v>
                </c:pt>
                <c:pt idx="4851">
                  <c:v>2</c:v>
                </c:pt>
                <c:pt idx="4852">
                  <c:v>2</c:v>
                </c:pt>
                <c:pt idx="4853">
                  <c:v>2</c:v>
                </c:pt>
                <c:pt idx="4854">
                  <c:v>2</c:v>
                </c:pt>
                <c:pt idx="4855">
                  <c:v>2</c:v>
                </c:pt>
                <c:pt idx="4856">
                  <c:v>2</c:v>
                </c:pt>
                <c:pt idx="4857">
                  <c:v>2</c:v>
                </c:pt>
                <c:pt idx="4858">
                  <c:v>2</c:v>
                </c:pt>
                <c:pt idx="4859">
                  <c:v>2</c:v>
                </c:pt>
                <c:pt idx="4860">
                  <c:v>2</c:v>
                </c:pt>
                <c:pt idx="4861">
                  <c:v>2</c:v>
                </c:pt>
                <c:pt idx="4862">
                  <c:v>2</c:v>
                </c:pt>
                <c:pt idx="4863">
                  <c:v>2</c:v>
                </c:pt>
                <c:pt idx="4864">
                  <c:v>2</c:v>
                </c:pt>
                <c:pt idx="4865">
                  <c:v>2</c:v>
                </c:pt>
                <c:pt idx="4866">
                  <c:v>3</c:v>
                </c:pt>
                <c:pt idx="4867">
                  <c:v>2</c:v>
                </c:pt>
                <c:pt idx="4868">
                  <c:v>2</c:v>
                </c:pt>
                <c:pt idx="4869">
                  <c:v>2</c:v>
                </c:pt>
                <c:pt idx="4870">
                  <c:v>2</c:v>
                </c:pt>
                <c:pt idx="4871">
                  <c:v>2</c:v>
                </c:pt>
                <c:pt idx="4872">
                  <c:v>2</c:v>
                </c:pt>
                <c:pt idx="4873">
                  <c:v>2</c:v>
                </c:pt>
                <c:pt idx="4874">
                  <c:v>2</c:v>
                </c:pt>
                <c:pt idx="4875">
                  <c:v>2</c:v>
                </c:pt>
                <c:pt idx="4876">
                  <c:v>2</c:v>
                </c:pt>
                <c:pt idx="4877">
                  <c:v>2</c:v>
                </c:pt>
                <c:pt idx="4878">
                  <c:v>2</c:v>
                </c:pt>
                <c:pt idx="4879">
                  <c:v>2</c:v>
                </c:pt>
                <c:pt idx="4880">
                  <c:v>2</c:v>
                </c:pt>
                <c:pt idx="4881">
                  <c:v>2</c:v>
                </c:pt>
                <c:pt idx="4882">
                  <c:v>2</c:v>
                </c:pt>
                <c:pt idx="4883">
                  <c:v>3</c:v>
                </c:pt>
                <c:pt idx="4884">
                  <c:v>2</c:v>
                </c:pt>
                <c:pt idx="4885">
                  <c:v>2</c:v>
                </c:pt>
                <c:pt idx="4886">
                  <c:v>3</c:v>
                </c:pt>
                <c:pt idx="4887">
                  <c:v>2</c:v>
                </c:pt>
                <c:pt idx="4888">
                  <c:v>3</c:v>
                </c:pt>
                <c:pt idx="4889">
                  <c:v>3</c:v>
                </c:pt>
                <c:pt idx="4890">
                  <c:v>2</c:v>
                </c:pt>
                <c:pt idx="4891">
                  <c:v>2</c:v>
                </c:pt>
                <c:pt idx="4892">
                  <c:v>2</c:v>
                </c:pt>
                <c:pt idx="4893">
                  <c:v>2</c:v>
                </c:pt>
                <c:pt idx="4894">
                  <c:v>2</c:v>
                </c:pt>
                <c:pt idx="4895">
                  <c:v>2</c:v>
                </c:pt>
                <c:pt idx="4896">
                  <c:v>2</c:v>
                </c:pt>
                <c:pt idx="4897">
                  <c:v>3</c:v>
                </c:pt>
                <c:pt idx="4898">
                  <c:v>3</c:v>
                </c:pt>
                <c:pt idx="4899">
                  <c:v>2</c:v>
                </c:pt>
                <c:pt idx="4900">
                  <c:v>3</c:v>
                </c:pt>
                <c:pt idx="4901">
                  <c:v>2</c:v>
                </c:pt>
                <c:pt idx="4902">
                  <c:v>3</c:v>
                </c:pt>
                <c:pt idx="4903">
                  <c:v>3</c:v>
                </c:pt>
                <c:pt idx="4904">
                  <c:v>2</c:v>
                </c:pt>
                <c:pt idx="4905">
                  <c:v>2</c:v>
                </c:pt>
                <c:pt idx="4906">
                  <c:v>3</c:v>
                </c:pt>
                <c:pt idx="4907">
                  <c:v>2</c:v>
                </c:pt>
                <c:pt idx="4908">
                  <c:v>3</c:v>
                </c:pt>
                <c:pt idx="4909">
                  <c:v>2</c:v>
                </c:pt>
                <c:pt idx="4910">
                  <c:v>3</c:v>
                </c:pt>
                <c:pt idx="4911">
                  <c:v>2</c:v>
                </c:pt>
                <c:pt idx="4912">
                  <c:v>2</c:v>
                </c:pt>
                <c:pt idx="4913">
                  <c:v>2</c:v>
                </c:pt>
                <c:pt idx="4914">
                  <c:v>2</c:v>
                </c:pt>
                <c:pt idx="4915">
                  <c:v>2</c:v>
                </c:pt>
                <c:pt idx="4916">
                  <c:v>2</c:v>
                </c:pt>
                <c:pt idx="4917">
                  <c:v>2</c:v>
                </c:pt>
                <c:pt idx="4918">
                  <c:v>2</c:v>
                </c:pt>
                <c:pt idx="4919">
                  <c:v>3</c:v>
                </c:pt>
                <c:pt idx="4920">
                  <c:v>2</c:v>
                </c:pt>
                <c:pt idx="4921">
                  <c:v>2</c:v>
                </c:pt>
                <c:pt idx="4922">
                  <c:v>2</c:v>
                </c:pt>
                <c:pt idx="4923">
                  <c:v>2</c:v>
                </c:pt>
                <c:pt idx="4924">
                  <c:v>2</c:v>
                </c:pt>
                <c:pt idx="4925">
                  <c:v>2</c:v>
                </c:pt>
                <c:pt idx="4926">
                  <c:v>3</c:v>
                </c:pt>
                <c:pt idx="4927">
                  <c:v>3</c:v>
                </c:pt>
                <c:pt idx="4928">
                  <c:v>2</c:v>
                </c:pt>
                <c:pt idx="4929">
                  <c:v>2</c:v>
                </c:pt>
                <c:pt idx="4930">
                  <c:v>2</c:v>
                </c:pt>
                <c:pt idx="4931">
                  <c:v>2</c:v>
                </c:pt>
                <c:pt idx="4932">
                  <c:v>2</c:v>
                </c:pt>
                <c:pt idx="4933">
                  <c:v>2</c:v>
                </c:pt>
                <c:pt idx="4934">
                  <c:v>2</c:v>
                </c:pt>
                <c:pt idx="4935">
                  <c:v>2</c:v>
                </c:pt>
                <c:pt idx="4936">
                  <c:v>2</c:v>
                </c:pt>
                <c:pt idx="4937">
                  <c:v>2</c:v>
                </c:pt>
                <c:pt idx="4938">
                  <c:v>2</c:v>
                </c:pt>
                <c:pt idx="4939">
                  <c:v>2</c:v>
                </c:pt>
                <c:pt idx="4940">
                  <c:v>2</c:v>
                </c:pt>
                <c:pt idx="4941">
                  <c:v>2</c:v>
                </c:pt>
                <c:pt idx="4942">
                  <c:v>2</c:v>
                </c:pt>
                <c:pt idx="4943">
                  <c:v>2</c:v>
                </c:pt>
                <c:pt idx="4944">
                  <c:v>2</c:v>
                </c:pt>
                <c:pt idx="4945">
                  <c:v>2</c:v>
                </c:pt>
                <c:pt idx="4946">
                  <c:v>2</c:v>
                </c:pt>
                <c:pt idx="4947">
                  <c:v>2</c:v>
                </c:pt>
                <c:pt idx="4948">
                  <c:v>2</c:v>
                </c:pt>
                <c:pt idx="4949">
                  <c:v>2</c:v>
                </c:pt>
                <c:pt idx="4950">
                  <c:v>2</c:v>
                </c:pt>
                <c:pt idx="4951">
                  <c:v>2</c:v>
                </c:pt>
                <c:pt idx="4952">
                  <c:v>2</c:v>
                </c:pt>
                <c:pt idx="4953">
                  <c:v>2</c:v>
                </c:pt>
                <c:pt idx="4954">
                  <c:v>2</c:v>
                </c:pt>
                <c:pt idx="4955">
                  <c:v>2</c:v>
                </c:pt>
                <c:pt idx="4956">
                  <c:v>2</c:v>
                </c:pt>
                <c:pt idx="4957">
                  <c:v>2</c:v>
                </c:pt>
                <c:pt idx="4958">
                  <c:v>2</c:v>
                </c:pt>
                <c:pt idx="4959">
                  <c:v>2</c:v>
                </c:pt>
                <c:pt idx="4960">
                  <c:v>2</c:v>
                </c:pt>
                <c:pt idx="4961">
                  <c:v>2</c:v>
                </c:pt>
                <c:pt idx="4962">
                  <c:v>2</c:v>
                </c:pt>
                <c:pt idx="4963">
                  <c:v>2</c:v>
                </c:pt>
                <c:pt idx="4964">
                  <c:v>2</c:v>
                </c:pt>
                <c:pt idx="4965">
                  <c:v>2</c:v>
                </c:pt>
                <c:pt idx="4966">
                  <c:v>2</c:v>
                </c:pt>
                <c:pt idx="4967">
                  <c:v>2</c:v>
                </c:pt>
                <c:pt idx="4968">
                  <c:v>2</c:v>
                </c:pt>
                <c:pt idx="4969">
                  <c:v>2</c:v>
                </c:pt>
                <c:pt idx="4970">
                  <c:v>2</c:v>
                </c:pt>
                <c:pt idx="4971">
                  <c:v>2</c:v>
                </c:pt>
                <c:pt idx="4972">
                  <c:v>2</c:v>
                </c:pt>
                <c:pt idx="4973">
                  <c:v>2</c:v>
                </c:pt>
                <c:pt idx="4974">
                  <c:v>2</c:v>
                </c:pt>
                <c:pt idx="4975">
                  <c:v>2</c:v>
                </c:pt>
                <c:pt idx="4976">
                  <c:v>2</c:v>
                </c:pt>
                <c:pt idx="4977">
                  <c:v>2</c:v>
                </c:pt>
                <c:pt idx="4978">
                  <c:v>2</c:v>
                </c:pt>
                <c:pt idx="4979">
                  <c:v>2</c:v>
                </c:pt>
                <c:pt idx="4980">
                  <c:v>2</c:v>
                </c:pt>
                <c:pt idx="4981">
                  <c:v>2</c:v>
                </c:pt>
                <c:pt idx="4982">
                  <c:v>2</c:v>
                </c:pt>
                <c:pt idx="4983">
                  <c:v>2</c:v>
                </c:pt>
                <c:pt idx="4984">
                  <c:v>2</c:v>
                </c:pt>
                <c:pt idx="4985">
                  <c:v>2</c:v>
                </c:pt>
                <c:pt idx="4986">
                  <c:v>2</c:v>
                </c:pt>
                <c:pt idx="4987">
                  <c:v>2</c:v>
                </c:pt>
                <c:pt idx="4988">
                  <c:v>2</c:v>
                </c:pt>
                <c:pt idx="4989">
                  <c:v>2</c:v>
                </c:pt>
                <c:pt idx="4990">
                  <c:v>2</c:v>
                </c:pt>
                <c:pt idx="4991">
                  <c:v>2</c:v>
                </c:pt>
                <c:pt idx="4992">
                  <c:v>2</c:v>
                </c:pt>
                <c:pt idx="4993">
                  <c:v>2</c:v>
                </c:pt>
                <c:pt idx="4994">
                  <c:v>2</c:v>
                </c:pt>
                <c:pt idx="4995">
                  <c:v>2</c:v>
                </c:pt>
                <c:pt idx="4996">
                  <c:v>2</c:v>
                </c:pt>
                <c:pt idx="4997">
                  <c:v>2</c:v>
                </c:pt>
                <c:pt idx="4998">
                  <c:v>2</c:v>
                </c:pt>
                <c:pt idx="4999">
                  <c:v>2</c:v>
                </c:pt>
                <c:pt idx="5000">
                  <c:v>2</c:v>
                </c:pt>
                <c:pt idx="5001">
                  <c:v>2</c:v>
                </c:pt>
                <c:pt idx="5002">
                  <c:v>2</c:v>
                </c:pt>
                <c:pt idx="5003">
                  <c:v>2</c:v>
                </c:pt>
                <c:pt idx="5004">
                  <c:v>2</c:v>
                </c:pt>
                <c:pt idx="5005">
                  <c:v>2</c:v>
                </c:pt>
                <c:pt idx="5006">
                  <c:v>2</c:v>
                </c:pt>
                <c:pt idx="5007">
                  <c:v>2</c:v>
                </c:pt>
                <c:pt idx="5008">
                  <c:v>2</c:v>
                </c:pt>
                <c:pt idx="5009">
                  <c:v>2</c:v>
                </c:pt>
                <c:pt idx="5010">
                  <c:v>2</c:v>
                </c:pt>
                <c:pt idx="5011">
                  <c:v>2</c:v>
                </c:pt>
                <c:pt idx="5012">
                  <c:v>3</c:v>
                </c:pt>
                <c:pt idx="5013">
                  <c:v>2</c:v>
                </c:pt>
                <c:pt idx="5014">
                  <c:v>2</c:v>
                </c:pt>
                <c:pt idx="5015">
                  <c:v>2</c:v>
                </c:pt>
                <c:pt idx="5016">
                  <c:v>2</c:v>
                </c:pt>
                <c:pt idx="5017">
                  <c:v>2</c:v>
                </c:pt>
                <c:pt idx="5018">
                  <c:v>2</c:v>
                </c:pt>
                <c:pt idx="5019">
                  <c:v>2</c:v>
                </c:pt>
                <c:pt idx="5020">
                  <c:v>2</c:v>
                </c:pt>
                <c:pt idx="5021">
                  <c:v>2</c:v>
                </c:pt>
                <c:pt idx="5022">
                  <c:v>2</c:v>
                </c:pt>
                <c:pt idx="5023">
                  <c:v>2</c:v>
                </c:pt>
                <c:pt idx="5024">
                  <c:v>2</c:v>
                </c:pt>
                <c:pt idx="5025">
                  <c:v>2</c:v>
                </c:pt>
                <c:pt idx="5026">
                  <c:v>2</c:v>
                </c:pt>
                <c:pt idx="5027">
                  <c:v>2</c:v>
                </c:pt>
                <c:pt idx="5028">
                  <c:v>2</c:v>
                </c:pt>
                <c:pt idx="5029">
                  <c:v>2</c:v>
                </c:pt>
                <c:pt idx="5030">
                  <c:v>2</c:v>
                </c:pt>
                <c:pt idx="5031">
                  <c:v>2</c:v>
                </c:pt>
                <c:pt idx="5032">
                  <c:v>2</c:v>
                </c:pt>
                <c:pt idx="5033">
                  <c:v>2</c:v>
                </c:pt>
                <c:pt idx="5034">
                  <c:v>2</c:v>
                </c:pt>
                <c:pt idx="5035">
                  <c:v>2</c:v>
                </c:pt>
                <c:pt idx="5036">
                  <c:v>2</c:v>
                </c:pt>
                <c:pt idx="5037">
                  <c:v>2</c:v>
                </c:pt>
                <c:pt idx="5038">
                  <c:v>2</c:v>
                </c:pt>
                <c:pt idx="5039">
                  <c:v>2</c:v>
                </c:pt>
                <c:pt idx="5040">
                  <c:v>2</c:v>
                </c:pt>
                <c:pt idx="5041">
                  <c:v>2</c:v>
                </c:pt>
                <c:pt idx="5042">
                  <c:v>2</c:v>
                </c:pt>
                <c:pt idx="5043">
                  <c:v>2</c:v>
                </c:pt>
                <c:pt idx="5044">
                  <c:v>2</c:v>
                </c:pt>
                <c:pt idx="5045">
                  <c:v>2</c:v>
                </c:pt>
                <c:pt idx="5046">
                  <c:v>2</c:v>
                </c:pt>
                <c:pt idx="5047">
                  <c:v>2</c:v>
                </c:pt>
                <c:pt idx="5048">
                  <c:v>2</c:v>
                </c:pt>
                <c:pt idx="5049">
                  <c:v>2</c:v>
                </c:pt>
                <c:pt idx="5050">
                  <c:v>2</c:v>
                </c:pt>
                <c:pt idx="5051">
                  <c:v>2</c:v>
                </c:pt>
                <c:pt idx="5052">
                  <c:v>2</c:v>
                </c:pt>
                <c:pt idx="5053">
                  <c:v>2</c:v>
                </c:pt>
                <c:pt idx="5054">
                  <c:v>2</c:v>
                </c:pt>
                <c:pt idx="5055">
                  <c:v>2</c:v>
                </c:pt>
                <c:pt idx="5056">
                  <c:v>2</c:v>
                </c:pt>
                <c:pt idx="5057">
                  <c:v>2</c:v>
                </c:pt>
                <c:pt idx="5058">
                  <c:v>2</c:v>
                </c:pt>
                <c:pt idx="5059">
                  <c:v>2</c:v>
                </c:pt>
                <c:pt idx="5060">
                  <c:v>2</c:v>
                </c:pt>
                <c:pt idx="5061">
                  <c:v>2</c:v>
                </c:pt>
                <c:pt idx="5062">
                  <c:v>2</c:v>
                </c:pt>
                <c:pt idx="5063">
                  <c:v>2</c:v>
                </c:pt>
                <c:pt idx="5064">
                  <c:v>2</c:v>
                </c:pt>
                <c:pt idx="5065">
                  <c:v>2</c:v>
                </c:pt>
                <c:pt idx="5066">
                  <c:v>2</c:v>
                </c:pt>
                <c:pt idx="5067">
                  <c:v>2</c:v>
                </c:pt>
                <c:pt idx="5068">
                  <c:v>2</c:v>
                </c:pt>
                <c:pt idx="5069">
                  <c:v>2</c:v>
                </c:pt>
                <c:pt idx="5070">
                  <c:v>2</c:v>
                </c:pt>
                <c:pt idx="5071">
                  <c:v>2</c:v>
                </c:pt>
                <c:pt idx="5072">
                  <c:v>2</c:v>
                </c:pt>
                <c:pt idx="5073">
                  <c:v>2</c:v>
                </c:pt>
                <c:pt idx="5074">
                  <c:v>2</c:v>
                </c:pt>
                <c:pt idx="5075">
                  <c:v>2</c:v>
                </c:pt>
                <c:pt idx="5076">
                  <c:v>2</c:v>
                </c:pt>
                <c:pt idx="5077">
                  <c:v>2</c:v>
                </c:pt>
                <c:pt idx="5078">
                  <c:v>2</c:v>
                </c:pt>
                <c:pt idx="5079">
                  <c:v>2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2</c:v>
                </c:pt>
                <c:pt idx="5084">
                  <c:v>2</c:v>
                </c:pt>
                <c:pt idx="5085">
                  <c:v>2</c:v>
                </c:pt>
                <c:pt idx="5086">
                  <c:v>2</c:v>
                </c:pt>
                <c:pt idx="5087">
                  <c:v>2</c:v>
                </c:pt>
                <c:pt idx="5088">
                  <c:v>2</c:v>
                </c:pt>
                <c:pt idx="5089">
                  <c:v>2</c:v>
                </c:pt>
                <c:pt idx="5090">
                  <c:v>2</c:v>
                </c:pt>
                <c:pt idx="5091">
                  <c:v>2</c:v>
                </c:pt>
                <c:pt idx="5092">
                  <c:v>2</c:v>
                </c:pt>
                <c:pt idx="5093">
                  <c:v>2</c:v>
                </c:pt>
                <c:pt idx="5094">
                  <c:v>2</c:v>
                </c:pt>
                <c:pt idx="5095">
                  <c:v>2</c:v>
                </c:pt>
                <c:pt idx="5096">
                  <c:v>2</c:v>
                </c:pt>
                <c:pt idx="5097">
                  <c:v>2</c:v>
                </c:pt>
                <c:pt idx="5098">
                  <c:v>2</c:v>
                </c:pt>
                <c:pt idx="5099">
                  <c:v>2</c:v>
                </c:pt>
                <c:pt idx="5100">
                  <c:v>2</c:v>
                </c:pt>
                <c:pt idx="5101">
                  <c:v>2</c:v>
                </c:pt>
                <c:pt idx="5102">
                  <c:v>3</c:v>
                </c:pt>
                <c:pt idx="5103">
                  <c:v>2</c:v>
                </c:pt>
                <c:pt idx="5104">
                  <c:v>2</c:v>
                </c:pt>
                <c:pt idx="5105">
                  <c:v>2</c:v>
                </c:pt>
                <c:pt idx="5106">
                  <c:v>2</c:v>
                </c:pt>
                <c:pt idx="5107">
                  <c:v>2</c:v>
                </c:pt>
                <c:pt idx="5108">
                  <c:v>2</c:v>
                </c:pt>
                <c:pt idx="5109">
                  <c:v>2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3</c:v>
                </c:pt>
                <c:pt idx="5114">
                  <c:v>2</c:v>
                </c:pt>
                <c:pt idx="5115">
                  <c:v>3</c:v>
                </c:pt>
                <c:pt idx="5116">
                  <c:v>2</c:v>
                </c:pt>
                <c:pt idx="5117">
                  <c:v>2</c:v>
                </c:pt>
                <c:pt idx="5118">
                  <c:v>2</c:v>
                </c:pt>
                <c:pt idx="5119">
                  <c:v>3</c:v>
                </c:pt>
                <c:pt idx="5120">
                  <c:v>2</c:v>
                </c:pt>
                <c:pt idx="5121">
                  <c:v>2</c:v>
                </c:pt>
                <c:pt idx="5122">
                  <c:v>2</c:v>
                </c:pt>
                <c:pt idx="5123">
                  <c:v>2</c:v>
                </c:pt>
                <c:pt idx="5124">
                  <c:v>2</c:v>
                </c:pt>
                <c:pt idx="5125">
                  <c:v>2</c:v>
                </c:pt>
                <c:pt idx="5126">
                  <c:v>2</c:v>
                </c:pt>
                <c:pt idx="5127">
                  <c:v>2</c:v>
                </c:pt>
                <c:pt idx="5128">
                  <c:v>2</c:v>
                </c:pt>
                <c:pt idx="5129">
                  <c:v>2</c:v>
                </c:pt>
                <c:pt idx="5130">
                  <c:v>2</c:v>
                </c:pt>
                <c:pt idx="5131">
                  <c:v>2</c:v>
                </c:pt>
                <c:pt idx="5132">
                  <c:v>2</c:v>
                </c:pt>
                <c:pt idx="5133">
                  <c:v>2</c:v>
                </c:pt>
                <c:pt idx="5134">
                  <c:v>2</c:v>
                </c:pt>
                <c:pt idx="5135">
                  <c:v>2</c:v>
                </c:pt>
                <c:pt idx="5136">
                  <c:v>2</c:v>
                </c:pt>
                <c:pt idx="5137">
                  <c:v>2</c:v>
                </c:pt>
                <c:pt idx="5138">
                  <c:v>2</c:v>
                </c:pt>
                <c:pt idx="5139">
                  <c:v>2</c:v>
                </c:pt>
                <c:pt idx="5140">
                  <c:v>2</c:v>
                </c:pt>
                <c:pt idx="5141">
                  <c:v>2</c:v>
                </c:pt>
                <c:pt idx="5142">
                  <c:v>2</c:v>
                </c:pt>
                <c:pt idx="5143">
                  <c:v>2</c:v>
                </c:pt>
                <c:pt idx="5144">
                  <c:v>2</c:v>
                </c:pt>
                <c:pt idx="5145">
                  <c:v>2</c:v>
                </c:pt>
                <c:pt idx="5146">
                  <c:v>2</c:v>
                </c:pt>
                <c:pt idx="5147">
                  <c:v>2</c:v>
                </c:pt>
                <c:pt idx="5148">
                  <c:v>2</c:v>
                </c:pt>
                <c:pt idx="5149">
                  <c:v>2</c:v>
                </c:pt>
                <c:pt idx="5150">
                  <c:v>2</c:v>
                </c:pt>
                <c:pt idx="5151">
                  <c:v>2</c:v>
                </c:pt>
                <c:pt idx="5152">
                  <c:v>2</c:v>
                </c:pt>
                <c:pt idx="5153">
                  <c:v>3</c:v>
                </c:pt>
                <c:pt idx="5154">
                  <c:v>2</c:v>
                </c:pt>
                <c:pt idx="5155">
                  <c:v>2</c:v>
                </c:pt>
                <c:pt idx="5156">
                  <c:v>2</c:v>
                </c:pt>
                <c:pt idx="5157">
                  <c:v>2</c:v>
                </c:pt>
                <c:pt idx="5158">
                  <c:v>2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</c:v>
                </c:pt>
                <c:pt idx="5168">
                  <c:v>2</c:v>
                </c:pt>
                <c:pt idx="5169">
                  <c:v>2</c:v>
                </c:pt>
                <c:pt idx="5170">
                  <c:v>3</c:v>
                </c:pt>
                <c:pt idx="5171">
                  <c:v>2</c:v>
                </c:pt>
                <c:pt idx="5172">
                  <c:v>2</c:v>
                </c:pt>
                <c:pt idx="5173">
                  <c:v>2</c:v>
                </c:pt>
                <c:pt idx="5174">
                  <c:v>2</c:v>
                </c:pt>
                <c:pt idx="5175">
                  <c:v>2</c:v>
                </c:pt>
                <c:pt idx="5176">
                  <c:v>2</c:v>
                </c:pt>
                <c:pt idx="5177">
                  <c:v>2</c:v>
                </c:pt>
                <c:pt idx="5178">
                  <c:v>2</c:v>
                </c:pt>
                <c:pt idx="5179">
                  <c:v>2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2</c:v>
                </c:pt>
                <c:pt idx="5184">
                  <c:v>2</c:v>
                </c:pt>
                <c:pt idx="5185">
                  <c:v>2</c:v>
                </c:pt>
                <c:pt idx="5186">
                  <c:v>2</c:v>
                </c:pt>
                <c:pt idx="5187">
                  <c:v>2</c:v>
                </c:pt>
                <c:pt idx="5188">
                  <c:v>2</c:v>
                </c:pt>
                <c:pt idx="5189">
                  <c:v>2</c:v>
                </c:pt>
                <c:pt idx="5190">
                  <c:v>2</c:v>
                </c:pt>
                <c:pt idx="5191">
                  <c:v>2</c:v>
                </c:pt>
                <c:pt idx="5192">
                  <c:v>2</c:v>
                </c:pt>
                <c:pt idx="5193">
                  <c:v>2</c:v>
                </c:pt>
                <c:pt idx="5194">
                  <c:v>2</c:v>
                </c:pt>
                <c:pt idx="5195">
                  <c:v>2</c:v>
                </c:pt>
                <c:pt idx="5196">
                  <c:v>2</c:v>
                </c:pt>
                <c:pt idx="5197">
                  <c:v>2</c:v>
                </c:pt>
                <c:pt idx="5198">
                  <c:v>2</c:v>
                </c:pt>
                <c:pt idx="5199">
                  <c:v>2</c:v>
                </c:pt>
                <c:pt idx="5200">
                  <c:v>2</c:v>
                </c:pt>
                <c:pt idx="5201">
                  <c:v>2</c:v>
                </c:pt>
                <c:pt idx="5202">
                  <c:v>2</c:v>
                </c:pt>
                <c:pt idx="5203">
                  <c:v>2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2</c:v>
                </c:pt>
                <c:pt idx="5208">
                  <c:v>2</c:v>
                </c:pt>
                <c:pt idx="5209">
                  <c:v>2</c:v>
                </c:pt>
                <c:pt idx="5210">
                  <c:v>2</c:v>
                </c:pt>
                <c:pt idx="5211">
                  <c:v>2</c:v>
                </c:pt>
                <c:pt idx="5212">
                  <c:v>2</c:v>
                </c:pt>
                <c:pt idx="5213">
                  <c:v>2</c:v>
                </c:pt>
                <c:pt idx="5214">
                  <c:v>2</c:v>
                </c:pt>
                <c:pt idx="5215">
                  <c:v>2</c:v>
                </c:pt>
                <c:pt idx="5216">
                  <c:v>2</c:v>
                </c:pt>
                <c:pt idx="5217">
                  <c:v>2</c:v>
                </c:pt>
                <c:pt idx="5218">
                  <c:v>2</c:v>
                </c:pt>
                <c:pt idx="5219">
                  <c:v>2</c:v>
                </c:pt>
                <c:pt idx="5220">
                  <c:v>2</c:v>
                </c:pt>
                <c:pt idx="5221">
                  <c:v>2</c:v>
                </c:pt>
                <c:pt idx="5222">
                  <c:v>2</c:v>
                </c:pt>
                <c:pt idx="5223">
                  <c:v>2</c:v>
                </c:pt>
                <c:pt idx="5224">
                  <c:v>2</c:v>
                </c:pt>
                <c:pt idx="5225">
                  <c:v>2</c:v>
                </c:pt>
                <c:pt idx="5226">
                  <c:v>2</c:v>
                </c:pt>
                <c:pt idx="5227">
                  <c:v>2</c:v>
                </c:pt>
                <c:pt idx="5228">
                  <c:v>2</c:v>
                </c:pt>
                <c:pt idx="5229">
                  <c:v>2</c:v>
                </c:pt>
                <c:pt idx="5230">
                  <c:v>2</c:v>
                </c:pt>
                <c:pt idx="5231">
                  <c:v>2</c:v>
                </c:pt>
                <c:pt idx="5232">
                  <c:v>2</c:v>
                </c:pt>
                <c:pt idx="5233">
                  <c:v>2</c:v>
                </c:pt>
                <c:pt idx="5234">
                  <c:v>2</c:v>
                </c:pt>
                <c:pt idx="5235">
                  <c:v>2</c:v>
                </c:pt>
                <c:pt idx="5236">
                  <c:v>2</c:v>
                </c:pt>
                <c:pt idx="5237">
                  <c:v>2</c:v>
                </c:pt>
                <c:pt idx="5238">
                  <c:v>2</c:v>
                </c:pt>
                <c:pt idx="5239">
                  <c:v>2</c:v>
                </c:pt>
                <c:pt idx="5240">
                  <c:v>2</c:v>
                </c:pt>
                <c:pt idx="5241">
                  <c:v>2</c:v>
                </c:pt>
                <c:pt idx="5242">
                  <c:v>2</c:v>
                </c:pt>
                <c:pt idx="5243">
                  <c:v>2</c:v>
                </c:pt>
                <c:pt idx="5244">
                  <c:v>2</c:v>
                </c:pt>
                <c:pt idx="5245">
                  <c:v>3</c:v>
                </c:pt>
                <c:pt idx="5246">
                  <c:v>2</c:v>
                </c:pt>
                <c:pt idx="5247">
                  <c:v>2</c:v>
                </c:pt>
                <c:pt idx="5248">
                  <c:v>2</c:v>
                </c:pt>
                <c:pt idx="5249">
                  <c:v>2</c:v>
                </c:pt>
                <c:pt idx="5250">
                  <c:v>2</c:v>
                </c:pt>
                <c:pt idx="5251">
                  <c:v>2</c:v>
                </c:pt>
                <c:pt idx="5252">
                  <c:v>3</c:v>
                </c:pt>
                <c:pt idx="5253">
                  <c:v>2</c:v>
                </c:pt>
                <c:pt idx="5254">
                  <c:v>2</c:v>
                </c:pt>
                <c:pt idx="5255">
                  <c:v>2</c:v>
                </c:pt>
                <c:pt idx="5256">
                  <c:v>2</c:v>
                </c:pt>
                <c:pt idx="5257">
                  <c:v>2</c:v>
                </c:pt>
                <c:pt idx="5258">
                  <c:v>2</c:v>
                </c:pt>
                <c:pt idx="5259">
                  <c:v>2</c:v>
                </c:pt>
                <c:pt idx="5260">
                  <c:v>2</c:v>
                </c:pt>
                <c:pt idx="5261">
                  <c:v>2</c:v>
                </c:pt>
                <c:pt idx="5262">
                  <c:v>3</c:v>
                </c:pt>
                <c:pt idx="5263">
                  <c:v>2</c:v>
                </c:pt>
                <c:pt idx="5264">
                  <c:v>2</c:v>
                </c:pt>
                <c:pt idx="5265">
                  <c:v>2</c:v>
                </c:pt>
                <c:pt idx="5266">
                  <c:v>2</c:v>
                </c:pt>
                <c:pt idx="5267">
                  <c:v>2</c:v>
                </c:pt>
                <c:pt idx="5268">
                  <c:v>2</c:v>
                </c:pt>
                <c:pt idx="5269">
                  <c:v>2</c:v>
                </c:pt>
                <c:pt idx="5270">
                  <c:v>2</c:v>
                </c:pt>
                <c:pt idx="5271">
                  <c:v>2</c:v>
                </c:pt>
                <c:pt idx="5272">
                  <c:v>2</c:v>
                </c:pt>
                <c:pt idx="5273">
                  <c:v>2</c:v>
                </c:pt>
                <c:pt idx="5274">
                  <c:v>2</c:v>
                </c:pt>
                <c:pt idx="5275">
                  <c:v>2</c:v>
                </c:pt>
                <c:pt idx="5276">
                  <c:v>2</c:v>
                </c:pt>
                <c:pt idx="5277">
                  <c:v>2</c:v>
                </c:pt>
                <c:pt idx="5278">
                  <c:v>2</c:v>
                </c:pt>
                <c:pt idx="5279">
                  <c:v>2</c:v>
                </c:pt>
                <c:pt idx="5280">
                  <c:v>2</c:v>
                </c:pt>
                <c:pt idx="5281">
                  <c:v>2</c:v>
                </c:pt>
                <c:pt idx="5282">
                  <c:v>2</c:v>
                </c:pt>
                <c:pt idx="5283">
                  <c:v>2</c:v>
                </c:pt>
                <c:pt idx="5284">
                  <c:v>2</c:v>
                </c:pt>
                <c:pt idx="5285">
                  <c:v>2</c:v>
                </c:pt>
                <c:pt idx="5286">
                  <c:v>2</c:v>
                </c:pt>
                <c:pt idx="5287">
                  <c:v>2</c:v>
                </c:pt>
                <c:pt idx="5288">
                  <c:v>2</c:v>
                </c:pt>
                <c:pt idx="5289">
                  <c:v>2</c:v>
                </c:pt>
                <c:pt idx="5290">
                  <c:v>2</c:v>
                </c:pt>
                <c:pt idx="5291">
                  <c:v>2</c:v>
                </c:pt>
                <c:pt idx="5292">
                  <c:v>2</c:v>
                </c:pt>
                <c:pt idx="5293">
                  <c:v>2</c:v>
                </c:pt>
                <c:pt idx="5294">
                  <c:v>2</c:v>
                </c:pt>
                <c:pt idx="5295">
                  <c:v>2</c:v>
                </c:pt>
                <c:pt idx="5296">
                  <c:v>2</c:v>
                </c:pt>
                <c:pt idx="5297">
                  <c:v>2</c:v>
                </c:pt>
                <c:pt idx="5298">
                  <c:v>2</c:v>
                </c:pt>
                <c:pt idx="5299">
                  <c:v>2</c:v>
                </c:pt>
                <c:pt idx="5300">
                  <c:v>2</c:v>
                </c:pt>
                <c:pt idx="5301">
                  <c:v>2</c:v>
                </c:pt>
                <c:pt idx="5302">
                  <c:v>2</c:v>
                </c:pt>
                <c:pt idx="5303">
                  <c:v>2</c:v>
                </c:pt>
                <c:pt idx="5304">
                  <c:v>2</c:v>
                </c:pt>
                <c:pt idx="5305">
                  <c:v>2</c:v>
                </c:pt>
                <c:pt idx="5306">
                  <c:v>2</c:v>
                </c:pt>
                <c:pt idx="5307">
                  <c:v>2</c:v>
                </c:pt>
                <c:pt idx="5308">
                  <c:v>2</c:v>
                </c:pt>
                <c:pt idx="5309">
                  <c:v>2</c:v>
                </c:pt>
                <c:pt idx="5310">
                  <c:v>2</c:v>
                </c:pt>
                <c:pt idx="5311">
                  <c:v>2</c:v>
                </c:pt>
                <c:pt idx="5312">
                  <c:v>2</c:v>
                </c:pt>
                <c:pt idx="5313">
                  <c:v>2</c:v>
                </c:pt>
                <c:pt idx="5314">
                  <c:v>2</c:v>
                </c:pt>
                <c:pt idx="5315">
                  <c:v>2</c:v>
                </c:pt>
                <c:pt idx="5316">
                  <c:v>2</c:v>
                </c:pt>
                <c:pt idx="5317">
                  <c:v>2</c:v>
                </c:pt>
                <c:pt idx="5318">
                  <c:v>2</c:v>
                </c:pt>
                <c:pt idx="5319">
                  <c:v>2</c:v>
                </c:pt>
                <c:pt idx="5320">
                  <c:v>2</c:v>
                </c:pt>
                <c:pt idx="5321">
                  <c:v>2</c:v>
                </c:pt>
                <c:pt idx="5322">
                  <c:v>2</c:v>
                </c:pt>
                <c:pt idx="5323">
                  <c:v>2</c:v>
                </c:pt>
                <c:pt idx="5324">
                  <c:v>2</c:v>
                </c:pt>
                <c:pt idx="5325">
                  <c:v>2</c:v>
                </c:pt>
                <c:pt idx="5326">
                  <c:v>2</c:v>
                </c:pt>
                <c:pt idx="5327">
                  <c:v>2</c:v>
                </c:pt>
                <c:pt idx="5328">
                  <c:v>2</c:v>
                </c:pt>
                <c:pt idx="5329">
                  <c:v>2</c:v>
                </c:pt>
                <c:pt idx="5330">
                  <c:v>2</c:v>
                </c:pt>
                <c:pt idx="5331">
                  <c:v>2</c:v>
                </c:pt>
                <c:pt idx="5332">
                  <c:v>2</c:v>
                </c:pt>
                <c:pt idx="5333">
                  <c:v>2</c:v>
                </c:pt>
                <c:pt idx="5334">
                  <c:v>2</c:v>
                </c:pt>
                <c:pt idx="5335">
                  <c:v>2</c:v>
                </c:pt>
                <c:pt idx="5336">
                  <c:v>2</c:v>
                </c:pt>
                <c:pt idx="5337">
                  <c:v>2</c:v>
                </c:pt>
                <c:pt idx="5338">
                  <c:v>2</c:v>
                </c:pt>
                <c:pt idx="5339">
                  <c:v>2</c:v>
                </c:pt>
                <c:pt idx="5340">
                  <c:v>2</c:v>
                </c:pt>
                <c:pt idx="5341">
                  <c:v>2</c:v>
                </c:pt>
                <c:pt idx="5342">
                  <c:v>2</c:v>
                </c:pt>
                <c:pt idx="5343">
                  <c:v>2</c:v>
                </c:pt>
                <c:pt idx="5344">
                  <c:v>2</c:v>
                </c:pt>
                <c:pt idx="5345">
                  <c:v>2</c:v>
                </c:pt>
                <c:pt idx="5346">
                  <c:v>2</c:v>
                </c:pt>
                <c:pt idx="5347">
                  <c:v>2</c:v>
                </c:pt>
                <c:pt idx="5348">
                  <c:v>2</c:v>
                </c:pt>
                <c:pt idx="5349">
                  <c:v>2</c:v>
                </c:pt>
                <c:pt idx="5350">
                  <c:v>2</c:v>
                </c:pt>
                <c:pt idx="5351">
                  <c:v>2</c:v>
                </c:pt>
                <c:pt idx="5352">
                  <c:v>2</c:v>
                </c:pt>
                <c:pt idx="5353">
                  <c:v>2</c:v>
                </c:pt>
                <c:pt idx="5354">
                  <c:v>2</c:v>
                </c:pt>
                <c:pt idx="5355">
                  <c:v>2</c:v>
                </c:pt>
                <c:pt idx="5356">
                  <c:v>2</c:v>
                </c:pt>
                <c:pt idx="5357">
                  <c:v>2</c:v>
                </c:pt>
                <c:pt idx="5358">
                  <c:v>2</c:v>
                </c:pt>
                <c:pt idx="5359">
                  <c:v>2</c:v>
                </c:pt>
                <c:pt idx="5360">
                  <c:v>2</c:v>
                </c:pt>
                <c:pt idx="5361">
                  <c:v>2</c:v>
                </c:pt>
                <c:pt idx="5362">
                  <c:v>2</c:v>
                </c:pt>
                <c:pt idx="5363">
                  <c:v>2</c:v>
                </c:pt>
                <c:pt idx="5364">
                  <c:v>2</c:v>
                </c:pt>
                <c:pt idx="5365">
                  <c:v>2</c:v>
                </c:pt>
                <c:pt idx="5366">
                  <c:v>2</c:v>
                </c:pt>
                <c:pt idx="5367">
                  <c:v>2</c:v>
                </c:pt>
                <c:pt idx="5368">
                  <c:v>2</c:v>
                </c:pt>
                <c:pt idx="5369">
                  <c:v>2</c:v>
                </c:pt>
                <c:pt idx="5370">
                  <c:v>2</c:v>
                </c:pt>
                <c:pt idx="5371">
                  <c:v>2</c:v>
                </c:pt>
                <c:pt idx="5372">
                  <c:v>2</c:v>
                </c:pt>
                <c:pt idx="5373">
                  <c:v>2</c:v>
                </c:pt>
                <c:pt idx="5374">
                  <c:v>2</c:v>
                </c:pt>
                <c:pt idx="5375">
                  <c:v>2</c:v>
                </c:pt>
                <c:pt idx="5376">
                  <c:v>2</c:v>
                </c:pt>
                <c:pt idx="5377">
                  <c:v>2</c:v>
                </c:pt>
                <c:pt idx="5378">
                  <c:v>2</c:v>
                </c:pt>
                <c:pt idx="5379">
                  <c:v>2</c:v>
                </c:pt>
                <c:pt idx="5380">
                  <c:v>2</c:v>
                </c:pt>
                <c:pt idx="5381">
                  <c:v>2</c:v>
                </c:pt>
                <c:pt idx="5382">
                  <c:v>2</c:v>
                </c:pt>
                <c:pt idx="5383">
                  <c:v>2</c:v>
                </c:pt>
                <c:pt idx="5384">
                  <c:v>2</c:v>
                </c:pt>
                <c:pt idx="5385">
                  <c:v>2</c:v>
                </c:pt>
                <c:pt idx="5386">
                  <c:v>2</c:v>
                </c:pt>
                <c:pt idx="5387">
                  <c:v>2</c:v>
                </c:pt>
                <c:pt idx="5388">
                  <c:v>2</c:v>
                </c:pt>
                <c:pt idx="5389">
                  <c:v>2</c:v>
                </c:pt>
                <c:pt idx="5390">
                  <c:v>2</c:v>
                </c:pt>
                <c:pt idx="5391">
                  <c:v>2</c:v>
                </c:pt>
                <c:pt idx="5392">
                  <c:v>2</c:v>
                </c:pt>
                <c:pt idx="5393">
                  <c:v>2</c:v>
                </c:pt>
                <c:pt idx="5394">
                  <c:v>2</c:v>
                </c:pt>
                <c:pt idx="5395">
                  <c:v>2</c:v>
                </c:pt>
                <c:pt idx="5396">
                  <c:v>2</c:v>
                </c:pt>
                <c:pt idx="5397">
                  <c:v>2</c:v>
                </c:pt>
                <c:pt idx="5398">
                  <c:v>2</c:v>
                </c:pt>
                <c:pt idx="5399">
                  <c:v>2</c:v>
                </c:pt>
                <c:pt idx="5400">
                  <c:v>2</c:v>
                </c:pt>
                <c:pt idx="5401">
                  <c:v>2</c:v>
                </c:pt>
                <c:pt idx="5402">
                  <c:v>2</c:v>
                </c:pt>
                <c:pt idx="5403">
                  <c:v>2</c:v>
                </c:pt>
                <c:pt idx="5404">
                  <c:v>2</c:v>
                </c:pt>
                <c:pt idx="5405">
                  <c:v>2</c:v>
                </c:pt>
                <c:pt idx="5406">
                  <c:v>2</c:v>
                </c:pt>
                <c:pt idx="5407">
                  <c:v>2</c:v>
                </c:pt>
                <c:pt idx="5408">
                  <c:v>2</c:v>
                </c:pt>
                <c:pt idx="5409">
                  <c:v>2</c:v>
                </c:pt>
                <c:pt idx="5410">
                  <c:v>2</c:v>
                </c:pt>
                <c:pt idx="5411">
                  <c:v>2</c:v>
                </c:pt>
                <c:pt idx="5412">
                  <c:v>2</c:v>
                </c:pt>
                <c:pt idx="5413">
                  <c:v>2</c:v>
                </c:pt>
                <c:pt idx="5414">
                  <c:v>2</c:v>
                </c:pt>
                <c:pt idx="5415">
                  <c:v>2</c:v>
                </c:pt>
                <c:pt idx="5416">
                  <c:v>2</c:v>
                </c:pt>
                <c:pt idx="5417">
                  <c:v>2</c:v>
                </c:pt>
                <c:pt idx="5418">
                  <c:v>2</c:v>
                </c:pt>
                <c:pt idx="5419">
                  <c:v>2</c:v>
                </c:pt>
                <c:pt idx="5420">
                  <c:v>2</c:v>
                </c:pt>
                <c:pt idx="5421">
                  <c:v>2</c:v>
                </c:pt>
                <c:pt idx="5422">
                  <c:v>2</c:v>
                </c:pt>
                <c:pt idx="5423">
                  <c:v>2</c:v>
                </c:pt>
                <c:pt idx="5424">
                  <c:v>2</c:v>
                </c:pt>
                <c:pt idx="5425">
                  <c:v>2</c:v>
                </c:pt>
                <c:pt idx="5426">
                  <c:v>2</c:v>
                </c:pt>
                <c:pt idx="5427">
                  <c:v>2</c:v>
                </c:pt>
                <c:pt idx="5428">
                  <c:v>2</c:v>
                </c:pt>
                <c:pt idx="5429">
                  <c:v>2</c:v>
                </c:pt>
                <c:pt idx="5430">
                  <c:v>2</c:v>
                </c:pt>
                <c:pt idx="5431">
                  <c:v>2</c:v>
                </c:pt>
                <c:pt idx="5432">
                  <c:v>2</c:v>
                </c:pt>
                <c:pt idx="5433">
                  <c:v>2</c:v>
                </c:pt>
                <c:pt idx="5434">
                  <c:v>2</c:v>
                </c:pt>
                <c:pt idx="5435">
                  <c:v>2</c:v>
                </c:pt>
                <c:pt idx="5436">
                  <c:v>2</c:v>
                </c:pt>
                <c:pt idx="5437">
                  <c:v>2</c:v>
                </c:pt>
                <c:pt idx="5438">
                  <c:v>2</c:v>
                </c:pt>
                <c:pt idx="5439">
                  <c:v>2</c:v>
                </c:pt>
                <c:pt idx="5440">
                  <c:v>2</c:v>
                </c:pt>
                <c:pt idx="5441">
                  <c:v>2</c:v>
                </c:pt>
                <c:pt idx="5442">
                  <c:v>2</c:v>
                </c:pt>
                <c:pt idx="5443">
                  <c:v>2</c:v>
                </c:pt>
                <c:pt idx="5444">
                  <c:v>2</c:v>
                </c:pt>
                <c:pt idx="5445">
                  <c:v>2</c:v>
                </c:pt>
                <c:pt idx="5446">
                  <c:v>2</c:v>
                </c:pt>
                <c:pt idx="5447">
                  <c:v>2</c:v>
                </c:pt>
                <c:pt idx="5448">
                  <c:v>2</c:v>
                </c:pt>
                <c:pt idx="5449">
                  <c:v>2</c:v>
                </c:pt>
                <c:pt idx="5450">
                  <c:v>2</c:v>
                </c:pt>
                <c:pt idx="5451">
                  <c:v>2</c:v>
                </c:pt>
                <c:pt idx="5452">
                  <c:v>2</c:v>
                </c:pt>
                <c:pt idx="5453">
                  <c:v>2</c:v>
                </c:pt>
                <c:pt idx="5454">
                  <c:v>2</c:v>
                </c:pt>
                <c:pt idx="5455">
                  <c:v>2</c:v>
                </c:pt>
                <c:pt idx="5456">
                  <c:v>2</c:v>
                </c:pt>
                <c:pt idx="5457">
                  <c:v>2</c:v>
                </c:pt>
                <c:pt idx="5458">
                  <c:v>2</c:v>
                </c:pt>
                <c:pt idx="5459">
                  <c:v>2</c:v>
                </c:pt>
                <c:pt idx="5460">
                  <c:v>2</c:v>
                </c:pt>
                <c:pt idx="5461">
                  <c:v>2</c:v>
                </c:pt>
                <c:pt idx="5462">
                  <c:v>2</c:v>
                </c:pt>
                <c:pt idx="5463">
                  <c:v>2</c:v>
                </c:pt>
                <c:pt idx="5464">
                  <c:v>2</c:v>
                </c:pt>
                <c:pt idx="5465">
                  <c:v>2</c:v>
                </c:pt>
                <c:pt idx="5466">
                  <c:v>2</c:v>
                </c:pt>
                <c:pt idx="5467">
                  <c:v>2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2</c:v>
                </c:pt>
                <c:pt idx="5494">
                  <c:v>2</c:v>
                </c:pt>
                <c:pt idx="5495">
                  <c:v>2</c:v>
                </c:pt>
                <c:pt idx="5496">
                  <c:v>2</c:v>
                </c:pt>
                <c:pt idx="5497">
                  <c:v>2</c:v>
                </c:pt>
                <c:pt idx="5498">
                  <c:v>2</c:v>
                </c:pt>
                <c:pt idx="5499">
                  <c:v>2</c:v>
                </c:pt>
                <c:pt idx="5500">
                  <c:v>2</c:v>
                </c:pt>
                <c:pt idx="5501">
                  <c:v>2</c:v>
                </c:pt>
                <c:pt idx="5502">
                  <c:v>2</c:v>
                </c:pt>
                <c:pt idx="5503">
                  <c:v>2</c:v>
                </c:pt>
                <c:pt idx="5504">
                  <c:v>2</c:v>
                </c:pt>
                <c:pt idx="5505">
                  <c:v>2</c:v>
                </c:pt>
                <c:pt idx="5506">
                  <c:v>2</c:v>
                </c:pt>
                <c:pt idx="5507">
                  <c:v>2</c:v>
                </c:pt>
                <c:pt idx="5508">
                  <c:v>2</c:v>
                </c:pt>
                <c:pt idx="5509">
                  <c:v>2</c:v>
                </c:pt>
                <c:pt idx="5510">
                  <c:v>2</c:v>
                </c:pt>
                <c:pt idx="5511">
                  <c:v>2</c:v>
                </c:pt>
                <c:pt idx="5512">
                  <c:v>2</c:v>
                </c:pt>
                <c:pt idx="5513">
                  <c:v>2</c:v>
                </c:pt>
                <c:pt idx="5514">
                  <c:v>2</c:v>
                </c:pt>
                <c:pt idx="5515">
                  <c:v>2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2</c:v>
                </c:pt>
                <c:pt idx="5520">
                  <c:v>2</c:v>
                </c:pt>
                <c:pt idx="5521">
                  <c:v>2</c:v>
                </c:pt>
                <c:pt idx="5522">
                  <c:v>2</c:v>
                </c:pt>
                <c:pt idx="5523">
                  <c:v>2</c:v>
                </c:pt>
                <c:pt idx="5524">
                  <c:v>2</c:v>
                </c:pt>
                <c:pt idx="5525">
                  <c:v>2</c:v>
                </c:pt>
                <c:pt idx="5526">
                  <c:v>2</c:v>
                </c:pt>
                <c:pt idx="5527">
                  <c:v>2</c:v>
                </c:pt>
                <c:pt idx="5528">
                  <c:v>2</c:v>
                </c:pt>
                <c:pt idx="5529">
                  <c:v>2</c:v>
                </c:pt>
                <c:pt idx="5530">
                  <c:v>2</c:v>
                </c:pt>
                <c:pt idx="5531">
                  <c:v>2</c:v>
                </c:pt>
                <c:pt idx="5532">
                  <c:v>2</c:v>
                </c:pt>
                <c:pt idx="5533">
                  <c:v>2</c:v>
                </c:pt>
                <c:pt idx="5534">
                  <c:v>2</c:v>
                </c:pt>
                <c:pt idx="5535">
                  <c:v>2</c:v>
                </c:pt>
                <c:pt idx="5536">
                  <c:v>2</c:v>
                </c:pt>
                <c:pt idx="5537">
                  <c:v>2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2</c:v>
                </c:pt>
                <c:pt idx="5542">
                  <c:v>2</c:v>
                </c:pt>
                <c:pt idx="5543">
                  <c:v>2</c:v>
                </c:pt>
                <c:pt idx="5544">
                  <c:v>2</c:v>
                </c:pt>
                <c:pt idx="5545">
                  <c:v>2</c:v>
                </c:pt>
                <c:pt idx="5546">
                  <c:v>2</c:v>
                </c:pt>
                <c:pt idx="5547">
                  <c:v>2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2</c:v>
                </c:pt>
                <c:pt idx="5552">
                  <c:v>2</c:v>
                </c:pt>
                <c:pt idx="5553">
                  <c:v>2</c:v>
                </c:pt>
                <c:pt idx="5554">
                  <c:v>2</c:v>
                </c:pt>
                <c:pt idx="5555">
                  <c:v>2</c:v>
                </c:pt>
                <c:pt idx="5556">
                  <c:v>2</c:v>
                </c:pt>
                <c:pt idx="5557">
                  <c:v>2</c:v>
                </c:pt>
                <c:pt idx="5558">
                  <c:v>2</c:v>
                </c:pt>
                <c:pt idx="5559">
                  <c:v>2</c:v>
                </c:pt>
                <c:pt idx="5560">
                  <c:v>2</c:v>
                </c:pt>
                <c:pt idx="5561">
                  <c:v>2</c:v>
                </c:pt>
                <c:pt idx="5562">
                  <c:v>2</c:v>
                </c:pt>
                <c:pt idx="5563">
                  <c:v>2</c:v>
                </c:pt>
                <c:pt idx="5564">
                  <c:v>2</c:v>
                </c:pt>
                <c:pt idx="5565">
                  <c:v>2</c:v>
                </c:pt>
                <c:pt idx="5566">
                  <c:v>2</c:v>
                </c:pt>
                <c:pt idx="5567">
                  <c:v>2</c:v>
                </c:pt>
                <c:pt idx="5568">
                  <c:v>2</c:v>
                </c:pt>
                <c:pt idx="5569">
                  <c:v>2</c:v>
                </c:pt>
                <c:pt idx="5570">
                  <c:v>2</c:v>
                </c:pt>
                <c:pt idx="5571">
                  <c:v>2</c:v>
                </c:pt>
                <c:pt idx="5572">
                  <c:v>2</c:v>
                </c:pt>
                <c:pt idx="5573">
                  <c:v>2</c:v>
                </c:pt>
                <c:pt idx="5574">
                  <c:v>2</c:v>
                </c:pt>
                <c:pt idx="5575">
                  <c:v>2</c:v>
                </c:pt>
                <c:pt idx="5576">
                  <c:v>2</c:v>
                </c:pt>
                <c:pt idx="5577">
                  <c:v>2</c:v>
                </c:pt>
                <c:pt idx="5578">
                  <c:v>2</c:v>
                </c:pt>
                <c:pt idx="5579">
                  <c:v>2</c:v>
                </c:pt>
                <c:pt idx="5580">
                  <c:v>2</c:v>
                </c:pt>
                <c:pt idx="5581">
                  <c:v>2</c:v>
                </c:pt>
                <c:pt idx="5582">
                  <c:v>2</c:v>
                </c:pt>
                <c:pt idx="5583">
                  <c:v>2</c:v>
                </c:pt>
                <c:pt idx="5584">
                  <c:v>2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2</c:v>
                </c:pt>
                <c:pt idx="5595">
                  <c:v>2</c:v>
                </c:pt>
                <c:pt idx="5596">
                  <c:v>2</c:v>
                </c:pt>
                <c:pt idx="5597">
                  <c:v>2</c:v>
                </c:pt>
                <c:pt idx="5598">
                  <c:v>2</c:v>
                </c:pt>
                <c:pt idx="5599">
                  <c:v>2</c:v>
                </c:pt>
                <c:pt idx="5600">
                  <c:v>2</c:v>
                </c:pt>
                <c:pt idx="5601">
                  <c:v>3</c:v>
                </c:pt>
                <c:pt idx="5602">
                  <c:v>2</c:v>
                </c:pt>
                <c:pt idx="5603">
                  <c:v>2</c:v>
                </c:pt>
                <c:pt idx="5604">
                  <c:v>2</c:v>
                </c:pt>
                <c:pt idx="5605">
                  <c:v>2</c:v>
                </c:pt>
                <c:pt idx="5606">
                  <c:v>2</c:v>
                </c:pt>
                <c:pt idx="5607">
                  <c:v>2</c:v>
                </c:pt>
                <c:pt idx="5608">
                  <c:v>2</c:v>
                </c:pt>
                <c:pt idx="5609">
                  <c:v>2</c:v>
                </c:pt>
                <c:pt idx="5610">
                  <c:v>2</c:v>
                </c:pt>
                <c:pt idx="5611">
                  <c:v>2</c:v>
                </c:pt>
                <c:pt idx="5612">
                  <c:v>2</c:v>
                </c:pt>
                <c:pt idx="5613">
                  <c:v>2</c:v>
                </c:pt>
                <c:pt idx="5614">
                  <c:v>2</c:v>
                </c:pt>
                <c:pt idx="5615">
                  <c:v>2</c:v>
                </c:pt>
                <c:pt idx="5616">
                  <c:v>2</c:v>
                </c:pt>
                <c:pt idx="5617">
                  <c:v>2</c:v>
                </c:pt>
                <c:pt idx="5618">
                  <c:v>2</c:v>
                </c:pt>
                <c:pt idx="5619">
                  <c:v>2</c:v>
                </c:pt>
                <c:pt idx="5620">
                  <c:v>2</c:v>
                </c:pt>
                <c:pt idx="5621">
                  <c:v>2</c:v>
                </c:pt>
                <c:pt idx="5622">
                  <c:v>2</c:v>
                </c:pt>
                <c:pt idx="5623">
                  <c:v>2</c:v>
                </c:pt>
                <c:pt idx="5624">
                  <c:v>2</c:v>
                </c:pt>
                <c:pt idx="5625">
                  <c:v>2</c:v>
                </c:pt>
                <c:pt idx="5626">
                  <c:v>2</c:v>
                </c:pt>
                <c:pt idx="5627">
                  <c:v>2</c:v>
                </c:pt>
                <c:pt idx="5628">
                  <c:v>2</c:v>
                </c:pt>
                <c:pt idx="5629">
                  <c:v>2</c:v>
                </c:pt>
                <c:pt idx="5630">
                  <c:v>2</c:v>
                </c:pt>
                <c:pt idx="5631">
                  <c:v>2</c:v>
                </c:pt>
                <c:pt idx="5632">
                  <c:v>2</c:v>
                </c:pt>
                <c:pt idx="5633">
                  <c:v>2</c:v>
                </c:pt>
                <c:pt idx="5634">
                  <c:v>2</c:v>
                </c:pt>
                <c:pt idx="5635">
                  <c:v>2</c:v>
                </c:pt>
                <c:pt idx="5636">
                  <c:v>2</c:v>
                </c:pt>
                <c:pt idx="5637">
                  <c:v>2</c:v>
                </c:pt>
                <c:pt idx="5638">
                  <c:v>2</c:v>
                </c:pt>
                <c:pt idx="5639">
                  <c:v>2</c:v>
                </c:pt>
                <c:pt idx="5640">
                  <c:v>2</c:v>
                </c:pt>
                <c:pt idx="5641">
                  <c:v>2</c:v>
                </c:pt>
                <c:pt idx="5642">
                  <c:v>2</c:v>
                </c:pt>
                <c:pt idx="5643">
                  <c:v>2</c:v>
                </c:pt>
                <c:pt idx="5644">
                  <c:v>2</c:v>
                </c:pt>
                <c:pt idx="5645">
                  <c:v>2</c:v>
                </c:pt>
                <c:pt idx="5646">
                  <c:v>2</c:v>
                </c:pt>
                <c:pt idx="5647">
                  <c:v>2</c:v>
                </c:pt>
                <c:pt idx="5648">
                  <c:v>2</c:v>
                </c:pt>
                <c:pt idx="5649">
                  <c:v>2</c:v>
                </c:pt>
                <c:pt idx="5650">
                  <c:v>2</c:v>
                </c:pt>
                <c:pt idx="5651">
                  <c:v>2</c:v>
                </c:pt>
                <c:pt idx="5652">
                  <c:v>2</c:v>
                </c:pt>
                <c:pt idx="5653">
                  <c:v>2</c:v>
                </c:pt>
                <c:pt idx="5654">
                  <c:v>2</c:v>
                </c:pt>
                <c:pt idx="5655">
                  <c:v>2</c:v>
                </c:pt>
                <c:pt idx="5656">
                  <c:v>2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2</c:v>
                </c:pt>
                <c:pt idx="5661">
                  <c:v>2</c:v>
                </c:pt>
                <c:pt idx="5662">
                  <c:v>2</c:v>
                </c:pt>
                <c:pt idx="5663">
                  <c:v>2</c:v>
                </c:pt>
                <c:pt idx="5664">
                  <c:v>2</c:v>
                </c:pt>
                <c:pt idx="5665">
                  <c:v>2</c:v>
                </c:pt>
                <c:pt idx="5666">
                  <c:v>2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2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2</c:v>
                </c:pt>
                <c:pt idx="5675">
                  <c:v>3</c:v>
                </c:pt>
                <c:pt idx="5676">
                  <c:v>2</c:v>
                </c:pt>
                <c:pt idx="5677">
                  <c:v>2</c:v>
                </c:pt>
                <c:pt idx="5678">
                  <c:v>2</c:v>
                </c:pt>
                <c:pt idx="5679">
                  <c:v>2</c:v>
                </c:pt>
                <c:pt idx="5680">
                  <c:v>2</c:v>
                </c:pt>
                <c:pt idx="5681">
                  <c:v>2</c:v>
                </c:pt>
                <c:pt idx="5682">
                  <c:v>2</c:v>
                </c:pt>
                <c:pt idx="5683">
                  <c:v>2</c:v>
                </c:pt>
                <c:pt idx="5684">
                  <c:v>2</c:v>
                </c:pt>
                <c:pt idx="5685">
                  <c:v>2</c:v>
                </c:pt>
                <c:pt idx="5686">
                  <c:v>2</c:v>
                </c:pt>
                <c:pt idx="5687">
                  <c:v>2</c:v>
                </c:pt>
                <c:pt idx="5688">
                  <c:v>2</c:v>
                </c:pt>
                <c:pt idx="5689">
                  <c:v>2</c:v>
                </c:pt>
                <c:pt idx="5690">
                  <c:v>2</c:v>
                </c:pt>
                <c:pt idx="5691">
                  <c:v>2</c:v>
                </c:pt>
                <c:pt idx="5692">
                  <c:v>2</c:v>
                </c:pt>
                <c:pt idx="5693">
                  <c:v>3</c:v>
                </c:pt>
                <c:pt idx="5694">
                  <c:v>2</c:v>
                </c:pt>
                <c:pt idx="5695">
                  <c:v>2</c:v>
                </c:pt>
                <c:pt idx="5696">
                  <c:v>2</c:v>
                </c:pt>
                <c:pt idx="5697">
                  <c:v>2</c:v>
                </c:pt>
                <c:pt idx="5698">
                  <c:v>2</c:v>
                </c:pt>
                <c:pt idx="5699">
                  <c:v>2</c:v>
                </c:pt>
                <c:pt idx="5700">
                  <c:v>2</c:v>
                </c:pt>
                <c:pt idx="5701">
                  <c:v>2</c:v>
                </c:pt>
                <c:pt idx="5702">
                  <c:v>2</c:v>
                </c:pt>
                <c:pt idx="5703">
                  <c:v>2</c:v>
                </c:pt>
                <c:pt idx="5704">
                  <c:v>2</c:v>
                </c:pt>
                <c:pt idx="5705">
                  <c:v>2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3</c:v>
                </c:pt>
                <c:pt idx="5834">
                  <c:v>3</c:v>
                </c:pt>
                <c:pt idx="5835">
                  <c:v>3</c:v>
                </c:pt>
                <c:pt idx="5836">
                  <c:v>3</c:v>
                </c:pt>
                <c:pt idx="5837">
                  <c:v>3</c:v>
                </c:pt>
                <c:pt idx="5838">
                  <c:v>4</c:v>
                </c:pt>
                <c:pt idx="5839">
                  <c:v>3</c:v>
                </c:pt>
                <c:pt idx="5840">
                  <c:v>3</c:v>
                </c:pt>
                <c:pt idx="5841">
                  <c:v>3</c:v>
                </c:pt>
                <c:pt idx="5842">
                  <c:v>3</c:v>
                </c:pt>
                <c:pt idx="5843">
                  <c:v>3</c:v>
                </c:pt>
                <c:pt idx="5844">
                  <c:v>3</c:v>
                </c:pt>
                <c:pt idx="5845">
                  <c:v>3</c:v>
                </c:pt>
                <c:pt idx="5846">
                  <c:v>3</c:v>
                </c:pt>
                <c:pt idx="5847">
                  <c:v>3</c:v>
                </c:pt>
                <c:pt idx="5848">
                  <c:v>3</c:v>
                </c:pt>
                <c:pt idx="5849">
                  <c:v>3</c:v>
                </c:pt>
                <c:pt idx="5850">
                  <c:v>3</c:v>
                </c:pt>
                <c:pt idx="5851">
                  <c:v>3</c:v>
                </c:pt>
                <c:pt idx="5852">
                  <c:v>3</c:v>
                </c:pt>
                <c:pt idx="5853">
                  <c:v>3</c:v>
                </c:pt>
                <c:pt idx="5854">
                  <c:v>3</c:v>
                </c:pt>
                <c:pt idx="5855">
                  <c:v>3</c:v>
                </c:pt>
                <c:pt idx="5856">
                  <c:v>3</c:v>
                </c:pt>
                <c:pt idx="5857">
                  <c:v>3</c:v>
                </c:pt>
                <c:pt idx="5858">
                  <c:v>3</c:v>
                </c:pt>
                <c:pt idx="5859">
                  <c:v>3</c:v>
                </c:pt>
                <c:pt idx="5860">
                  <c:v>3</c:v>
                </c:pt>
                <c:pt idx="5861">
                  <c:v>3</c:v>
                </c:pt>
                <c:pt idx="5862">
                  <c:v>3</c:v>
                </c:pt>
                <c:pt idx="5863">
                  <c:v>4</c:v>
                </c:pt>
                <c:pt idx="5864">
                  <c:v>3</c:v>
                </c:pt>
                <c:pt idx="5865">
                  <c:v>3</c:v>
                </c:pt>
                <c:pt idx="5866">
                  <c:v>3</c:v>
                </c:pt>
                <c:pt idx="5867">
                  <c:v>3</c:v>
                </c:pt>
                <c:pt idx="5868">
                  <c:v>3</c:v>
                </c:pt>
                <c:pt idx="5869">
                  <c:v>3</c:v>
                </c:pt>
                <c:pt idx="5870">
                  <c:v>3</c:v>
                </c:pt>
                <c:pt idx="5871">
                  <c:v>3</c:v>
                </c:pt>
                <c:pt idx="5872">
                  <c:v>3</c:v>
                </c:pt>
                <c:pt idx="5873">
                  <c:v>3</c:v>
                </c:pt>
                <c:pt idx="5874">
                  <c:v>3</c:v>
                </c:pt>
                <c:pt idx="5875">
                  <c:v>3</c:v>
                </c:pt>
                <c:pt idx="5876">
                  <c:v>3</c:v>
                </c:pt>
                <c:pt idx="5877">
                  <c:v>3</c:v>
                </c:pt>
                <c:pt idx="5878">
                  <c:v>3</c:v>
                </c:pt>
                <c:pt idx="5879">
                  <c:v>3</c:v>
                </c:pt>
                <c:pt idx="5880">
                  <c:v>3</c:v>
                </c:pt>
                <c:pt idx="5881">
                  <c:v>3</c:v>
                </c:pt>
                <c:pt idx="5882">
                  <c:v>5</c:v>
                </c:pt>
                <c:pt idx="5883">
                  <c:v>3</c:v>
                </c:pt>
                <c:pt idx="5884">
                  <c:v>3</c:v>
                </c:pt>
                <c:pt idx="5885">
                  <c:v>3</c:v>
                </c:pt>
                <c:pt idx="5886">
                  <c:v>3</c:v>
                </c:pt>
                <c:pt idx="5887">
                  <c:v>3</c:v>
                </c:pt>
                <c:pt idx="5888">
                  <c:v>3</c:v>
                </c:pt>
                <c:pt idx="5889">
                  <c:v>3</c:v>
                </c:pt>
                <c:pt idx="5890">
                  <c:v>3</c:v>
                </c:pt>
                <c:pt idx="5891">
                  <c:v>3</c:v>
                </c:pt>
                <c:pt idx="5892">
                  <c:v>3</c:v>
                </c:pt>
                <c:pt idx="5893">
                  <c:v>3</c:v>
                </c:pt>
                <c:pt idx="5894">
                  <c:v>5</c:v>
                </c:pt>
                <c:pt idx="5895">
                  <c:v>3</c:v>
                </c:pt>
                <c:pt idx="5896">
                  <c:v>3</c:v>
                </c:pt>
                <c:pt idx="5897">
                  <c:v>3</c:v>
                </c:pt>
                <c:pt idx="5898">
                  <c:v>3</c:v>
                </c:pt>
                <c:pt idx="5899">
                  <c:v>3</c:v>
                </c:pt>
                <c:pt idx="5900">
                  <c:v>3</c:v>
                </c:pt>
                <c:pt idx="5901">
                  <c:v>3</c:v>
                </c:pt>
                <c:pt idx="5902">
                  <c:v>3</c:v>
                </c:pt>
                <c:pt idx="5903">
                  <c:v>3</c:v>
                </c:pt>
                <c:pt idx="5904">
                  <c:v>3</c:v>
                </c:pt>
                <c:pt idx="5905">
                  <c:v>3</c:v>
                </c:pt>
                <c:pt idx="5906">
                  <c:v>3</c:v>
                </c:pt>
                <c:pt idx="5907">
                  <c:v>3</c:v>
                </c:pt>
                <c:pt idx="5908">
                  <c:v>3</c:v>
                </c:pt>
                <c:pt idx="5909">
                  <c:v>3</c:v>
                </c:pt>
                <c:pt idx="5910">
                  <c:v>3</c:v>
                </c:pt>
                <c:pt idx="5911">
                  <c:v>3</c:v>
                </c:pt>
                <c:pt idx="5912">
                  <c:v>3</c:v>
                </c:pt>
                <c:pt idx="5913">
                  <c:v>3</c:v>
                </c:pt>
                <c:pt idx="5914">
                  <c:v>3</c:v>
                </c:pt>
                <c:pt idx="5915">
                  <c:v>3</c:v>
                </c:pt>
                <c:pt idx="5916">
                  <c:v>3</c:v>
                </c:pt>
                <c:pt idx="5917">
                  <c:v>3</c:v>
                </c:pt>
                <c:pt idx="5918">
                  <c:v>3</c:v>
                </c:pt>
                <c:pt idx="5919">
                  <c:v>3</c:v>
                </c:pt>
                <c:pt idx="5920">
                  <c:v>3</c:v>
                </c:pt>
                <c:pt idx="5921">
                  <c:v>3</c:v>
                </c:pt>
                <c:pt idx="5922">
                  <c:v>4</c:v>
                </c:pt>
                <c:pt idx="5923">
                  <c:v>3</c:v>
                </c:pt>
                <c:pt idx="5924">
                  <c:v>3</c:v>
                </c:pt>
                <c:pt idx="5925">
                  <c:v>3</c:v>
                </c:pt>
                <c:pt idx="5926">
                  <c:v>3</c:v>
                </c:pt>
                <c:pt idx="5927">
                  <c:v>4</c:v>
                </c:pt>
                <c:pt idx="5928">
                  <c:v>4</c:v>
                </c:pt>
                <c:pt idx="5929">
                  <c:v>3</c:v>
                </c:pt>
                <c:pt idx="5930">
                  <c:v>4</c:v>
                </c:pt>
                <c:pt idx="5931">
                  <c:v>3</c:v>
                </c:pt>
                <c:pt idx="5932">
                  <c:v>3</c:v>
                </c:pt>
                <c:pt idx="5933">
                  <c:v>3</c:v>
                </c:pt>
                <c:pt idx="5934">
                  <c:v>6</c:v>
                </c:pt>
                <c:pt idx="5935">
                  <c:v>4</c:v>
                </c:pt>
                <c:pt idx="5936">
                  <c:v>6</c:v>
                </c:pt>
                <c:pt idx="5937">
                  <c:v>4</c:v>
                </c:pt>
                <c:pt idx="5938">
                  <c:v>3</c:v>
                </c:pt>
                <c:pt idx="5939">
                  <c:v>3</c:v>
                </c:pt>
                <c:pt idx="5940">
                  <c:v>3</c:v>
                </c:pt>
                <c:pt idx="5941">
                  <c:v>3</c:v>
                </c:pt>
                <c:pt idx="5942">
                  <c:v>3</c:v>
                </c:pt>
                <c:pt idx="5943">
                  <c:v>3</c:v>
                </c:pt>
                <c:pt idx="5944">
                  <c:v>4</c:v>
                </c:pt>
                <c:pt idx="5945">
                  <c:v>5</c:v>
                </c:pt>
                <c:pt idx="5946">
                  <c:v>3</c:v>
                </c:pt>
                <c:pt idx="5947">
                  <c:v>3</c:v>
                </c:pt>
                <c:pt idx="5948">
                  <c:v>3</c:v>
                </c:pt>
                <c:pt idx="5949">
                  <c:v>3</c:v>
                </c:pt>
                <c:pt idx="5950">
                  <c:v>5</c:v>
                </c:pt>
                <c:pt idx="5951">
                  <c:v>3</c:v>
                </c:pt>
                <c:pt idx="5952">
                  <c:v>3</c:v>
                </c:pt>
                <c:pt idx="5953">
                  <c:v>3</c:v>
                </c:pt>
                <c:pt idx="5954">
                  <c:v>3</c:v>
                </c:pt>
                <c:pt idx="5955">
                  <c:v>3</c:v>
                </c:pt>
                <c:pt idx="5956">
                  <c:v>3</c:v>
                </c:pt>
                <c:pt idx="5957">
                  <c:v>3</c:v>
                </c:pt>
                <c:pt idx="5958">
                  <c:v>3</c:v>
                </c:pt>
                <c:pt idx="5959">
                  <c:v>3</c:v>
                </c:pt>
                <c:pt idx="5960">
                  <c:v>3</c:v>
                </c:pt>
                <c:pt idx="5961">
                  <c:v>3</c:v>
                </c:pt>
                <c:pt idx="5962">
                  <c:v>3</c:v>
                </c:pt>
                <c:pt idx="5963">
                  <c:v>3</c:v>
                </c:pt>
                <c:pt idx="5964">
                  <c:v>3</c:v>
                </c:pt>
                <c:pt idx="5965">
                  <c:v>3</c:v>
                </c:pt>
                <c:pt idx="5966">
                  <c:v>3</c:v>
                </c:pt>
                <c:pt idx="5967">
                  <c:v>3</c:v>
                </c:pt>
                <c:pt idx="5968">
                  <c:v>3</c:v>
                </c:pt>
                <c:pt idx="5969">
                  <c:v>3</c:v>
                </c:pt>
                <c:pt idx="5970">
                  <c:v>3</c:v>
                </c:pt>
                <c:pt idx="5971">
                  <c:v>3</c:v>
                </c:pt>
                <c:pt idx="5972">
                  <c:v>3</c:v>
                </c:pt>
                <c:pt idx="5973">
                  <c:v>3</c:v>
                </c:pt>
                <c:pt idx="5974">
                  <c:v>3</c:v>
                </c:pt>
                <c:pt idx="5975">
                  <c:v>3</c:v>
                </c:pt>
                <c:pt idx="5976">
                  <c:v>3</c:v>
                </c:pt>
                <c:pt idx="5977">
                  <c:v>3</c:v>
                </c:pt>
                <c:pt idx="5978">
                  <c:v>3</c:v>
                </c:pt>
                <c:pt idx="5979">
                  <c:v>3</c:v>
                </c:pt>
                <c:pt idx="5980">
                  <c:v>3</c:v>
                </c:pt>
                <c:pt idx="5981">
                  <c:v>3</c:v>
                </c:pt>
                <c:pt idx="5982">
                  <c:v>3</c:v>
                </c:pt>
                <c:pt idx="5983">
                  <c:v>3</c:v>
                </c:pt>
                <c:pt idx="5984">
                  <c:v>3</c:v>
                </c:pt>
                <c:pt idx="5985">
                  <c:v>3</c:v>
                </c:pt>
                <c:pt idx="5986">
                  <c:v>3</c:v>
                </c:pt>
                <c:pt idx="5987">
                  <c:v>4</c:v>
                </c:pt>
                <c:pt idx="5988">
                  <c:v>3</c:v>
                </c:pt>
                <c:pt idx="5989">
                  <c:v>3</c:v>
                </c:pt>
                <c:pt idx="5990">
                  <c:v>3</c:v>
                </c:pt>
                <c:pt idx="5991">
                  <c:v>3</c:v>
                </c:pt>
                <c:pt idx="5992">
                  <c:v>3</c:v>
                </c:pt>
                <c:pt idx="5993">
                  <c:v>3</c:v>
                </c:pt>
                <c:pt idx="5994">
                  <c:v>3</c:v>
                </c:pt>
                <c:pt idx="5995">
                  <c:v>3</c:v>
                </c:pt>
                <c:pt idx="5996">
                  <c:v>3</c:v>
                </c:pt>
                <c:pt idx="5997">
                  <c:v>3</c:v>
                </c:pt>
                <c:pt idx="5998">
                  <c:v>3</c:v>
                </c:pt>
                <c:pt idx="5999">
                  <c:v>6</c:v>
                </c:pt>
                <c:pt idx="6000">
                  <c:v>3</c:v>
                </c:pt>
                <c:pt idx="6001">
                  <c:v>3</c:v>
                </c:pt>
                <c:pt idx="6002">
                  <c:v>3</c:v>
                </c:pt>
                <c:pt idx="6003">
                  <c:v>6</c:v>
                </c:pt>
                <c:pt idx="6004">
                  <c:v>3</c:v>
                </c:pt>
                <c:pt idx="6005">
                  <c:v>3</c:v>
                </c:pt>
                <c:pt idx="6006">
                  <c:v>3</c:v>
                </c:pt>
                <c:pt idx="6007">
                  <c:v>3</c:v>
                </c:pt>
                <c:pt idx="6008">
                  <c:v>3</c:v>
                </c:pt>
                <c:pt idx="6009">
                  <c:v>3</c:v>
                </c:pt>
                <c:pt idx="6010">
                  <c:v>3</c:v>
                </c:pt>
                <c:pt idx="6011">
                  <c:v>3</c:v>
                </c:pt>
                <c:pt idx="6012">
                  <c:v>3</c:v>
                </c:pt>
                <c:pt idx="6013">
                  <c:v>6</c:v>
                </c:pt>
                <c:pt idx="6014">
                  <c:v>3</c:v>
                </c:pt>
                <c:pt idx="6015">
                  <c:v>3</c:v>
                </c:pt>
                <c:pt idx="6016">
                  <c:v>3</c:v>
                </c:pt>
                <c:pt idx="6017">
                  <c:v>3</c:v>
                </c:pt>
                <c:pt idx="6018">
                  <c:v>3</c:v>
                </c:pt>
                <c:pt idx="6019">
                  <c:v>3</c:v>
                </c:pt>
                <c:pt idx="6020">
                  <c:v>3</c:v>
                </c:pt>
                <c:pt idx="6021">
                  <c:v>3</c:v>
                </c:pt>
                <c:pt idx="6022">
                  <c:v>3</c:v>
                </c:pt>
                <c:pt idx="6023">
                  <c:v>3</c:v>
                </c:pt>
                <c:pt idx="6024">
                  <c:v>3</c:v>
                </c:pt>
                <c:pt idx="6025">
                  <c:v>3</c:v>
                </c:pt>
                <c:pt idx="6026">
                  <c:v>6</c:v>
                </c:pt>
                <c:pt idx="6027">
                  <c:v>3</c:v>
                </c:pt>
                <c:pt idx="6028">
                  <c:v>6</c:v>
                </c:pt>
                <c:pt idx="6029">
                  <c:v>3</c:v>
                </c:pt>
                <c:pt idx="6030">
                  <c:v>3</c:v>
                </c:pt>
                <c:pt idx="6031">
                  <c:v>3</c:v>
                </c:pt>
                <c:pt idx="6032">
                  <c:v>3</c:v>
                </c:pt>
                <c:pt idx="6033">
                  <c:v>3</c:v>
                </c:pt>
                <c:pt idx="6034">
                  <c:v>3</c:v>
                </c:pt>
                <c:pt idx="6035">
                  <c:v>3</c:v>
                </c:pt>
                <c:pt idx="6036">
                  <c:v>3</c:v>
                </c:pt>
                <c:pt idx="6037">
                  <c:v>3</c:v>
                </c:pt>
                <c:pt idx="6038">
                  <c:v>3</c:v>
                </c:pt>
                <c:pt idx="6039">
                  <c:v>3</c:v>
                </c:pt>
                <c:pt idx="6040">
                  <c:v>3</c:v>
                </c:pt>
                <c:pt idx="6041">
                  <c:v>3</c:v>
                </c:pt>
                <c:pt idx="6042">
                  <c:v>3</c:v>
                </c:pt>
                <c:pt idx="6043">
                  <c:v>3</c:v>
                </c:pt>
                <c:pt idx="6044">
                  <c:v>3</c:v>
                </c:pt>
                <c:pt idx="6045">
                  <c:v>3</c:v>
                </c:pt>
                <c:pt idx="6046">
                  <c:v>3</c:v>
                </c:pt>
                <c:pt idx="6047">
                  <c:v>3</c:v>
                </c:pt>
                <c:pt idx="6048">
                  <c:v>3</c:v>
                </c:pt>
                <c:pt idx="6049">
                  <c:v>3</c:v>
                </c:pt>
                <c:pt idx="6050">
                  <c:v>3</c:v>
                </c:pt>
                <c:pt idx="6051">
                  <c:v>3</c:v>
                </c:pt>
                <c:pt idx="6052">
                  <c:v>3</c:v>
                </c:pt>
                <c:pt idx="6053">
                  <c:v>3</c:v>
                </c:pt>
                <c:pt idx="6054">
                  <c:v>3</c:v>
                </c:pt>
                <c:pt idx="6055">
                  <c:v>3</c:v>
                </c:pt>
                <c:pt idx="6056">
                  <c:v>3</c:v>
                </c:pt>
                <c:pt idx="6057">
                  <c:v>3</c:v>
                </c:pt>
                <c:pt idx="6058">
                  <c:v>3</c:v>
                </c:pt>
                <c:pt idx="6059">
                  <c:v>3</c:v>
                </c:pt>
                <c:pt idx="6060">
                  <c:v>3</c:v>
                </c:pt>
                <c:pt idx="6061">
                  <c:v>3</c:v>
                </c:pt>
                <c:pt idx="6062">
                  <c:v>3</c:v>
                </c:pt>
                <c:pt idx="6063">
                  <c:v>3</c:v>
                </c:pt>
                <c:pt idx="6064">
                  <c:v>3</c:v>
                </c:pt>
                <c:pt idx="6065">
                  <c:v>3</c:v>
                </c:pt>
                <c:pt idx="6066">
                  <c:v>3</c:v>
                </c:pt>
                <c:pt idx="6067">
                  <c:v>3</c:v>
                </c:pt>
                <c:pt idx="6068">
                  <c:v>3</c:v>
                </c:pt>
                <c:pt idx="6069">
                  <c:v>3</c:v>
                </c:pt>
                <c:pt idx="6070">
                  <c:v>3</c:v>
                </c:pt>
                <c:pt idx="6071">
                  <c:v>3</c:v>
                </c:pt>
                <c:pt idx="6072">
                  <c:v>3</c:v>
                </c:pt>
                <c:pt idx="6073">
                  <c:v>3</c:v>
                </c:pt>
                <c:pt idx="6074">
                  <c:v>3</c:v>
                </c:pt>
                <c:pt idx="6075">
                  <c:v>3</c:v>
                </c:pt>
                <c:pt idx="6076">
                  <c:v>5</c:v>
                </c:pt>
                <c:pt idx="6077">
                  <c:v>3</c:v>
                </c:pt>
                <c:pt idx="6078">
                  <c:v>3</c:v>
                </c:pt>
                <c:pt idx="6079">
                  <c:v>3</c:v>
                </c:pt>
                <c:pt idx="6080">
                  <c:v>3</c:v>
                </c:pt>
                <c:pt idx="6081">
                  <c:v>3</c:v>
                </c:pt>
                <c:pt idx="6082">
                  <c:v>3</c:v>
                </c:pt>
                <c:pt idx="6083">
                  <c:v>3</c:v>
                </c:pt>
                <c:pt idx="6084">
                  <c:v>3</c:v>
                </c:pt>
                <c:pt idx="6085">
                  <c:v>3</c:v>
                </c:pt>
                <c:pt idx="6086">
                  <c:v>3</c:v>
                </c:pt>
                <c:pt idx="6087">
                  <c:v>3</c:v>
                </c:pt>
                <c:pt idx="6088">
                  <c:v>3</c:v>
                </c:pt>
                <c:pt idx="6089">
                  <c:v>6</c:v>
                </c:pt>
                <c:pt idx="6090">
                  <c:v>3</c:v>
                </c:pt>
                <c:pt idx="6091">
                  <c:v>3</c:v>
                </c:pt>
                <c:pt idx="6092">
                  <c:v>3</c:v>
                </c:pt>
                <c:pt idx="6093">
                  <c:v>3</c:v>
                </c:pt>
                <c:pt idx="6094">
                  <c:v>3</c:v>
                </c:pt>
                <c:pt idx="6095">
                  <c:v>3</c:v>
                </c:pt>
                <c:pt idx="6096">
                  <c:v>3</c:v>
                </c:pt>
                <c:pt idx="6097">
                  <c:v>3</c:v>
                </c:pt>
                <c:pt idx="6098">
                  <c:v>3</c:v>
                </c:pt>
                <c:pt idx="6099">
                  <c:v>3</c:v>
                </c:pt>
                <c:pt idx="6100">
                  <c:v>3</c:v>
                </c:pt>
                <c:pt idx="6101">
                  <c:v>3</c:v>
                </c:pt>
                <c:pt idx="6102">
                  <c:v>3</c:v>
                </c:pt>
                <c:pt idx="6103">
                  <c:v>3</c:v>
                </c:pt>
                <c:pt idx="6104">
                  <c:v>3</c:v>
                </c:pt>
                <c:pt idx="6105">
                  <c:v>3</c:v>
                </c:pt>
                <c:pt idx="6106">
                  <c:v>3</c:v>
                </c:pt>
                <c:pt idx="6107">
                  <c:v>3</c:v>
                </c:pt>
                <c:pt idx="6108">
                  <c:v>3</c:v>
                </c:pt>
                <c:pt idx="6109">
                  <c:v>3</c:v>
                </c:pt>
                <c:pt idx="6110">
                  <c:v>3</c:v>
                </c:pt>
                <c:pt idx="6111">
                  <c:v>3</c:v>
                </c:pt>
                <c:pt idx="6112">
                  <c:v>3</c:v>
                </c:pt>
                <c:pt idx="6113">
                  <c:v>3</c:v>
                </c:pt>
                <c:pt idx="6114">
                  <c:v>3</c:v>
                </c:pt>
                <c:pt idx="6115">
                  <c:v>3</c:v>
                </c:pt>
                <c:pt idx="6116">
                  <c:v>3</c:v>
                </c:pt>
                <c:pt idx="6117">
                  <c:v>3</c:v>
                </c:pt>
                <c:pt idx="6118">
                  <c:v>3</c:v>
                </c:pt>
                <c:pt idx="6119">
                  <c:v>3</c:v>
                </c:pt>
                <c:pt idx="6120">
                  <c:v>3</c:v>
                </c:pt>
                <c:pt idx="6121">
                  <c:v>3</c:v>
                </c:pt>
                <c:pt idx="6122">
                  <c:v>3</c:v>
                </c:pt>
                <c:pt idx="6123">
                  <c:v>3</c:v>
                </c:pt>
                <c:pt idx="6124">
                  <c:v>3</c:v>
                </c:pt>
                <c:pt idx="6125">
                  <c:v>3</c:v>
                </c:pt>
                <c:pt idx="6126">
                  <c:v>3</c:v>
                </c:pt>
                <c:pt idx="6127">
                  <c:v>3</c:v>
                </c:pt>
                <c:pt idx="6128">
                  <c:v>3</c:v>
                </c:pt>
                <c:pt idx="6129">
                  <c:v>3</c:v>
                </c:pt>
                <c:pt idx="6130">
                  <c:v>3</c:v>
                </c:pt>
                <c:pt idx="6131">
                  <c:v>3</c:v>
                </c:pt>
                <c:pt idx="6132">
                  <c:v>3</c:v>
                </c:pt>
                <c:pt idx="6133">
                  <c:v>3</c:v>
                </c:pt>
                <c:pt idx="6134">
                  <c:v>3</c:v>
                </c:pt>
                <c:pt idx="6135">
                  <c:v>3</c:v>
                </c:pt>
                <c:pt idx="6136">
                  <c:v>3</c:v>
                </c:pt>
                <c:pt idx="6137">
                  <c:v>3</c:v>
                </c:pt>
                <c:pt idx="6138">
                  <c:v>3</c:v>
                </c:pt>
                <c:pt idx="6139">
                  <c:v>3</c:v>
                </c:pt>
                <c:pt idx="6140">
                  <c:v>3</c:v>
                </c:pt>
                <c:pt idx="6141">
                  <c:v>3</c:v>
                </c:pt>
                <c:pt idx="6142">
                  <c:v>3</c:v>
                </c:pt>
                <c:pt idx="6143">
                  <c:v>3</c:v>
                </c:pt>
                <c:pt idx="6144">
                  <c:v>3</c:v>
                </c:pt>
                <c:pt idx="6145">
                  <c:v>3</c:v>
                </c:pt>
                <c:pt idx="6146">
                  <c:v>3</c:v>
                </c:pt>
                <c:pt idx="6147">
                  <c:v>3</c:v>
                </c:pt>
                <c:pt idx="6148">
                  <c:v>3</c:v>
                </c:pt>
                <c:pt idx="6149">
                  <c:v>3</c:v>
                </c:pt>
                <c:pt idx="6150">
                  <c:v>3</c:v>
                </c:pt>
                <c:pt idx="6151">
                  <c:v>3</c:v>
                </c:pt>
                <c:pt idx="6152">
                  <c:v>3</c:v>
                </c:pt>
                <c:pt idx="6153">
                  <c:v>3</c:v>
                </c:pt>
                <c:pt idx="6154">
                  <c:v>3</c:v>
                </c:pt>
                <c:pt idx="6155">
                  <c:v>3</c:v>
                </c:pt>
                <c:pt idx="6156">
                  <c:v>3</c:v>
                </c:pt>
                <c:pt idx="6157">
                  <c:v>3</c:v>
                </c:pt>
                <c:pt idx="6158">
                  <c:v>3</c:v>
                </c:pt>
                <c:pt idx="6159">
                  <c:v>3</c:v>
                </c:pt>
                <c:pt idx="6160">
                  <c:v>3</c:v>
                </c:pt>
                <c:pt idx="6161">
                  <c:v>3</c:v>
                </c:pt>
                <c:pt idx="6162">
                  <c:v>3</c:v>
                </c:pt>
                <c:pt idx="6163">
                  <c:v>3</c:v>
                </c:pt>
                <c:pt idx="6164">
                  <c:v>3</c:v>
                </c:pt>
                <c:pt idx="6165">
                  <c:v>3</c:v>
                </c:pt>
                <c:pt idx="6166">
                  <c:v>3</c:v>
                </c:pt>
                <c:pt idx="6167">
                  <c:v>3</c:v>
                </c:pt>
                <c:pt idx="6168">
                  <c:v>3</c:v>
                </c:pt>
                <c:pt idx="6169">
                  <c:v>3</c:v>
                </c:pt>
                <c:pt idx="6170">
                  <c:v>3</c:v>
                </c:pt>
                <c:pt idx="6171">
                  <c:v>3</c:v>
                </c:pt>
                <c:pt idx="6172">
                  <c:v>3</c:v>
                </c:pt>
                <c:pt idx="6173">
                  <c:v>3</c:v>
                </c:pt>
                <c:pt idx="6174">
                  <c:v>3</c:v>
                </c:pt>
                <c:pt idx="6175">
                  <c:v>3</c:v>
                </c:pt>
                <c:pt idx="6176">
                  <c:v>3</c:v>
                </c:pt>
                <c:pt idx="6177">
                  <c:v>3</c:v>
                </c:pt>
                <c:pt idx="6178">
                  <c:v>3</c:v>
                </c:pt>
                <c:pt idx="6179">
                  <c:v>3</c:v>
                </c:pt>
                <c:pt idx="6180">
                  <c:v>3</c:v>
                </c:pt>
                <c:pt idx="6181">
                  <c:v>3</c:v>
                </c:pt>
                <c:pt idx="6182">
                  <c:v>3</c:v>
                </c:pt>
                <c:pt idx="6183">
                  <c:v>3</c:v>
                </c:pt>
                <c:pt idx="6184">
                  <c:v>3</c:v>
                </c:pt>
                <c:pt idx="6185">
                  <c:v>3</c:v>
                </c:pt>
                <c:pt idx="6186">
                  <c:v>3</c:v>
                </c:pt>
                <c:pt idx="6187">
                  <c:v>3</c:v>
                </c:pt>
                <c:pt idx="6188">
                  <c:v>3</c:v>
                </c:pt>
                <c:pt idx="6189">
                  <c:v>3</c:v>
                </c:pt>
                <c:pt idx="6190">
                  <c:v>3</c:v>
                </c:pt>
                <c:pt idx="6191">
                  <c:v>3</c:v>
                </c:pt>
                <c:pt idx="6192">
                  <c:v>3</c:v>
                </c:pt>
                <c:pt idx="6193">
                  <c:v>3</c:v>
                </c:pt>
                <c:pt idx="6194">
                  <c:v>3</c:v>
                </c:pt>
                <c:pt idx="6195">
                  <c:v>3</c:v>
                </c:pt>
                <c:pt idx="6196">
                  <c:v>3</c:v>
                </c:pt>
                <c:pt idx="6197">
                  <c:v>3</c:v>
                </c:pt>
                <c:pt idx="6198">
                  <c:v>3</c:v>
                </c:pt>
                <c:pt idx="6199">
                  <c:v>3</c:v>
                </c:pt>
                <c:pt idx="6200">
                  <c:v>3</c:v>
                </c:pt>
                <c:pt idx="6201">
                  <c:v>3</c:v>
                </c:pt>
                <c:pt idx="6202">
                  <c:v>3</c:v>
                </c:pt>
                <c:pt idx="6203">
                  <c:v>3</c:v>
                </c:pt>
                <c:pt idx="6204">
                  <c:v>3</c:v>
                </c:pt>
                <c:pt idx="6205">
                  <c:v>3</c:v>
                </c:pt>
                <c:pt idx="6206">
                  <c:v>3</c:v>
                </c:pt>
                <c:pt idx="6207">
                  <c:v>3</c:v>
                </c:pt>
                <c:pt idx="6208">
                  <c:v>3</c:v>
                </c:pt>
                <c:pt idx="6209">
                  <c:v>3</c:v>
                </c:pt>
                <c:pt idx="6210">
                  <c:v>3</c:v>
                </c:pt>
                <c:pt idx="6211">
                  <c:v>3</c:v>
                </c:pt>
                <c:pt idx="6212">
                  <c:v>3</c:v>
                </c:pt>
                <c:pt idx="6213">
                  <c:v>3</c:v>
                </c:pt>
                <c:pt idx="6214">
                  <c:v>3</c:v>
                </c:pt>
                <c:pt idx="6215">
                  <c:v>3</c:v>
                </c:pt>
                <c:pt idx="6216">
                  <c:v>3</c:v>
                </c:pt>
                <c:pt idx="6217">
                  <c:v>3</c:v>
                </c:pt>
                <c:pt idx="6218">
                  <c:v>3</c:v>
                </c:pt>
                <c:pt idx="6219">
                  <c:v>3</c:v>
                </c:pt>
                <c:pt idx="6220">
                  <c:v>3</c:v>
                </c:pt>
                <c:pt idx="6221">
                  <c:v>3</c:v>
                </c:pt>
                <c:pt idx="6222">
                  <c:v>3</c:v>
                </c:pt>
                <c:pt idx="6223">
                  <c:v>3</c:v>
                </c:pt>
                <c:pt idx="6224">
                  <c:v>3</c:v>
                </c:pt>
                <c:pt idx="6225">
                  <c:v>3</c:v>
                </c:pt>
                <c:pt idx="6226">
                  <c:v>3</c:v>
                </c:pt>
                <c:pt idx="6227">
                  <c:v>3</c:v>
                </c:pt>
                <c:pt idx="6228">
                  <c:v>3</c:v>
                </c:pt>
                <c:pt idx="6229">
                  <c:v>3</c:v>
                </c:pt>
                <c:pt idx="6230">
                  <c:v>3</c:v>
                </c:pt>
                <c:pt idx="6231">
                  <c:v>3</c:v>
                </c:pt>
                <c:pt idx="6232">
                  <c:v>3</c:v>
                </c:pt>
                <c:pt idx="6233">
                  <c:v>3</c:v>
                </c:pt>
                <c:pt idx="6234">
                  <c:v>3</c:v>
                </c:pt>
                <c:pt idx="6235">
                  <c:v>3</c:v>
                </c:pt>
                <c:pt idx="6236">
                  <c:v>3</c:v>
                </c:pt>
                <c:pt idx="6237">
                  <c:v>3</c:v>
                </c:pt>
                <c:pt idx="6238">
                  <c:v>3</c:v>
                </c:pt>
                <c:pt idx="6239">
                  <c:v>3</c:v>
                </c:pt>
                <c:pt idx="6240">
                  <c:v>3</c:v>
                </c:pt>
                <c:pt idx="6241">
                  <c:v>3</c:v>
                </c:pt>
                <c:pt idx="6242">
                  <c:v>3</c:v>
                </c:pt>
                <c:pt idx="6243">
                  <c:v>3</c:v>
                </c:pt>
                <c:pt idx="6244">
                  <c:v>3</c:v>
                </c:pt>
                <c:pt idx="6245">
                  <c:v>3</c:v>
                </c:pt>
                <c:pt idx="6246">
                  <c:v>3</c:v>
                </c:pt>
                <c:pt idx="6247">
                  <c:v>3</c:v>
                </c:pt>
                <c:pt idx="6248">
                  <c:v>3</c:v>
                </c:pt>
                <c:pt idx="6249">
                  <c:v>3</c:v>
                </c:pt>
                <c:pt idx="6250">
                  <c:v>3</c:v>
                </c:pt>
                <c:pt idx="6251">
                  <c:v>3</c:v>
                </c:pt>
                <c:pt idx="6252">
                  <c:v>3</c:v>
                </c:pt>
                <c:pt idx="6253">
                  <c:v>3</c:v>
                </c:pt>
                <c:pt idx="6254">
                  <c:v>3</c:v>
                </c:pt>
                <c:pt idx="6255">
                  <c:v>3</c:v>
                </c:pt>
                <c:pt idx="6256">
                  <c:v>3</c:v>
                </c:pt>
                <c:pt idx="6257">
                  <c:v>3</c:v>
                </c:pt>
                <c:pt idx="6258">
                  <c:v>3</c:v>
                </c:pt>
                <c:pt idx="6259">
                  <c:v>3</c:v>
                </c:pt>
                <c:pt idx="6260">
                  <c:v>3</c:v>
                </c:pt>
                <c:pt idx="6261">
                  <c:v>3</c:v>
                </c:pt>
                <c:pt idx="6262">
                  <c:v>3</c:v>
                </c:pt>
                <c:pt idx="6263">
                  <c:v>3</c:v>
                </c:pt>
                <c:pt idx="6264">
                  <c:v>3</c:v>
                </c:pt>
                <c:pt idx="6265">
                  <c:v>3</c:v>
                </c:pt>
                <c:pt idx="6266">
                  <c:v>3</c:v>
                </c:pt>
                <c:pt idx="6267">
                  <c:v>3</c:v>
                </c:pt>
                <c:pt idx="6268">
                  <c:v>3</c:v>
                </c:pt>
                <c:pt idx="6269">
                  <c:v>3</c:v>
                </c:pt>
                <c:pt idx="6270">
                  <c:v>3</c:v>
                </c:pt>
                <c:pt idx="6271">
                  <c:v>3</c:v>
                </c:pt>
                <c:pt idx="6272">
                  <c:v>3</c:v>
                </c:pt>
                <c:pt idx="6273">
                  <c:v>3</c:v>
                </c:pt>
                <c:pt idx="6274">
                  <c:v>3</c:v>
                </c:pt>
                <c:pt idx="6275">
                  <c:v>3</c:v>
                </c:pt>
                <c:pt idx="6276">
                  <c:v>3</c:v>
                </c:pt>
                <c:pt idx="6277">
                  <c:v>3</c:v>
                </c:pt>
                <c:pt idx="6278">
                  <c:v>3</c:v>
                </c:pt>
                <c:pt idx="6279">
                  <c:v>3</c:v>
                </c:pt>
                <c:pt idx="6280">
                  <c:v>3</c:v>
                </c:pt>
                <c:pt idx="6281">
                  <c:v>3</c:v>
                </c:pt>
                <c:pt idx="6282">
                  <c:v>3</c:v>
                </c:pt>
                <c:pt idx="6283">
                  <c:v>3</c:v>
                </c:pt>
                <c:pt idx="6284">
                  <c:v>3</c:v>
                </c:pt>
                <c:pt idx="6285">
                  <c:v>3</c:v>
                </c:pt>
                <c:pt idx="6286">
                  <c:v>3</c:v>
                </c:pt>
                <c:pt idx="6287">
                  <c:v>3</c:v>
                </c:pt>
                <c:pt idx="6288">
                  <c:v>3</c:v>
                </c:pt>
                <c:pt idx="6289">
                  <c:v>3</c:v>
                </c:pt>
                <c:pt idx="6290">
                  <c:v>3</c:v>
                </c:pt>
                <c:pt idx="6291">
                  <c:v>3</c:v>
                </c:pt>
                <c:pt idx="6292">
                  <c:v>3</c:v>
                </c:pt>
                <c:pt idx="6293">
                  <c:v>3</c:v>
                </c:pt>
                <c:pt idx="6294">
                  <c:v>3</c:v>
                </c:pt>
                <c:pt idx="6295">
                  <c:v>3</c:v>
                </c:pt>
                <c:pt idx="6296">
                  <c:v>3</c:v>
                </c:pt>
                <c:pt idx="6297">
                  <c:v>3</c:v>
                </c:pt>
                <c:pt idx="6298">
                  <c:v>6</c:v>
                </c:pt>
                <c:pt idx="6299">
                  <c:v>3</c:v>
                </c:pt>
                <c:pt idx="6300">
                  <c:v>4</c:v>
                </c:pt>
                <c:pt idx="6301">
                  <c:v>4</c:v>
                </c:pt>
                <c:pt idx="6302">
                  <c:v>4</c:v>
                </c:pt>
                <c:pt idx="6303">
                  <c:v>4</c:v>
                </c:pt>
                <c:pt idx="6304">
                  <c:v>4</c:v>
                </c:pt>
                <c:pt idx="6305">
                  <c:v>4</c:v>
                </c:pt>
                <c:pt idx="6306">
                  <c:v>4</c:v>
                </c:pt>
                <c:pt idx="6307">
                  <c:v>4</c:v>
                </c:pt>
                <c:pt idx="6308">
                  <c:v>4</c:v>
                </c:pt>
                <c:pt idx="6309">
                  <c:v>4</c:v>
                </c:pt>
                <c:pt idx="6310">
                  <c:v>4</c:v>
                </c:pt>
                <c:pt idx="6311">
                  <c:v>4</c:v>
                </c:pt>
                <c:pt idx="6312">
                  <c:v>4</c:v>
                </c:pt>
                <c:pt idx="6313">
                  <c:v>4</c:v>
                </c:pt>
                <c:pt idx="6314">
                  <c:v>4</c:v>
                </c:pt>
                <c:pt idx="6315">
                  <c:v>4</c:v>
                </c:pt>
                <c:pt idx="6316">
                  <c:v>4</c:v>
                </c:pt>
                <c:pt idx="6317">
                  <c:v>4</c:v>
                </c:pt>
                <c:pt idx="6318">
                  <c:v>4</c:v>
                </c:pt>
                <c:pt idx="6319">
                  <c:v>4</c:v>
                </c:pt>
                <c:pt idx="6320">
                  <c:v>5</c:v>
                </c:pt>
                <c:pt idx="6321">
                  <c:v>4</c:v>
                </c:pt>
                <c:pt idx="6322">
                  <c:v>4</c:v>
                </c:pt>
                <c:pt idx="6323">
                  <c:v>4</c:v>
                </c:pt>
                <c:pt idx="6324">
                  <c:v>4</c:v>
                </c:pt>
                <c:pt idx="6325">
                  <c:v>4</c:v>
                </c:pt>
                <c:pt idx="6326">
                  <c:v>4</c:v>
                </c:pt>
                <c:pt idx="6327">
                  <c:v>4</c:v>
                </c:pt>
                <c:pt idx="6328">
                  <c:v>4</c:v>
                </c:pt>
                <c:pt idx="6329">
                  <c:v>4</c:v>
                </c:pt>
                <c:pt idx="6330">
                  <c:v>4</c:v>
                </c:pt>
                <c:pt idx="6331">
                  <c:v>4</c:v>
                </c:pt>
                <c:pt idx="6332">
                  <c:v>4</c:v>
                </c:pt>
                <c:pt idx="6333">
                  <c:v>4</c:v>
                </c:pt>
                <c:pt idx="6334">
                  <c:v>4</c:v>
                </c:pt>
                <c:pt idx="6335">
                  <c:v>4</c:v>
                </c:pt>
                <c:pt idx="6336">
                  <c:v>4</c:v>
                </c:pt>
                <c:pt idx="6337">
                  <c:v>4</c:v>
                </c:pt>
                <c:pt idx="6338">
                  <c:v>4</c:v>
                </c:pt>
                <c:pt idx="6339">
                  <c:v>4</c:v>
                </c:pt>
                <c:pt idx="6340">
                  <c:v>4</c:v>
                </c:pt>
                <c:pt idx="6341">
                  <c:v>5</c:v>
                </c:pt>
                <c:pt idx="6342">
                  <c:v>4</c:v>
                </c:pt>
                <c:pt idx="6343">
                  <c:v>4</c:v>
                </c:pt>
                <c:pt idx="6344">
                  <c:v>4</c:v>
                </c:pt>
                <c:pt idx="6345">
                  <c:v>4</c:v>
                </c:pt>
                <c:pt idx="6346">
                  <c:v>4</c:v>
                </c:pt>
                <c:pt idx="6347">
                  <c:v>10</c:v>
                </c:pt>
                <c:pt idx="6348">
                  <c:v>4</c:v>
                </c:pt>
                <c:pt idx="6349">
                  <c:v>4</c:v>
                </c:pt>
                <c:pt idx="6350">
                  <c:v>7</c:v>
                </c:pt>
                <c:pt idx="6351">
                  <c:v>5</c:v>
                </c:pt>
                <c:pt idx="6352">
                  <c:v>4</c:v>
                </c:pt>
                <c:pt idx="6353">
                  <c:v>5</c:v>
                </c:pt>
                <c:pt idx="6354">
                  <c:v>5</c:v>
                </c:pt>
                <c:pt idx="6355">
                  <c:v>5</c:v>
                </c:pt>
                <c:pt idx="6356">
                  <c:v>4</c:v>
                </c:pt>
                <c:pt idx="6357">
                  <c:v>7</c:v>
                </c:pt>
                <c:pt idx="6358">
                  <c:v>4</c:v>
                </c:pt>
                <c:pt idx="6359">
                  <c:v>4</c:v>
                </c:pt>
                <c:pt idx="6360">
                  <c:v>6</c:v>
                </c:pt>
                <c:pt idx="6361">
                  <c:v>4</c:v>
                </c:pt>
                <c:pt idx="6362">
                  <c:v>4</c:v>
                </c:pt>
                <c:pt idx="6363">
                  <c:v>4</c:v>
                </c:pt>
                <c:pt idx="6364">
                  <c:v>4</c:v>
                </c:pt>
                <c:pt idx="6365">
                  <c:v>4</c:v>
                </c:pt>
                <c:pt idx="6366">
                  <c:v>4</c:v>
                </c:pt>
                <c:pt idx="6367">
                  <c:v>4</c:v>
                </c:pt>
                <c:pt idx="6368">
                  <c:v>4</c:v>
                </c:pt>
                <c:pt idx="6369">
                  <c:v>4</c:v>
                </c:pt>
                <c:pt idx="6370">
                  <c:v>4</c:v>
                </c:pt>
                <c:pt idx="6371">
                  <c:v>6</c:v>
                </c:pt>
                <c:pt idx="6372">
                  <c:v>4</c:v>
                </c:pt>
                <c:pt idx="6373">
                  <c:v>4</c:v>
                </c:pt>
                <c:pt idx="6374">
                  <c:v>4</c:v>
                </c:pt>
                <c:pt idx="6375">
                  <c:v>4</c:v>
                </c:pt>
                <c:pt idx="6376">
                  <c:v>10</c:v>
                </c:pt>
                <c:pt idx="6377">
                  <c:v>4</c:v>
                </c:pt>
                <c:pt idx="6378">
                  <c:v>4</c:v>
                </c:pt>
                <c:pt idx="6379">
                  <c:v>4</c:v>
                </c:pt>
                <c:pt idx="6380">
                  <c:v>4</c:v>
                </c:pt>
                <c:pt idx="6381">
                  <c:v>4</c:v>
                </c:pt>
                <c:pt idx="6382">
                  <c:v>4</c:v>
                </c:pt>
                <c:pt idx="6383">
                  <c:v>4</c:v>
                </c:pt>
                <c:pt idx="6384">
                  <c:v>4</c:v>
                </c:pt>
                <c:pt idx="6385">
                  <c:v>4</c:v>
                </c:pt>
                <c:pt idx="6386">
                  <c:v>4</c:v>
                </c:pt>
                <c:pt idx="6387">
                  <c:v>4</c:v>
                </c:pt>
                <c:pt idx="6388">
                  <c:v>4</c:v>
                </c:pt>
                <c:pt idx="6389">
                  <c:v>4</c:v>
                </c:pt>
                <c:pt idx="6390">
                  <c:v>4</c:v>
                </c:pt>
                <c:pt idx="6391">
                  <c:v>4</c:v>
                </c:pt>
                <c:pt idx="6392">
                  <c:v>6</c:v>
                </c:pt>
                <c:pt idx="6393">
                  <c:v>4</c:v>
                </c:pt>
                <c:pt idx="6394">
                  <c:v>4</c:v>
                </c:pt>
                <c:pt idx="6395">
                  <c:v>4</c:v>
                </c:pt>
                <c:pt idx="6396">
                  <c:v>4</c:v>
                </c:pt>
                <c:pt idx="6397">
                  <c:v>4</c:v>
                </c:pt>
                <c:pt idx="6398">
                  <c:v>5</c:v>
                </c:pt>
                <c:pt idx="6399">
                  <c:v>4</c:v>
                </c:pt>
                <c:pt idx="6400">
                  <c:v>4</c:v>
                </c:pt>
                <c:pt idx="6401">
                  <c:v>4</c:v>
                </c:pt>
                <c:pt idx="6402">
                  <c:v>4</c:v>
                </c:pt>
                <c:pt idx="6403">
                  <c:v>4</c:v>
                </c:pt>
                <c:pt idx="6404">
                  <c:v>4</c:v>
                </c:pt>
                <c:pt idx="6405">
                  <c:v>4</c:v>
                </c:pt>
                <c:pt idx="6406">
                  <c:v>4</c:v>
                </c:pt>
                <c:pt idx="6407">
                  <c:v>4</c:v>
                </c:pt>
                <c:pt idx="6408">
                  <c:v>4</c:v>
                </c:pt>
                <c:pt idx="6409">
                  <c:v>4</c:v>
                </c:pt>
                <c:pt idx="6410">
                  <c:v>4</c:v>
                </c:pt>
                <c:pt idx="6411">
                  <c:v>4</c:v>
                </c:pt>
                <c:pt idx="6412">
                  <c:v>4</c:v>
                </c:pt>
                <c:pt idx="6413">
                  <c:v>4</c:v>
                </c:pt>
                <c:pt idx="6414">
                  <c:v>4</c:v>
                </c:pt>
                <c:pt idx="6415">
                  <c:v>4</c:v>
                </c:pt>
                <c:pt idx="6416">
                  <c:v>4</c:v>
                </c:pt>
                <c:pt idx="6417">
                  <c:v>4</c:v>
                </c:pt>
                <c:pt idx="6418">
                  <c:v>4</c:v>
                </c:pt>
                <c:pt idx="6419">
                  <c:v>4</c:v>
                </c:pt>
                <c:pt idx="6420">
                  <c:v>4</c:v>
                </c:pt>
                <c:pt idx="6421">
                  <c:v>4</c:v>
                </c:pt>
                <c:pt idx="6422">
                  <c:v>4</c:v>
                </c:pt>
                <c:pt idx="6423">
                  <c:v>6</c:v>
                </c:pt>
                <c:pt idx="6424">
                  <c:v>4</c:v>
                </c:pt>
                <c:pt idx="6425">
                  <c:v>4</c:v>
                </c:pt>
                <c:pt idx="6426">
                  <c:v>4</c:v>
                </c:pt>
                <c:pt idx="6427">
                  <c:v>4</c:v>
                </c:pt>
                <c:pt idx="6428">
                  <c:v>4</c:v>
                </c:pt>
                <c:pt idx="6429">
                  <c:v>4</c:v>
                </c:pt>
                <c:pt idx="6430">
                  <c:v>4</c:v>
                </c:pt>
                <c:pt idx="6431">
                  <c:v>4</c:v>
                </c:pt>
                <c:pt idx="6432">
                  <c:v>4</c:v>
                </c:pt>
                <c:pt idx="6433">
                  <c:v>4</c:v>
                </c:pt>
                <c:pt idx="6434">
                  <c:v>4</c:v>
                </c:pt>
                <c:pt idx="6435">
                  <c:v>4</c:v>
                </c:pt>
                <c:pt idx="6436">
                  <c:v>4</c:v>
                </c:pt>
                <c:pt idx="6437">
                  <c:v>4</c:v>
                </c:pt>
                <c:pt idx="6438">
                  <c:v>4</c:v>
                </c:pt>
                <c:pt idx="6439">
                  <c:v>4</c:v>
                </c:pt>
                <c:pt idx="6440">
                  <c:v>4</c:v>
                </c:pt>
                <c:pt idx="6441">
                  <c:v>4</c:v>
                </c:pt>
                <c:pt idx="6442">
                  <c:v>4</c:v>
                </c:pt>
                <c:pt idx="6443">
                  <c:v>4</c:v>
                </c:pt>
                <c:pt idx="6444">
                  <c:v>4</c:v>
                </c:pt>
                <c:pt idx="6445">
                  <c:v>4</c:v>
                </c:pt>
                <c:pt idx="6446">
                  <c:v>4</c:v>
                </c:pt>
                <c:pt idx="6447">
                  <c:v>4</c:v>
                </c:pt>
                <c:pt idx="6448">
                  <c:v>4</c:v>
                </c:pt>
                <c:pt idx="6449">
                  <c:v>4</c:v>
                </c:pt>
                <c:pt idx="6450">
                  <c:v>8</c:v>
                </c:pt>
                <c:pt idx="6451">
                  <c:v>4</c:v>
                </c:pt>
                <c:pt idx="6452">
                  <c:v>4</c:v>
                </c:pt>
                <c:pt idx="6453">
                  <c:v>4</c:v>
                </c:pt>
                <c:pt idx="6454">
                  <c:v>4</c:v>
                </c:pt>
                <c:pt idx="6455">
                  <c:v>4</c:v>
                </c:pt>
                <c:pt idx="6456">
                  <c:v>4</c:v>
                </c:pt>
                <c:pt idx="6457">
                  <c:v>4</c:v>
                </c:pt>
                <c:pt idx="6458">
                  <c:v>4</c:v>
                </c:pt>
                <c:pt idx="6459">
                  <c:v>4</c:v>
                </c:pt>
                <c:pt idx="6460">
                  <c:v>4</c:v>
                </c:pt>
                <c:pt idx="6461">
                  <c:v>4</c:v>
                </c:pt>
                <c:pt idx="6462">
                  <c:v>4</c:v>
                </c:pt>
                <c:pt idx="6463">
                  <c:v>4</c:v>
                </c:pt>
                <c:pt idx="6464">
                  <c:v>4</c:v>
                </c:pt>
                <c:pt idx="6465">
                  <c:v>4</c:v>
                </c:pt>
                <c:pt idx="6466">
                  <c:v>4</c:v>
                </c:pt>
                <c:pt idx="6467">
                  <c:v>4</c:v>
                </c:pt>
                <c:pt idx="6468">
                  <c:v>4</c:v>
                </c:pt>
                <c:pt idx="6469">
                  <c:v>4</c:v>
                </c:pt>
                <c:pt idx="6470">
                  <c:v>4</c:v>
                </c:pt>
                <c:pt idx="6471">
                  <c:v>4</c:v>
                </c:pt>
                <c:pt idx="6472">
                  <c:v>4</c:v>
                </c:pt>
                <c:pt idx="6473">
                  <c:v>4</c:v>
                </c:pt>
                <c:pt idx="6474">
                  <c:v>4</c:v>
                </c:pt>
                <c:pt idx="6475">
                  <c:v>4</c:v>
                </c:pt>
                <c:pt idx="6476">
                  <c:v>4</c:v>
                </c:pt>
                <c:pt idx="6477">
                  <c:v>4</c:v>
                </c:pt>
                <c:pt idx="6478">
                  <c:v>4</c:v>
                </c:pt>
                <c:pt idx="6479">
                  <c:v>4</c:v>
                </c:pt>
                <c:pt idx="6480">
                  <c:v>4</c:v>
                </c:pt>
                <c:pt idx="6481">
                  <c:v>4</c:v>
                </c:pt>
                <c:pt idx="6482">
                  <c:v>4</c:v>
                </c:pt>
                <c:pt idx="6483">
                  <c:v>4</c:v>
                </c:pt>
                <c:pt idx="6484">
                  <c:v>4</c:v>
                </c:pt>
                <c:pt idx="6485">
                  <c:v>4</c:v>
                </c:pt>
                <c:pt idx="6486">
                  <c:v>4</c:v>
                </c:pt>
                <c:pt idx="6487">
                  <c:v>4</c:v>
                </c:pt>
                <c:pt idx="6488">
                  <c:v>4</c:v>
                </c:pt>
                <c:pt idx="6489">
                  <c:v>4</c:v>
                </c:pt>
                <c:pt idx="6490">
                  <c:v>4</c:v>
                </c:pt>
                <c:pt idx="6491">
                  <c:v>4</c:v>
                </c:pt>
                <c:pt idx="6492">
                  <c:v>4</c:v>
                </c:pt>
                <c:pt idx="6493">
                  <c:v>4</c:v>
                </c:pt>
                <c:pt idx="6494">
                  <c:v>4</c:v>
                </c:pt>
                <c:pt idx="6495">
                  <c:v>4</c:v>
                </c:pt>
                <c:pt idx="6496">
                  <c:v>4</c:v>
                </c:pt>
                <c:pt idx="6497">
                  <c:v>4</c:v>
                </c:pt>
                <c:pt idx="6498">
                  <c:v>4</c:v>
                </c:pt>
                <c:pt idx="6499">
                  <c:v>4</c:v>
                </c:pt>
                <c:pt idx="6500">
                  <c:v>4</c:v>
                </c:pt>
                <c:pt idx="6501">
                  <c:v>4</c:v>
                </c:pt>
                <c:pt idx="6502">
                  <c:v>4</c:v>
                </c:pt>
                <c:pt idx="6503">
                  <c:v>4</c:v>
                </c:pt>
                <c:pt idx="6504">
                  <c:v>4</c:v>
                </c:pt>
                <c:pt idx="6505">
                  <c:v>5</c:v>
                </c:pt>
                <c:pt idx="6506">
                  <c:v>5</c:v>
                </c:pt>
                <c:pt idx="6507">
                  <c:v>4</c:v>
                </c:pt>
                <c:pt idx="6508">
                  <c:v>4</c:v>
                </c:pt>
                <c:pt idx="6509">
                  <c:v>4</c:v>
                </c:pt>
                <c:pt idx="6510">
                  <c:v>4</c:v>
                </c:pt>
                <c:pt idx="6511">
                  <c:v>4</c:v>
                </c:pt>
                <c:pt idx="6512">
                  <c:v>4</c:v>
                </c:pt>
                <c:pt idx="6513">
                  <c:v>7</c:v>
                </c:pt>
                <c:pt idx="6514">
                  <c:v>6</c:v>
                </c:pt>
                <c:pt idx="6515">
                  <c:v>4</c:v>
                </c:pt>
                <c:pt idx="6516">
                  <c:v>4</c:v>
                </c:pt>
                <c:pt idx="6517">
                  <c:v>4</c:v>
                </c:pt>
                <c:pt idx="6518">
                  <c:v>4</c:v>
                </c:pt>
                <c:pt idx="6519">
                  <c:v>4</c:v>
                </c:pt>
                <c:pt idx="6520">
                  <c:v>4</c:v>
                </c:pt>
                <c:pt idx="6521">
                  <c:v>4</c:v>
                </c:pt>
                <c:pt idx="6522">
                  <c:v>4</c:v>
                </c:pt>
                <c:pt idx="6523">
                  <c:v>4</c:v>
                </c:pt>
                <c:pt idx="6524">
                  <c:v>4</c:v>
                </c:pt>
                <c:pt idx="6525">
                  <c:v>4</c:v>
                </c:pt>
                <c:pt idx="6526">
                  <c:v>4</c:v>
                </c:pt>
                <c:pt idx="6527">
                  <c:v>4</c:v>
                </c:pt>
                <c:pt idx="6528">
                  <c:v>4</c:v>
                </c:pt>
                <c:pt idx="6529">
                  <c:v>4</c:v>
                </c:pt>
                <c:pt idx="6530">
                  <c:v>4</c:v>
                </c:pt>
                <c:pt idx="6531">
                  <c:v>4</c:v>
                </c:pt>
                <c:pt idx="6532">
                  <c:v>4</c:v>
                </c:pt>
                <c:pt idx="6533">
                  <c:v>4</c:v>
                </c:pt>
                <c:pt idx="6534">
                  <c:v>4</c:v>
                </c:pt>
                <c:pt idx="6535">
                  <c:v>4</c:v>
                </c:pt>
                <c:pt idx="6536">
                  <c:v>4</c:v>
                </c:pt>
                <c:pt idx="6537">
                  <c:v>4</c:v>
                </c:pt>
                <c:pt idx="6538">
                  <c:v>4</c:v>
                </c:pt>
                <c:pt idx="6539">
                  <c:v>6</c:v>
                </c:pt>
                <c:pt idx="6540">
                  <c:v>5</c:v>
                </c:pt>
                <c:pt idx="6541">
                  <c:v>5</c:v>
                </c:pt>
                <c:pt idx="6542">
                  <c:v>5</c:v>
                </c:pt>
                <c:pt idx="6543">
                  <c:v>5</c:v>
                </c:pt>
                <c:pt idx="6544">
                  <c:v>5</c:v>
                </c:pt>
                <c:pt idx="6545">
                  <c:v>5</c:v>
                </c:pt>
                <c:pt idx="6546">
                  <c:v>5</c:v>
                </c:pt>
                <c:pt idx="6547">
                  <c:v>5</c:v>
                </c:pt>
                <c:pt idx="6548">
                  <c:v>5</c:v>
                </c:pt>
                <c:pt idx="6549">
                  <c:v>5</c:v>
                </c:pt>
                <c:pt idx="6550">
                  <c:v>5</c:v>
                </c:pt>
                <c:pt idx="6551">
                  <c:v>5</c:v>
                </c:pt>
                <c:pt idx="6552">
                  <c:v>5</c:v>
                </c:pt>
                <c:pt idx="6553">
                  <c:v>7</c:v>
                </c:pt>
                <c:pt idx="6554">
                  <c:v>5</c:v>
                </c:pt>
                <c:pt idx="6555">
                  <c:v>5</c:v>
                </c:pt>
                <c:pt idx="6556">
                  <c:v>5</c:v>
                </c:pt>
                <c:pt idx="6557">
                  <c:v>5</c:v>
                </c:pt>
                <c:pt idx="6558">
                  <c:v>6</c:v>
                </c:pt>
                <c:pt idx="6559">
                  <c:v>7</c:v>
                </c:pt>
                <c:pt idx="6560">
                  <c:v>6</c:v>
                </c:pt>
                <c:pt idx="6561">
                  <c:v>5</c:v>
                </c:pt>
                <c:pt idx="6562">
                  <c:v>5</c:v>
                </c:pt>
                <c:pt idx="6563">
                  <c:v>5</c:v>
                </c:pt>
                <c:pt idx="6564">
                  <c:v>5</c:v>
                </c:pt>
                <c:pt idx="6565">
                  <c:v>5</c:v>
                </c:pt>
                <c:pt idx="6566">
                  <c:v>5</c:v>
                </c:pt>
                <c:pt idx="6567">
                  <c:v>5</c:v>
                </c:pt>
                <c:pt idx="6568">
                  <c:v>5</c:v>
                </c:pt>
                <c:pt idx="6569">
                  <c:v>5</c:v>
                </c:pt>
                <c:pt idx="6570">
                  <c:v>5</c:v>
                </c:pt>
                <c:pt idx="6571">
                  <c:v>5</c:v>
                </c:pt>
                <c:pt idx="6572">
                  <c:v>5</c:v>
                </c:pt>
                <c:pt idx="6573">
                  <c:v>5</c:v>
                </c:pt>
                <c:pt idx="6574">
                  <c:v>5</c:v>
                </c:pt>
                <c:pt idx="6575">
                  <c:v>5</c:v>
                </c:pt>
                <c:pt idx="6576">
                  <c:v>5</c:v>
                </c:pt>
                <c:pt idx="6577">
                  <c:v>5</c:v>
                </c:pt>
                <c:pt idx="6578">
                  <c:v>5</c:v>
                </c:pt>
                <c:pt idx="6579">
                  <c:v>5</c:v>
                </c:pt>
                <c:pt idx="6580">
                  <c:v>5</c:v>
                </c:pt>
                <c:pt idx="6581">
                  <c:v>6</c:v>
                </c:pt>
                <c:pt idx="6582">
                  <c:v>10</c:v>
                </c:pt>
                <c:pt idx="6583">
                  <c:v>5</c:v>
                </c:pt>
                <c:pt idx="6584">
                  <c:v>5</c:v>
                </c:pt>
                <c:pt idx="6585">
                  <c:v>5</c:v>
                </c:pt>
                <c:pt idx="6586">
                  <c:v>5</c:v>
                </c:pt>
                <c:pt idx="6587">
                  <c:v>5</c:v>
                </c:pt>
                <c:pt idx="6588">
                  <c:v>5</c:v>
                </c:pt>
                <c:pt idx="6589">
                  <c:v>5</c:v>
                </c:pt>
                <c:pt idx="6590">
                  <c:v>5</c:v>
                </c:pt>
                <c:pt idx="6591">
                  <c:v>5</c:v>
                </c:pt>
                <c:pt idx="6592">
                  <c:v>5</c:v>
                </c:pt>
                <c:pt idx="6593">
                  <c:v>5</c:v>
                </c:pt>
                <c:pt idx="6594">
                  <c:v>5</c:v>
                </c:pt>
                <c:pt idx="6595">
                  <c:v>5</c:v>
                </c:pt>
                <c:pt idx="6596">
                  <c:v>5</c:v>
                </c:pt>
                <c:pt idx="6597">
                  <c:v>5</c:v>
                </c:pt>
                <c:pt idx="6598">
                  <c:v>5</c:v>
                </c:pt>
                <c:pt idx="6599">
                  <c:v>7</c:v>
                </c:pt>
                <c:pt idx="6600">
                  <c:v>5</c:v>
                </c:pt>
                <c:pt idx="6601">
                  <c:v>5</c:v>
                </c:pt>
                <c:pt idx="6602">
                  <c:v>5</c:v>
                </c:pt>
                <c:pt idx="6603">
                  <c:v>5</c:v>
                </c:pt>
                <c:pt idx="6604">
                  <c:v>5</c:v>
                </c:pt>
                <c:pt idx="6605">
                  <c:v>5</c:v>
                </c:pt>
                <c:pt idx="6606">
                  <c:v>5</c:v>
                </c:pt>
                <c:pt idx="6607">
                  <c:v>5</c:v>
                </c:pt>
                <c:pt idx="6608">
                  <c:v>5</c:v>
                </c:pt>
                <c:pt idx="6609">
                  <c:v>5</c:v>
                </c:pt>
                <c:pt idx="6610">
                  <c:v>5</c:v>
                </c:pt>
                <c:pt idx="6611">
                  <c:v>5</c:v>
                </c:pt>
                <c:pt idx="6612">
                  <c:v>5</c:v>
                </c:pt>
                <c:pt idx="6613">
                  <c:v>5</c:v>
                </c:pt>
                <c:pt idx="6614">
                  <c:v>5</c:v>
                </c:pt>
                <c:pt idx="6615">
                  <c:v>5</c:v>
                </c:pt>
                <c:pt idx="6616">
                  <c:v>5</c:v>
                </c:pt>
                <c:pt idx="6617">
                  <c:v>5</c:v>
                </c:pt>
                <c:pt idx="6618">
                  <c:v>5</c:v>
                </c:pt>
                <c:pt idx="6619">
                  <c:v>5</c:v>
                </c:pt>
                <c:pt idx="6620">
                  <c:v>5</c:v>
                </c:pt>
                <c:pt idx="6621">
                  <c:v>5</c:v>
                </c:pt>
                <c:pt idx="6622">
                  <c:v>5</c:v>
                </c:pt>
                <c:pt idx="6623">
                  <c:v>5</c:v>
                </c:pt>
                <c:pt idx="6624">
                  <c:v>5</c:v>
                </c:pt>
                <c:pt idx="6625">
                  <c:v>5</c:v>
                </c:pt>
                <c:pt idx="6626">
                  <c:v>5</c:v>
                </c:pt>
                <c:pt idx="6627">
                  <c:v>5</c:v>
                </c:pt>
                <c:pt idx="6628">
                  <c:v>5</c:v>
                </c:pt>
                <c:pt idx="6629">
                  <c:v>5</c:v>
                </c:pt>
                <c:pt idx="6630">
                  <c:v>5</c:v>
                </c:pt>
                <c:pt idx="6631">
                  <c:v>5</c:v>
                </c:pt>
                <c:pt idx="6632">
                  <c:v>5</c:v>
                </c:pt>
                <c:pt idx="6633">
                  <c:v>15</c:v>
                </c:pt>
                <c:pt idx="6634">
                  <c:v>5</c:v>
                </c:pt>
                <c:pt idx="6635">
                  <c:v>5</c:v>
                </c:pt>
                <c:pt idx="6636">
                  <c:v>5</c:v>
                </c:pt>
                <c:pt idx="6637">
                  <c:v>5</c:v>
                </c:pt>
                <c:pt idx="6638">
                  <c:v>5</c:v>
                </c:pt>
                <c:pt idx="6639">
                  <c:v>8</c:v>
                </c:pt>
                <c:pt idx="6640">
                  <c:v>5</c:v>
                </c:pt>
                <c:pt idx="6641">
                  <c:v>5</c:v>
                </c:pt>
                <c:pt idx="6642">
                  <c:v>5</c:v>
                </c:pt>
                <c:pt idx="6643">
                  <c:v>8</c:v>
                </c:pt>
                <c:pt idx="6644">
                  <c:v>5</c:v>
                </c:pt>
                <c:pt idx="6645">
                  <c:v>5</c:v>
                </c:pt>
                <c:pt idx="6646">
                  <c:v>5</c:v>
                </c:pt>
                <c:pt idx="6647">
                  <c:v>5</c:v>
                </c:pt>
                <c:pt idx="6648">
                  <c:v>5</c:v>
                </c:pt>
                <c:pt idx="6649">
                  <c:v>5</c:v>
                </c:pt>
                <c:pt idx="6650">
                  <c:v>5</c:v>
                </c:pt>
                <c:pt idx="6651">
                  <c:v>5</c:v>
                </c:pt>
                <c:pt idx="6652">
                  <c:v>5</c:v>
                </c:pt>
                <c:pt idx="6653">
                  <c:v>5</c:v>
                </c:pt>
                <c:pt idx="6654">
                  <c:v>5</c:v>
                </c:pt>
                <c:pt idx="6655">
                  <c:v>5</c:v>
                </c:pt>
                <c:pt idx="6656">
                  <c:v>5</c:v>
                </c:pt>
                <c:pt idx="6657">
                  <c:v>5</c:v>
                </c:pt>
                <c:pt idx="6658">
                  <c:v>5</c:v>
                </c:pt>
                <c:pt idx="6659">
                  <c:v>5</c:v>
                </c:pt>
                <c:pt idx="6660">
                  <c:v>5</c:v>
                </c:pt>
                <c:pt idx="6661">
                  <c:v>5</c:v>
                </c:pt>
                <c:pt idx="6662">
                  <c:v>5</c:v>
                </c:pt>
                <c:pt idx="6663">
                  <c:v>5</c:v>
                </c:pt>
                <c:pt idx="6664">
                  <c:v>5</c:v>
                </c:pt>
                <c:pt idx="6665">
                  <c:v>5</c:v>
                </c:pt>
                <c:pt idx="6666">
                  <c:v>5</c:v>
                </c:pt>
                <c:pt idx="6667">
                  <c:v>5</c:v>
                </c:pt>
                <c:pt idx="6668">
                  <c:v>5</c:v>
                </c:pt>
                <c:pt idx="6669">
                  <c:v>5</c:v>
                </c:pt>
                <c:pt idx="6670">
                  <c:v>5</c:v>
                </c:pt>
                <c:pt idx="6671">
                  <c:v>5</c:v>
                </c:pt>
                <c:pt idx="6672">
                  <c:v>5</c:v>
                </c:pt>
                <c:pt idx="6673">
                  <c:v>5</c:v>
                </c:pt>
                <c:pt idx="6674">
                  <c:v>5</c:v>
                </c:pt>
                <c:pt idx="6675">
                  <c:v>5</c:v>
                </c:pt>
                <c:pt idx="6676">
                  <c:v>5</c:v>
                </c:pt>
                <c:pt idx="6677">
                  <c:v>5</c:v>
                </c:pt>
                <c:pt idx="6678">
                  <c:v>6</c:v>
                </c:pt>
                <c:pt idx="6679">
                  <c:v>5</c:v>
                </c:pt>
                <c:pt idx="6680">
                  <c:v>5</c:v>
                </c:pt>
                <c:pt idx="6681">
                  <c:v>5</c:v>
                </c:pt>
                <c:pt idx="6682">
                  <c:v>5</c:v>
                </c:pt>
                <c:pt idx="6683">
                  <c:v>5</c:v>
                </c:pt>
                <c:pt idx="6684">
                  <c:v>5</c:v>
                </c:pt>
                <c:pt idx="6685">
                  <c:v>5</c:v>
                </c:pt>
                <c:pt idx="6686">
                  <c:v>5</c:v>
                </c:pt>
                <c:pt idx="6687">
                  <c:v>5</c:v>
                </c:pt>
                <c:pt idx="6688">
                  <c:v>5</c:v>
                </c:pt>
                <c:pt idx="6689">
                  <c:v>5</c:v>
                </c:pt>
                <c:pt idx="6690">
                  <c:v>5</c:v>
                </c:pt>
                <c:pt idx="6691">
                  <c:v>19</c:v>
                </c:pt>
                <c:pt idx="6692">
                  <c:v>6</c:v>
                </c:pt>
                <c:pt idx="6693">
                  <c:v>6</c:v>
                </c:pt>
                <c:pt idx="6694">
                  <c:v>6</c:v>
                </c:pt>
                <c:pt idx="6695">
                  <c:v>6</c:v>
                </c:pt>
                <c:pt idx="6696">
                  <c:v>6</c:v>
                </c:pt>
                <c:pt idx="6697">
                  <c:v>6</c:v>
                </c:pt>
                <c:pt idx="6698">
                  <c:v>6</c:v>
                </c:pt>
                <c:pt idx="6699">
                  <c:v>6</c:v>
                </c:pt>
                <c:pt idx="6700">
                  <c:v>6</c:v>
                </c:pt>
                <c:pt idx="6701">
                  <c:v>6</c:v>
                </c:pt>
                <c:pt idx="6702">
                  <c:v>6</c:v>
                </c:pt>
                <c:pt idx="6703">
                  <c:v>17</c:v>
                </c:pt>
                <c:pt idx="6704">
                  <c:v>11</c:v>
                </c:pt>
                <c:pt idx="6705">
                  <c:v>8</c:v>
                </c:pt>
                <c:pt idx="6706">
                  <c:v>6</c:v>
                </c:pt>
                <c:pt idx="6707">
                  <c:v>6</c:v>
                </c:pt>
                <c:pt idx="6708">
                  <c:v>6</c:v>
                </c:pt>
                <c:pt idx="6709">
                  <c:v>6</c:v>
                </c:pt>
                <c:pt idx="6710">
                  <c:v>6</c:v>
                </c:pt>
                <c:pt idx="6711">
                  <c:v>6</c:v>
                </c:pt>
                <c:pt idx="6712">
                  <c:v>6</c:v>
                </c:pt>
                <c:pt idx="6713">
                  <c:v>7</c:v>
                </c:pt>
                <c:pt idx="6714">
                  <c:v>6</c:v>
                </c:pt>
                <c:pt idx="6715">
                  <c:v>6</c:v>
                </c:pt>
                <c:pt idx="6716">
                  <c:v>6</c:v>
                </c:pt>
                <c:pt idx="6717">
                  <c:v>6</c:v>
                </c:pt>
                <c:pt idx="6718">
                  <c:v>6</c:v>
                </c:pt>
                <c:pt idx="6719">
                  <c:v>6</c:v>
                </c:pt>
                <c:pt idx="6720">
                  <c:v>6</c:v>
                </c:pt>
                <c:pt idx="6721">
                  <c:v>6</c:v>
                </c:pt>
                <c:pt idx="6722">
                  <c:v>6</c:v>
                </c:pt>
                <c:pt idx="6723">
                  <c:v>6</c:v>
                </c:pt>
                <c:pt idx="6724">
                  <c:v>6</c:v>
                </c:pt>
                <c:pt idx="6725">
                  <c:v>6</c:v>
                </c:pt>
                <c:pt idx="6726">
                  <c:v>6</c:v>
                </c:pt>
                <c:pt idx="6727">
                  <c:v>6</c:v>
                </c:pt>
                <c:pt idx="6728">
                  <c:v>19</c:v>
                </c:pt>
                <c:pt idx="6729">
                  <c:v>6</c:v>
                </c:pt>
                <c:pt idx="6730">
                  <c:v>6</c:v>
                </c:pt>
                <c:pt idx="6731">
                  <c:v>6</c:v>
                </c:pt>
                <c:pt idx="6732">
                  <c:v>6</c:v>
                </c:pt>
                <c:pt idx="6733">
                  <c:v>6</c:v>
                </c:pt>
                <c:pt idx="6734">
                  <c:v>6</c:v>
                </c:pt>
                <c:pt idx="6735">
                  <c:v>6</c:v>
                </c:pt>
                <c:pt idx="6736">
                  <c:v>6</c:v>
                </c:pt>
                <c:pt idx="6737">
                  <c:v>6</c:v>
                </c:pt>
                <c:pt idx="6738">
                  <c:v>6</c:v>
                </c:pt>
                <c:pt idx="6739">
                  <c:v>6</c:v>
                </c:pt>
                <c:pt idx="6740">
                  <c:v>6</c:v>
                </c:pt>
                <c:pt idx="6741">
                  <c:v>6</c:v>
                </c:pt>
                <c:pt idx="6742">
                  <c:v>6</c:v>
                </c:pt>
                <c:pt idx="6743">
                  <c:v>6</c:v>
                </c:pt>
                <c:pt idx="6744">
                  <c:v>10</c:v>
                </c:pt>
                <c:pt idx="6745">
                  <c:v>6</c:v>
                </c:pt>
                <c:pt idx="6746">
                  <c:v>6</c:v>
                </c:pt>
                <c:pt idx="6747">
                  <c:v>6</c:v>
                </c:pt>
                <c:pt idx="6748">
                  <c:v>6</c:v>
                </c:pt>
                <c:pt idx="6749">
                  <c:v>6</c:v>
                </c:pt>
                <c:pt idx="6750">
                  <c:v>6</c:v>
                </c:pt>
                <c:pt idx="6751">
                  <c:v>6</c:v>
                </c:pt>
                <c:pt idx="6752">
                  <c:v>6</c:v>
                </c:pt>
                <c:pt idx="6753">
                  <c:v>6</c:v>
                </c:pt>
                <c:pt idx="6754">
                  <c:v>6</c:v>
                </c:pt>
                <c:pt idx="6755">
                  <c:v>6</c:v>
                </c:pt>
                <c:pt idx="6756">
                  <c:v>6</c:v>
                </c:pt>
                <c:pt idx="6757">
                  <c:v>6</c:v>
                </c:pt>
                <c:pt idx="6758">
                  <c:v>6</c:v>
                </c:pt>
                <c:pt idx="6759">
                  <c:v>6</c:v>
                </c:pt>
                <c:pt idx="6760">
                  <c:v>6</c:v>
                </c:pt>
                <c:pt idx="6761">
                  <c:v>6</c:v>
                </c:pt>
                <c:pt idx="6762">
                  <c:v>6</c:v>
                </c:pt>
                <c:pt idx="6763">
                  <c:v>6</c:v>
                </c:pt>
                <c:pt idx="6764">
                  <c:v>6</c:v>
                </c:pt>
                <c:pt idx="6765">
                  <c:v>6</c:v>
                </c:pt>
                <c:pt idx="6766">
                  <c:v>6</c:v>
                </c:pt>
                <c:pt idx="6767">
                  <c:v>6</c:v>
                </c:pt>
                <c:pt idx="6768">
                  <c:v>6</c:v>
                </c:pt>
                <c:pt idx="6769">
                  <c:v>7</c:v>
                </c:pt>
                <c:pt idx="6770">
                  <c:v>6</c:v>
                </c:pt>
                <c:pt idx="6771">
                  <c:v>7</c:v>
                </c:pt>
                <c:pt idx="6772">
                  <c:v>15</c:v>
                </c:pt>
                <c:pt idx="6773">
                  <c:v>7</c:v>
                </c:pt>
                <c:pt idx="6774">
                  <c:v>7</c:v>
                </c:pt>
                <c:pt idx="6775">
                  <c:v>7</c:v>
                </c:pt>
                <c:pt idx="6776">
                  <c:v>7</c:v>
                </c:pt>
                <c:pt idx="6777">
                  <c:v>7</c:v>
                </c:pt>
                <c:pt idx="6778">
                  <c:v>7</c:v>
                </c:pt>
                <c:pt idx="6779">
                  <c:v>7</c:v>
                </c:pt>
                <c:pt idx="6780">
                  <c:v>7</c:v>
                </c:pt>
                <c:pt idx="6781">
                  <c:v>7</c:v>
                </c:pt>
                <c:pt idx="6782">
                  <c:v>8</c:v>
                </c:pt>
                <c:pt idx="6783">
                  <c:v>7</c:v>
                </c:pt>
                <c:pt idx="6784">
                  <c:v>28</c:v>
                </c:pt>
                <c:pt idx="6785">
                  <c:v>7</c:v>
                </c:pt>
                <c:pt idx="6786">
                  <c:v>7</c:v>
                </c:pt>
                <c:pt idx="6787">
                  <c:v>7</c:v>
                </c:pt>
                <c:pt idx="6788">
                  <c:v>19</c:v>
                </c:pt>
                <c:pt idx="6789">
                  <c:v>22</c:v>
                </c:pt>
                <c:pt idx="6790">
                  <c:v>7</c:v>
                </c:pt>
                <c:pt idx="6791">
                  <c:v>9</c:v>
                </c:pt>
                <c:pt idx="6792">
                  <c:v>7</c:v>
                </c:pt>
                <c:pt idx="6793">
                  <c:v>9</c:v>
                </c:pt>
                <c:pt idx="6794">
                  <c:v>7</c:v>
                </c:pt>
                <c:pt idx="6795">
                  <c:v>7</c:v>
                </c:pt>
                <c:pt idx="6796">
                  <c:v>28</c:v>
                </c:pt>
                <c:pt idx="6797">
                  <c:v>7</c:v>
                </c:pt>
                <c:pt idx="6798">
                  <c:v>7</c:v>
                </c:pt>
                <c:pt idx="6799">
                  <c:v>7</c:v>
                </c:pt>
                <c:pt idx="6800">
                  <c:v>7</c:v>
                </c:pt>
                <c:pt idx="6801">
                  <c:v>7</c:v>
                </c:pt>
                <c:pt idx="6802">
                  <c:v>7</c:v>
                </c:pt>
                <c:pt idx="6803">
                  <c:v>7</c:v>
                </c:pt>
                <c:pt idx="6804">
                  <c:v>11</c:v>
                </c:pt>
                <c:pt idx="6805">
                  <c:v>7</c:v>
                </c:pt>
                <c:pt idx="6806">
                  <c:v>7</c:v>
                </c:pt>
                <c:pt idx="6807">
                  <c:v>7</c:v>
                </c:pt>
                <c:pt idx="6808">
                  <c:v>7</c:v>
                </c:pt>
                <c:pt idx="6809">
                  <c:v>7</c:v>
                </c:pt>
                <c:pt idx="6810">
                  <c:v>7</c:v>
                </c:pt>
                <c:pt idx="6811">
                  <c:v>7</c:v>
                </c:pt>
                <c:pt idx="6812">
                  <c:v>7</c:v>
                </c:pt>
                <c:pt idx="6813">
                  <c:v>7</c:v>
                </c:pt>
                <c:pt idx="6814">
                  <c:v>7</c:v>
                </c:pt>
                <c:pt idx="6815">
                  <c:v>7</c:v>
                </c:pt>
                <c:pt idx="6816">
                  <c:v>7</c:v>
                </c:pt>
                <c:pt idx="6817">
                  <c:v>7</c:v>
                </c:pt>
                <c:pt idx="6818">
                  <c:v>7</c:v>
                </c:pt>
                <c:pt idx="6819">
                  <c:v>7</c:v>
                </c:pt>
                <c:pt idx="6820">
                  <c:v>7</c:v>
                </c:pt>
                <c:pt idx="6821">
                  <c:v>7</c:v>
                </c:pt>
                <c:pt idx="6822">
                  <c:v>7</c:v>
                </c:pt>
                <c:pt idx="6823">
                  <c:v>7</c:v>
                </c:pt>
                <c:pt idx="6824">
                  <c:v>7</c:v>
                </c:pt>
                <c:pt idx="6825">
                  <c:v>7</c:v>
                </c:pt>
                <c:pt idx="6826">
                  <c:v>7</c:v>
                </c:pt>
                <c:pt idx="6827">
                  <c:v>7</c:v>
                </c:pt>
                <c:pt idx="6828">
                  <c:v>27</c:v>
                </c:pt>
                <c:pt idx="6829">
                  <c:v>8</c:v>
                </c:pt>
                <c:pt idx="6830">
                  <c:v>8</c:v>
                </c:pt>
                <c:pt idx="6831">
                  <c:v>8</c:v>
                </c:pt>
                <c:pt idx="6832">
                  <c:v>8</c:v>
                </c:pt>
                <c:pt idx="6833">
                  <c:v>8</c:v>
                </c:pt>
                <c:pt idx="6834">
                  <c:v>8</c:v>
                </c:pt>
                <c:pt idx="6835">
                  <c:v>8</c:v>
                </c:pt>
                <c:pt idx="6836">
                  <c:v>8</c:v>
                </c:pt>
                <c:pt idx="6837">
                  <c:v>8</c:v>
                </c:pt>
                <c:pt idx="6838">
                  <c:v>13</c:v>
                </c:pt>
                <c:pt idx="6839">
                  <c:v>11</c:v>
                </c:pt>
                <c:pt idx="6840">
                  <c:v>8</c:v>
                </c:pt>
                <c:pt idx="6841">
                  <c:v>10</c:v>
                </c:pt>
                <c:pt idx="6842">
                  <c:v>8</c:v>
                </c:pt>
                <c:pt idx="6843">
                  <c:v>8</c:v>
                </c:pt>
                <c:pt idx="6844">
                  <c:v>8</c:v>
                </c:pt>
                <c:pt idx="6845">
                  <c:v>8</c:v>
                </c:pt>
                <c:pt idx="6846">
                  <c:v>8</c:v>
                </c:pt>
                <c:pt idx="6847">
                  <c:v>8</c:v>
                </c:pt>
                <c:pt idx="6848">
                  <c:v>8</c:v>
                </c:pt>
                <c:pt idx="6849">
                  <c:v>8</c:v>
                </c:pt>
                <c:pt idx="6850">
                  <c:v>9</c:v>
                </c:pt>
                <c:pt idx="6851">
                  <c:v>8</c:v>
                </c:pt>
                <c:pt idx="6852">
                  <c:v>8</c:v>
                </c:pt>
                <c:pt idx="6853">
                  <c:v>9</c:v>
                </c:pt>
                <c:pt idx="6854">
                  <c:v>8</c:v>
                </c:pt>
                <c:pt idx="6855">
                  <c:v>8</c:v>
                </c:pt>
                <c:pt idx="6856">
                  <c:v>8</c:v>
                </c:pt>
                <c:pt idx="6857">
                  <c:v>8</c:v>
                </c:pt>
                <c:pt idx="6858">
                  <c:v>36</c:v>
                </c:pt>
                <c:pt idx="6859">
                  <c:v>8</c:v>
                </c:pt>
                <c:pt idx="6860">
                  <c:v>8</c:v>
                </c:pt>
                <c:pt idx="6861">
                  <c:v>8</c:v>
                </c:pt>
                <c:pt idx="6862">
                  <c:v>8</c:v>
                </c:pt>
                <c:pt idx="6863">
                  <c:v>8</c:v>
                </c:pt>
                <c:pt idx="6864">
                  <c:v>8</c:v>
                </c:pt>
                <c:pt idx="6865">
                  <c:v>8</c:v>
                </c:pt>
                <c:pt idx="6866">
                  <c:v>8</c:v>
                </c:pt>
                <c:pt idx="6867">
                  <c:v>8</c:v>
                </c:pt>
                <c:pt idx="6868">
                  <c:v>9</c:v>
                </c:pt>
                <c:pt idx="6869">
                  <c:v>8</c:v>
                </c:pt>
                <c:pt idx="6870">
                  <c:v>8</c:v>
                </c:pt>
                <c:pt idx="6871">
                  <c:v>9</c:v>
                </c:pt>
                <c:pt idx="6872">
                  <c:v>11</c:v>
                </c:pt>
                <c:pt idx="6873">
                  <c:v>9</c:v>
                </c:pt>
                <c:pt idx="6874">
                  <c:v>10</c:v>
                </c:pt>
                <c:pt idx="6875">
                  <c:v>9</c:v>
                </c:pt>
                <c:pt idx="6876">
                  <c:v>9</c:v>
                </c:pt>
                <c:pt idx="6877">
                  <c:v>9</c:v>
                </c:pt>
                <c:pt idx="6878">
                  <c:v>45</c:v>
                </c:pt>
                <c:pt idx="6879">
                  <c:v>9</c:v>
                </c:pt>
                <c:pt idx="6880">
                  <c:v>10</c:v>
                </c:pt>
                <c:pt idx="6881">
                  <c:v>9</c:v>
                </c:pt>
                <c:pt idx="6882">
                  <c:v>9</c:v>
                </c:pt>
                <c:pt idx="6883">
                  <c:v>9</c:v>
                </c:pt>
                <c:pt idx="6884">
                  <c:v>9</c:v>
                </c:pt>
                <c:pt idx="6885">
                  <c:v>9</c:v>
                </c:pt>
                <c:pt idx="6886">
                  <c:v>9</c:v>
                </c:pt>
                <c:pt idx="6887">
                  <c:v>9</c:v>
                </c:pt>
                <c:pt idx="6888">
                  <c:v>9</c:v>
                </c:pt>
                <c:pt idx="6889">
                  <c:v>9</c:v>
                </c:pt>
                <c:pt idx="6890">
                  <c:v>9</c:v>
                </c:pt>
                <c:pt idx="6891">
                  <c:v>9</c:v>
                </c:pt>
                <c:pt idx="6892">
                  <c:v>9</c:v>
                </c:pt>
                <c:pt idx="6893">
                  <c:v>9</c:v>
                </c:pt>
                <c:pt idx="6894">
                  <c:v>9</c:v>
                </c:pt>
                <c:pt idx="6895">
                  <c:v>9</c:v>
                </c:pt>
                <c:pt idx="6896">
                  <c:v>9</c:v>
                </c:pt>
                <c:pt idx="6897">
                  <c:v>11</c:v>
                </c:pt>
                <c:pt idx="6898">
                  <c:v>10</c:v>
                </c:pt>
                <c:pt idx="6899">
                  <c:v>10</c:v>
                </c:pt>
                <c:pt idx="6900">
                  <c:v>11</c:v>
                </c:pt>
                <c:pt idx="6901">
                  <c:v>10</c:v>
                </c:pt>
                <c:pt idx="6902">
                  <c:v>20</c:v>
                </c:pt>
                <c:pt idx="6903">
                  <c:v>10</c:v>
                </c:pt>
                <c:pt idx="6904">
                  <c:v>10</c:v>
                </c:pt>
                <c:pt idx="6905">
                  <c:v>10</c:v>
                </c:pt>
                <c:pt idx="6906">
                  <c:v>10</c:v>
                </c:pt>
                <c:pt idx="6907">
                  <c:v>10</c:v>
                </c:pt>
                <c:pt idx="6908">
                  <c:v>10</c:v>
                </c:pt>
                <c:pt idx="6909">
                  <c:v>10</c:v>
                </c:pt>
                <c:pt idx="6910">
                  <c:v>10</c:v>
                </c:pt>
                <c:pt idx="6911">
                  <c:v>10</c:v>
                </c:pt>
                <c:pt idx="6912">
                  <c:v>10</c:v>
                </c:pt>
                <c:pt idx="6913">
                  <c:v>10</c:v>
                </c:pt>
                <c:pt idx="6914">
                  <c:v>10</c:v>
                </c:pt>
                <c:pt idx="6915">
                  <c:v>11</c:v>
                </c:pt>
                <c:pt idx="6916">
                  <c:v>10</c:v>
                </c:pt>
                <c:pt idx="6917">
                  <c:v>10</c:v>
                </c:pt>
                <c:pt idx="6918">
                  <c:v>10</c:v>
                </c:pt>
                <c:pt idx="6919">
                  <c:v>10</c:v>
                </c:pt>
                <c:pt idx="6920">
                  <c:v>11</c:v>
                </c:pt>
                <c:pt idx="6921">
                  <c:v>11</c:v>
                </c:pt>
                <c:pt idx="6922">
                  <c:v>11</c:v>
                </c:pt>
                <c:pt idx="6923">
                  <c:v>11</c:v>
                </c:pt>
                <c:pt idx="6924">
                  <c:v>11</c:v>
                </c:pt>
                <c:pt idx="6925">
                  <c:v>13</c:v>
                </c:pt>
                <c:pt idx="6926">
                  <c:v>11</c:v>
                </c:pt>
                <c:pt idx="6927">
                  <c:v>14</c:v>
                </c:pt>
                <c:pt idx="6928">
                  <c:v>11</c:v>
                </c:pt>
                <c:pt idx="6929">
                  <c:v>11</c:v>
                </c:pt>
                <c:pt idx="6930">
                  <c:v>11</c:v>
                </c:pt>
                <c:pt idx="6931">
                  <c:v>11</c:v>
                </c:pt>
                <c:pt idx="6932">
                  <c:v>11</c:v>
                </c:pt>
                <c:pt idx="6933">
                  <c:v>11</c:v>
                </c:pt>
                <c:pt idx="6934">
                  <c:v>11</c:v>
                </c:pt>
                <c:pt idx="6935">
                  <c:v>11</c:v>
                </c:pt>
                <c:pt idx="6936">
                  <c:v>11</c:v>
                </c:pt>
                <c:pt idx="6937">
                  <c:v>11</c:v>
                </c:pt>
                <c:pt idx="6938">
                  <c:v>11</c:v>
                </c:pt>
                <c:pt idx="6939">
                  <c:v>12</c:v>
                </c:pt>
                <c:pt idx="6940">
                  <c:v>12</c:v>
                </c:pt>
                <c:pt idx="6941">
                  <c:v>21</c:v>
                </c:pt>
                <c:pt idx="6942">
                  <c:v>12</c:v>
                </c:pt>
                <c:pt idx="6943">
                  <c:v>12</c:v>
                </c:pt>
                <c:pt idx="6944">
                  <c:v>12</c:v>
                </c:pt>
                <c:pt idx="6945">
                  <c:v>12</c:v>
                </c:pt>
                <c:pt idx="6946">
                  <c:v>12</c:v>
                </c:pt>
                <c:pt idx="6947">
                  <c:v>12</c:v>
                </c:pt>
                <c:pt idx="6948">
                  <c:v>18</c:v>
                </c:pt>
                <c:pt idx="6949">
                  <c:v>12</c:v>
                </c:pt>
                <c:pt idx="6950">
                  <c:v>13</c:v>
                </c:pt>
                <c:pt idx="6951">
                  <c:v>13</c:v>
                </c:pt>
                <c:pt idx="6952">
                  <c:v>13</c:v>
                </c:pt>
                <c:pt idx="6953">
                  <c:v>13</c:v>
                </c:pt>
                <c:pt idx="6954">
                  <c:v>13</c:v>
                </c:pt>
                <c:pt idx="6955">
                  <c:v>13</c:v>
                </c:pt>
                <c:pt idx="6956">
                  <c:v>14</c:v>
                </c:pt>
                <c:pt idx="6957">
                  <c:v>17</c:v>
                </c:pt>
                <c:pt idx="6958">
                  <c:v>14</c:v>
                </c:pt>
                <c:pt idx="6959">
                  <c:v>14</c:v>
                </c:pt>
                <c:pt idx="6960">
                  <c:v>14</c:v>
                </c:pt>
                <c:pt idx="6961">
                  <c:v>14</c:v>
                </c:pt>
                <c:pt idx="6962">
                  <c:v>14</c:v>
                </c:pt>
                <c:pt idx="6963">
                  <c:v>14</c:v>
                </c:pt>
                <c:pt idx="6964">
                  <c:v>15</c:v>
                </c:pt>
                <c:pt idx="6965">
                  <c:v>15</c:v>
                </c:pt>
                <c:pt idx="6966">
                  <c:v>16</c:v>
                </c:pt>
                <c:pt idx="6967">
                  <c:v>15</c:v>
                </c:pt>
                <c:pt idx="6968">
                  <c:v>15</c:v>
                </c:pt>
                <c:pt idx="6969">
                  <c:v>15</c:v>
                </c:pt>
                <c:pt idx="6970">
                  <c:v>16</c:v>
                </c:pt>
                <c:pt idx="6971">
                  <c:v>16</c:v>
                </c:pt>
                <c:pt idx="6972">
                  <c:v>16</c:v>
                </c:pt>
                <c:pt idx="6973">
                  <c:v>16</c:v>
                </c:pt>
                <c:pt idx="6974">
                  <c:v>16</c:v>
                </c:pt>
                <c:pt idx="6975">
                  <c:v>17</c:v>
                </c:pt>
                <c:pt idx="6976">
                  <c:v>17</c:v>
                </c:pt>
                <c:pt idx="6977">
                  <c:v>32</c:v>
                </c:pt>
                <c:pt idx="6978">
                  <c:v>22</c:v>
                </c:pt>
                <c:pt idx="6979">
                  <c:v>19</c:v>
                </c:pt>
                <c:pt idx="6980">
                  <c:v>19</c:v>
                </c:pt>
                <c:pt idx="6981">
                  <c:v>19</c:v>
                </c:pt>
                <c:pt idx="6982">
                  <c:v>96</c:v>
                </c:pt>
                <c:pt idx="6983">
                  <c:v>20</c:v>
                </c:pt>
                <c:pt idx="6984">
                  <c:v>20</c:v>
                </c:pt>
                <c:pt idx="6985">
                  <c:v>24</c:v>
                </c:pt>
                <c:pt idx="6986">
                  <c:v>24</c:v>
                </c:pt>
                <c:pt idx="6987">
                  <c:v>40</c:v>
                </c:pt>
                <c:pt idx="6988">
                  <c:v>40</c:v>
                </c:pt>
                <c:pt idx="6989">
                  <c:v>50</c:v>
                </c:pt>
                <c:pt idx="6990">
                  <c:v>67</c:v>
                </c:pt>
                <c:pt idx="6991">
                  <c:v>1153</c:v>
                </c:pt>
                <c:pt idx="6992">
                  <c:v>134941</c:v>
                </c:pt>
              </c:numCache>
            </c:numRef>
          </c:xVal>
          <c:yVal>
            <c:numRef>
              <c:f>Sheet2!$B$2:$B$6994</c:f>
              <c:numCache>
                <c:formatCode>General</c:formatCode>
                <c:ptCount val="6993"/>
                <c:pt idx="0">
                  <c:v>993</c:v>
                </c:pt>
                <c:pt idx="1">
                  <c:v>72</c:v>
                </c:pt>
                <c:pt idx="2">
                  <c:v>226</c:v>
                </c:pt>
                <c:pt idx="3">
                  <c:v>255</c:v>
                </c:pt>
                <c:pt idx="4">
                  <c:v>178</c:v>
                </c:pt>
                <c:pt idx="5">
                  <c:v>123</c:v>
                </c:pt>
                <c:pt idx="6">
                  <c:v>570</c:v>
                </c:pt>
                <c:pt idx="7">
                  <c:v>616</c:v>
                </c:pt>
                <c:pt idx="8">
                  <c:v>22</c:v>
                </c:pt>
                <c:pt idx="9">
                  <c:v>392</c:v>
                </c:pt>
                <c:pt idx="10">
                  <c:v>426</c:v>
                </c:pt>
                <c:pt idx="11">
                  <c:v>555</c:v>
                </c:pt>
                <c:pt idx="12">
                  <c:v>809</c:v>
                </c:pt>
                <c:pt idx="13">
                  <c:v>51</c:v>
                </c:pt>
                <c:pt idx="14">
                  <c:v>187</c:v>
                </c:pt>
                <c:pt idx="15">
                  <c:v>220</c:v>
                </c:pt>
                <c:pt idx="16">
                  <c:v>75</c:v>
                </c:pt>
                <c:pt idx="17">
                  <c:v>115</c:v>
                </c:pt>
                <c:pt idx="18">
                  <c:v>130</c:v>
                </c:pt>
                <c:pt idx="19">
                  <c:v>929</c:v>
                </c:pt>
                <c:pt idx="20">
                  <c:v>924</c:v>
                </c:pt>
                <c:pt idx="21">
                  <c:v>803</c:v>
                </c:pt>
                <c:pt idx="22">
                  <c:v>625</c:v>
                </c:pt>
                <c:pt idx="23">
                  <c:v>56</c:v>
                </c:pt>
                <c:pt idx="24">
                  <c:v>530</c:v>
                </c:pt>
                <c:pt idx="25">
                  <c:v>292</c:v>
                </c:pt>
                <c:pt idx="26">
                  <c:v>1143</c:v>
                </c:pt>
                <c:pt idx="27">
                  <c:v>1227</c:v>
                </c:pt>
                <c:pt idx="28">
                  <c:v>211</c:v>
                </c:pt>
                <c:pt idx="29">
                  <c:v>378</c:v>
                </c:pt>
                <c:pt idx="30">
                  <c:v>94</c:v>
                </c:pt>
                <c:pt idx="31">
                  <c:v>119</c:v>
                </c:pt>
                <c:pt idx="32">
                  <c:v>160</c:v>
                </c:pt>
                <c:pt idx="33">
                  <c:v>65</c:v>
                </c:pt>
                <c:pt idx="34">
                  <c:v>257</c:v>
                </c:pt>
                <c:pt idx="35">
                  <c:v>950</c:v>
                </c:pt>
                <c:pt idx="36">
                  <c:v>1864</c:v>
                </c:pt>
                <c:pt idx="37">
                  <c:v>1502</c:v>
                </c:pt>
                <c:pt idx="38">
                  <c:v>558</c:v>
                </c:pt>
                <c:pt idx="39">
                  <c:v>143</c:v>
                </c:pt>
                <c:pt idx="40">
                  <c:v>144</c:v>
                </c:pt>
                <c:pt idx="41">
                  <c:v>1017</c:v>
                </c:pt>
                <c:pt idx="42">
                  <c:v>549</c:v>
                </c:pt>
                <c:pt idx="43">
                  <c:v>3016</c:v>
                </c:pt>
                <c:pt idx="44">
                  <c:v>158</c:v>
                </c:pt>
                <c:pt idx="45">
                  <c:v>101</c:v>
                </c:pt>
                <c:pt idx="46">
                  <c:v>305</c:v>
                </c:pt>
                <c:pt idx="47">
                  <c:v>106</c:v>
                </c:pt>
                <c:pt idx="48">
                  <c:v>130</c:v>
                </c:pt>
                <c:pt idx="49">
                  <c:v>1783</c:v>
                </c:pt>
                <c:pt idx="50">
                  <c:v>107</c:v>
                </c:pt>
                <c:pt idx="51">
                  <c:v>270</c:v>
                </c:pt>
                <c:pt idx="52">
                  <c:v>210</c:v>
                </c:pt>
                <c:pt idx="53">
                  <c:v>76</c:v>
                </c:pt>
                <c:pt idx="54">
                  <c:v>55</c:v>
                </c:pt>
                <c:pt idx="55">
                  <c:v>1602</c:v>
                </c:pt>
                <c:pt idx="56">
                  <c:v>890</c:v>
                </c:pt>
                <c:pt idx="57">
                  <c:v>660</c:v>
                </c:pt>
                <c:pt idx="58">
                  <c:v>10</c:v>
                </c:pt>
                <c:pt idx="59">
                  <c:v>177</c:v>
                </c:pt>
                <c:pt idx="60">
                  <c:v>1031</c:v>
                </c:pt>
                <c:pt idx="61">
                  <c:v>858</c:v>
                </c:pt>
                <c:pt idx="62">
                  <c:v>170</c:v>
                </c:pt>
                <c:pt idx="63">
                  <c:v>235</c:v>
                </c:pt>
                <c:pt idx="64">
                  <c:v>198</c:v>
                </c:pt>
                <c:pt idx="65">
                  <c:v>147</c:v>
                </c:pt>
                <c:pt idx="66">
                  <c:v>755</c:v>
                </c:pt>
                <c:pt idx="67">
                  <c:v>856</c:v>
                </c:pt>
                <c:pt idx="68">
                  <c:v>46</c:v>
                </c:pt>
                <c:pt idx="69">
                  <c:v>705</c:v>
                </c:pt>
                <c:pt idx="70">
                  <c:v>1083</c:v>
                </c:pt>
                <c:pt idx="71">
                  <c:v>670</c:v>
                </c:pt>
                <c:pt idx="72">
                  <c:v>483</c:v>
                </c:pt>
                <c:pt idx="73">
                  <c:v>232</c:v>
                </c:pt>
                <c:pt idx="74">
                  <c:v>293</c:v>
                </c:pt>
                <c:pt idx="75">
                  <c:v>273</c:v>
                </c:pt>
                <c:pt idx="76">
                  <c:v>79</c:v>
                </c:pt>
                <c:pt idx="77">
                  <c:v>233</c:v>
                </c:pt>
                <c:pt idx="78">
                  <c:v>585</c:v>
                </c:pt>
                <c:pt idx="79">
                  <c:v>158</c:v>
                </c:pt>
                <c:pt idx="80">
                  <c:v>993</c:v>
                </c:pt>
                <c:pt idx="81">
                  <c:v>332</c:v>
                </c:pt>
                <c:pt idx="82">
                  <c:v>70</c:v>
                </c:pt>
                <c:pt idx="83">
                  <c:v>179</c:v>
                </c:pt>
                <c:pt idx="84">
                  <c:v>87</c:v>
                </c:pt>
                <c:pt idx="85">
                  <c:v>351</c:v>
                </c:pt>
                <c:pt idx="86">
                  <c:v>34</c:v>
                </c:pt>
                <c:pt idx="87">
                  <c:v>579</c:v>
                </c:pt>
                <c:pt idx="88">
                  <c:v>241</c:v>
                </c:pt>
                <c:pt idx="89">
                  <c:v>671</c:v>
                </c:pt>
                <c:pt idx="90">
                  <c:v>363</c:v>
                </c:pt>
                <c:pt idx="91">
                  <c:v>134</c:v>
                </c:pt>
                <c:pt idx="92">
                  <c:v>233</c:v>
                </c:pt>
                <c:pt idx="93">
                  <c:v>180</c:v>
                </c:pt>
                <c:pt idx="94">
                  <c:v>218</c:v>
                </c:pt>
                <c:pt idx="95">
                  <c:v>253</c:v>
                </c:pt>
                <c:pt idx="96">
                  <c:v>66</c:v>
                </c:pt>
                <c:pt idx="97">
                  <c:v>3</c:v>
                </c:pt>
                <c:pt idx="98">
                  <c:v>207</c:v>
                </c:pt>
                <c:pt idx="99">
                  <c:v>304</c:v>
                </c:pt>
                <c:pt idx="100">
                  <c:v>18</c:v>
                </c:pt>
                <c:pt idx="101">
                  <c:v>790</c:v>
                </c:pt>
                <c:pt idx="102">
                  <c:v>531</c:v>
                </c:pt>
                <c:pt idx="103">
                  <c:v>25</c:v>
                </c:pt>
                <c:pt idx="104">
                  <c:v>302</c:v>
                </c:pt>
                <c:pt idx="105">
                  <c:v>1496</c:v>
                </c:pt>
                <c:pt idx="106">
                  <c:v>453</c:v>
                </c:pt>
                <c:pt idx="107">
                  <c:v>1038</c:v>
                </c:pt>
                <c:pt idx="108">
                  <c:v>344</c:v>
                </c:pt>
                <c:pt idx="109">
                  <c:v>130</c:v>
                </c:pt>
                <c:pt idx="110">
                  <c:v>1497</c:v>
                </c:pt>
                <c:pt idx="111">
                  <c:v>1867</c:v>
                </c:pt>
                <c:pt idx="112">
                  <c:v>264</c:v>
                </c:pt>
                <c:pt idx="113">
                  <c:v>1088</c:v>
                </c:pt>
                <c:pt idx="114">
                  <c:v>307</c:v>
                </c:pt>
                <c:pt idx="115">
                  <c:v>414</c:v>
                </c:pt>
                <c:pt idx="116">
                  <c:v>1065</c:v>
                </c:pt>
                <c:pt idx="117">
                  <c:v>813</c:v>
                </c:pt>
                <c:pt idx="118">
                  <c:v>68</c:v>
                </c:pt>
                <c:pt idx="119">
                  <c:v>74</c:v>
                </c:pt>
                <c:pt idx="120">
                  <c:v>455</c:v>
                </c:pt>
                <c:pt idx="121">
                  <c:v>282</c:v>
                </c:pt>
                <c:pt idx="122">
                  <c:v>632</c:v>
                </c:pt>
                <c:pt idx="123">
                  <c:v>1446</c:v>
                </c:pt>
                <c:pt idx="124">
                  <c:v>1142</c:v>
                </c:pt>
                <c:pt idx="125">
                  <c:v>78</c:v>
                </c:pt>
                <c:pt idx="126">
                  <c:v>408</c:v>
                </c:pt>
                <c:pt idx="127">
                  <c:v>1563</c:v>
                </c:pt>
                <c:pt idx="128">
                  <c:v>836</c:v>
                </c:pt>
                <c:pt idx="129">
                  <c:v>1005</c:v>
                </c:pt>
                <c:pt idx="130">
                  <c:v>710</c:v>
                </c:pt>
                <c:pt idx="131">
                  <c:v>1435</c:v>
                </c:pt>
                <c:pt idx="132">
                  <c:v>359</c:v>
                </c:pt>
                <c:pt idx="133">
                  <c:v>103</c:v>
                </c:pt>
                <c:pt idx="134">
                  <c:v>928</c:v>
                </c:pt>
                <c:pt idx="135">
                  <c:v>314</c:v>
                </c:pt>
                <c:pt idx="136">
                  <c:v>143</c:v>
                </c:pt>
                <c:pt idx="137">
                  <c:v>281</c:v>
                </c:pt>
                <c:pt idx="138">
                  <c:v>875</c:v>
                </c:pt>
                <c:pt idx="139">
                  <c:v>156</c:v>
                </c:pt>
                <c:pt idx="140">
                  <c:v>436</c:v>
                </c:pt>
                <c:pt idx="141">
                  <c:v>185</c:v>
                </c:pt>
                <c:pt idx="142">
                  <c:v>1043</c:v>
                </c:pt>
                <c:pt idx="143">
                  <c:v>167</c:v>
                </c:pt>
                <c:pt idx="144">
                  <c:v>257</c:v>
                </c:pt>
                <c:pt idx="145">
                  <c:v>99</c:v>
                </c:pt>
                <c:pt idx="146">
                  <c:v>620</c:v>
                </c:pt>
                <c:pt idx="147">
                  <c:v>261</c:v>
                </c:pt>
                <c:pt idx="148">
                  <c:v>346</c:v>
                </c:pt>
                <c:pt idx="149">
                  <c:v>133</c:v>
                </c:pt>
                <c:pt idx="150">
                  <c:v>387</c:v>
                </c:pt>
                <c:pt idx="151">
                  <c:v>66</c:v>
                </c:pt>
                <c:pt idx="152">
                  <c:v>201</c:v>
                </c:pt>
                <c:pt idx="153">
                  <c:v>261</c:v>
                </c:pt>
                <c:pt idx="154">
                  <c:v>284</c:v>
                </c:pt>
                <c:pt idx="155">
                  <c:v>368</c:v>
                </c:pt>
                <c:pt idx="156">
                  <c:v>398</c:v>
                </c:pt>
                <c:pt idx="157">
                  <c:v>335</c:v>
                </c:pt>
                <c:pt idx="158">
                  <c:v>337</c:v>
                </c:pt>
                <c:pt idx="159">
                  <c:v>276</c:v>
                </c:pt>
                <c:pt idx="160">
                  <c:v>278</c:v>
                </c:pt>
                <c:pt idx="161">
                  <c:v>730</c:v>
                </c:pt>
                <c:pt idx="162">
                  <c:v>47</c:v>
                </c:pt>
                <c:pt idx="163">
                  <c:v>145</c:v>
                </c:pt>
                <c:pt idx="164">
                  <c:v>78</c:v>
                </c:pt>
                <c:pt idx="165">
                  <c:v>590</c:v>
                </c:pt>
                <c:pt idx="166">
                  <c:v>151</c:v>
                </c:pt>
                <c:pt idx="167">
                  <c:v>536</c:v>
                </c:pt>
                <c:pt idx="168">
                  <c:v>52</c:v>
                </c:pt>
                <c:pt idx="169">
                  <c:v>54</c:v>
                </c:pt>
                <c:pt idx="170">
                  <c:v>75</c:v>
                </c:pt>
                <c:pt idx="171">
                  <c:v>361</c:v>
                </c:pt>
                <c:pt idx="172">
                  <c:v>244</c:v>
                </c:pt>
                <c:pt idx="173">
                  <c:v>1082</c:v>
                </c:pt>
                <c:pt idx="174">
                  <c:v>661</c:v>
                </c:pt>
                <c:pt idx="175">
                  <c:v>573</c:v>
                </c:pt>
                <c:pt idx="176">
                  <c:v>10</c:v>
                </c:pt>
                <c:pt idx="177">
                  <c:v>503</c:v>
                </c:pt>
                <c:pt idx="178">
                  <c:v>498</c:v>
                </c:pt>
                <c:pt idx="179">
                  <c:v>68</c:v>
                </c:pt>
                <c:pt idx="180">
                  <c:v>715</c:v>
                </c:pt>
                <c:pt idx="181">
                  <c:v>765</c:v>
                </c:pt>
                <c:pt idx="182">
                  <c:v>225</c:v>
                </c:pt>
                <c:pt idx="183">
                  <c:v>326</c:v>
                </c:pt>
                <c:pt idx="184">
                  <c:v>1057</c:v>
                </c:pt>
                <c:pt idx="185">
                  <c:v>281</c:v>
                </c:pt>
                <c:pt idx="186">
                  <c:v>601</c:v>
                </c:pt>
                <c:pt idx="187">
                  <c:v>260</c:v>
                </c:pt>
                <c:pt idx="188">
                  <c:v>329</c:v>
                </c:pt>
                <c:pt idx="189">
                  <c:v>345</c:v>
                </c:pt>
                <c:pt idx="190">
                  <c:v>351</c:v>
                </c:pt>
                <c:pt idx="191">
                  <c:v>1103</c:v>
                </c:pt>
                <c:pt idx="192">
                  <c:v>472</c:v>
                </c:pt>
                <c:pt idx="193">
                  <c:v>605</c:v>
                </c:pt>
                <c:pt idx="194">
                  <c:v>62</c:v>
                </c:pt>
                <c:pt idx="195">
                  <c:v>1047</c:v>
                </c:pt>
                <c:pt idx="196">
                  <c:v>612</c:v>
                </c:pt>
                <c:pt idx="197">
                  <c:v>771</c:v>
                </c:pt>
                <c:pt idx="198">
                  <c:v>1043</c:v>
                </c:pt>
                <c:pt idx="199">
                  <c:v>135</c:v>
                </c:pt>
                <c:pt idx="200">
                  <c:v>2</c:v>
                </c:pt>
                <c:pt idx="201">
                  <c:v>165</c:v>
                </c:pt>
                <c:pt idx="202">
                  <c:v>122</c:v>
                </c:pt>
                <c:pt idx="203">
                  <c:v>1053</c:v>
                </c:pt>
                <c:pt idx="204">
                  <c:v>17</c:v>
                </c:pt>
                <c:pt idx="205">
                  <c:v>345</c:v>
                </c:pt>
                <c:pt idx="206">
                  <c:v>545</c:v>
                </c:pt>
                <c:pt idx="207">
                  <c:v>38</c:v>
                </c:pt>
                <c:pt idx="208">
                  <c:v>177</c:v>
                </c:pt>
                <c:pt idx="209">
                  <c:v>130</c:v>
                </c:pt>
                <c:pt idx="210">
                  <c:v>359</c:v>
                </c:pt>
                <c:pt idx="211">
                  <c:v>205</c:v>
                </c:pt>
                <c:pt idx="212">
                  <c:v>190</c:v>
                </c:pt>
                <c:pt idx="213">
                  <c:v>169</c:v>
                </c:pt>
                <c:pt idx="214">
                  <c:v>1048</c:v>
                </c:pt>
                <c:pt idx="215">
                  <c:v>236</c:v>
                </c:pt>
                <c:pt idx="216">
                  <c:v>335</c:v>
                </c:pt>
                <c:pt idx="217">
                  <c:v>211</c:v>
                </c:pt>
                <c:pt idx="218">
                  <c:v>1129</c:v>
                </c:pt>
                <c:pt idx="219">
                  <c:v>88</c:v>
                </c:pt>
                <c:pt idx="220">
                  <c:v>354</c:v>
                </c:pt>
                <c:pt idx="221">
                  <c:v>173</c:v>
                </c:pt>
                <c:pt idx="222">
                  <c:v>178</c:v>
                </c:pt>
                <c:pt idx="223">
                  <c:v>186</c:v>
                </c:pt>
                <c:pt idx="224">
                  <c:v>64</c:v>
                </c:pt>
                <c:pt idx="225">
                  <c:v>170</c:v>
                </c:pt>
                <c:pt idx="226">
                  <c:v>1056</c:v>
                </c:pt>
                <c:pt idx="227">
                  <c:v>259</c:v>
                </c:pt>
                <c:pt idx="228">
                  <c:v>163</c:v>
                </c:pt>
                <c:pt idx="229">
                  <c:v>105</c:v>
                </c:pt>
                <c:pt idx="230">
                  <c:v>1745</c:v>
                </c:pt>
                <c:pt idx="231">
                  <c:v>1966</c:v>
                </c:pt>
                <c:pt idx="232">
                  <c:v>1470</c:v>
                </c:pt>
                <c:pt idx="233">
                  <c:v>1607</c:v>
                </c:pt>
                <c:pt idx="234">
                  <c:v>1414</c:v>
                </c:pt>
                <c:pt idx="235">
                  <c:v>109</c:v>
                </c:pt>
                <c:pt idx="236">
                  <c:v>697</c:v>
                </c:pt>
                <c:pt idx="237">
                  <c:v>44</c:v>
                </c:pt>
                <c:pt idx="238">
                  <c:v>47</c:v>
                </c:pt>
                <c:pt idx="239">
                  <c:v>582</c:v>
                </c:pt>
                <c:pt idx="240">
                  <c:v>511</c:v>
                </c:pt>
                <c:pt idx="241">
                  <c:v>734</c:v>
                </c:pt>
                <c:pt idx="242">
                  <c:v>577</c:v>
                </c:pt>
                <c:pt idx="243">
                  <c:v>306</c:v>
                </c:pt>
                <c:pt idx="244">
                  <c:v>424</c:v>
                </c:pt>
                <c:pt idx="245">
                  <c:v>385</c:v>
                </c:pt>
                <c:pt idx="246">
                  <c:v>572</c:v>
                </c:pt>
                <c:pt idx="247">
                  <c:v>362</c:v>
                </c:pt>
                <c:pt idx="248">
                  <c:v>417</c:v>
                </c:pt>
                <c:pt idx="249">
                  <c:v>433</c:v>
                </c:pt>
                <c:pt idx="250">
                  <c:v>278</c:v>
                </c:pt>
                <c:pt idx="251">
                  <c:v>171</c:v>
                </c:pt>
                <c:pt idx="252">
                  <c:v>466</c:v>
                </c:pt>
                <c:pt idx="253">
                  <c:v>58</c:v>
                </c:pt>
                <c:pt idx="254">
                  <c:v>673</c:v>
                </c:pt>
                <c:pt idx="255">
                  <c:v>782</c:v>
                </c:pt>
                <c:pt idx="256">
                  <c:v>865</c:v>
                </c:pt>
                <c:pt idx="257">
                  <c:v>916</c:v>
                </c:pt>
                <c:pt idx="258">
                  <c:v>211</c:v>
                </c:pt>
                <c:pt idx="259">
                  <c:v>344</c:v>
                </c:pt>
                <c:pt idx="260">
                  <c:v>480</c:v>
                </c:pt>
                <c:pt idx="261">
                  <c:v>196</c:v>
                </c:pt>
                <c:pt idx="262">
                  <c:v>28</c:v>
                </c:pt>
                <c:pt idx="263">
                  <c:v>219</c:v>
                </c:pt>
                <c:pt idx="264">
                  <c:v>112</c:v>
                </c:pt>
                <c:pt idx="265">
                  <c:v>85</c:v>
                </c:pt>
                <c:pt idx="266">
                  <c:v>25</c:v>
                </c:pt>
                <c:pt idx="267">
                  <c:v>182</c:v>
                </c:pt>
                <c:pt idx="268">
                  <c:v>507</c:v>
                </c:pt>
                <c:pt idx="269">
                  <c:v>359</c:v>
                </c:pt>
                <c:pt idx="270">
                  <c:v>1169</c:v>
                </c:pt>
                <c:pt idx="271">
                  <c:v>344</c:v>
                </c:pt>
                <c:pt idx="272">
                  <c:v>1322</c:v>
                </c:pt>
                <c:pt idx="273">
                  <c:v>485</c:v>
                </c:pt>
                <c:pt idx="274">
                  <c:v>374</c:v>
                </c:pt>
                <c:pt idx="275">
                  <c:v>230</c:v>
                </c:pt>
                <c:pt idx="276">
                  <c:v>294</c:v>
                </c:pt>
                <c:pt idx="277">
                  <c:v>414</c:v>
                </c:pt>
                <c:pt idx="278">
                  <c:v>478</c:v>
                </c:pt>
                <c:pt idx="279">
                  <c:v>539</c:v>
                </c:pt>
                <c:pt idx="280">
                  <c:v>466</c:v>
                </c:pt>
                <c:pt idx="281">
                  <c:v>302</c:v>
                </c:pt>
                <c:pt idx="282">
                  <c:v>975</c:v>
                </c:pt>
                <c:pt idx="283">
                  <c:v>536</c:v>
                </c:pt>
                <c:pt idx="284">
                  <c:v>496</c:v>
                </c:pt>
                <c:pt idx="285">
                  <c:v>357</c:v>
                </c:pt>
                <c:pt idx="286">
                  <c:v>298</c:v>
                </c:pt>
                <c:pt idx="287">
                  <c:v>340</c:v>
                </c:pt>
                <c:pt idx="288">
                  <c:v>555</c:v>
                </c:pt>
                <c:pt idx="289">
                  <c:v>507</c:v>
                </c:pt>
                <c:pt idx="290">
                  <c:v>849</c:v>
                </c:pt>
                <c:pt idx="291">
                  <c:v>1947</c:v>
                </c:pt>
                <c:pt idx="292">
                  <c:v>850</c:v>
                </c:pt>
                <c:pt idx="293">
                  <c:v>681</c:v>
                </c:pt>
                <c:pt idx="294">
                  <c:v>420</c:v>
                </c:pt>
                <c:pt idx="295">
                  <c:v>508</c:v>
                </c:pt>
                <c:pt idx="296">
                  <c:v>1030</c:v>
                </c:pt>
                <c:pt idx="297">
                  <c:v>395</c:v>
                </c:pt>
                <c:pt idx="298">
                  <c:v>561</c:v>
                </c:pt>
                <c:pt idx="299">
                  <c:v>926</c:v>
                </c:pt>
                <c:pt idx="300">
                  <c:v>723</c:v>
                </c:pt>
                <c:pt idx="301">
                  <c:v>83</c:v>
                </c:pt>
                <c:pt idx="302">
                  <c:v>348</c:v>
                </c:pt>
                <c:pt idx="303">
                  <c:v>223</c:v>
                </c:pt>
                <c:pt idx="304">
                  <c:v>26</c:v>
                </c:pt>
                <c:pt idx="305">
                  <c:v>499</c:v>
                </c:pt>
                <c:pt idx="306">
                  <c:v>322</c:v>
                </c:pt>
                <c:pt idx="307">
                  <c:v>499</c:v>
                </c:pt>
                <c:pt idx="308">
                  <c:v>55</c:v>
                </c:pt>
                <c:pt idx="309">
                  <c:v>443</c:v>
                </c:pt>
                <c:pt idx="310">
                  <c:v>87</c:v>
                </c:pt>
                <c:pt idx="311">
                  <c:v>576</c:v>
                </c:pt>
                <c:pt idx="312">
                  <c:v>568</c:v>
                </c:pt>
                <c:pt idx="313">
                  <c:v>181</c:v>
                </c:pt>
                <c:pt idx="314">
                  <c:v>313</c:v>
                </c:pt>
                <c:pt idx="315">
                  <c:v>372</c:v>
                </c:pt>
                <c:pt idx="316">
                  <c:v>859</c:v>
                </c:pt>
                <c:pt idx="317">
                  <c:v>1054</c:v>
                </c:pt>
                <c:pt idx="318">
                  <c:v>274</c:v>
                </c:pt>
                <c:pt idx="319">
                  <c:v>407</c:v>
                </c:pt>
                <c:pt idx="320">
                  <c:v>414</c:v>
                </c:pt>
                <c:pt idx="321">
                  <c:v>335</c:v>
                </c:pt>
                <c:pt idx="322">
                  <c:v>431</c:v>
                </c:pt>
                <c:pt idx="323">
                  <c:v>784</c:v>
                </c:pt>
                <c:pt idx="324">
                  <c:v>461</c:v>
                </c:pt>
                <c:pt idx="325">
                  <c:v>131</c:v>
                </c:pt>
                <c:pt idx="326">
                  <c:v>32</c:v>
                </c:pt>
                <c:pt idx="327">
                  <c:v>705</c:v>
                </c:pt>
                <c:pt idx="328">
                  <c:v>1050</c:v>
                </c:pt>
                <c:pt idx="329">
                  <c:v>222</c:v>
                </c:pt>
                <c:pt idx="330">
                  <c:v>305</c:v>
                </c:pt>
                <c:pt idx="331">
                  <c:v>263</c:v>
                </c:pt>
                <c:pt idx="332">
                  <c:v>325</c:v>
                </c:pt>
                <c:pt idx="333">
                  <c:v>271</c:v>
                </c:pt>
                <c:pt idx="334">
                  <c:v>330</c:v>
                </c:pt>
                <c:pt idx="335">
                  <c:v>770</c:v>
                </c:pt>
                <c:pt idx="336">
                  <c:v>341</c:v>
                </c:pt>
                <c:pt idx="337">
                  <c:v>251</c:v>
                </c:pt>
                <c:pt idx="338">
                  <c:v>929</c:v>
                </c:pt>
                <c:pt idx="339">
                  <c:v>1154</c:v>
                </c:pt>
                <c:pt idx="340">
                  <c:v>587</c:v>
                </c:pt>
                <c:pt idx="341">
                  <c:v>814</c:v>
                </c:pt>
                <c:pt idx="342">
                  <c:v>319</c:v>
                </c:pt>
                <c:pt idx="343">
                  <c:v>141</c:v>
                </c:pt>
                <c:pt idx="344">
                  <c:v>427</c:v>
                </c:pt>
                <c:pt idx="345">
                  <c:v>372</c:v>
                </c:pt>
                <c:pt idx="346">
                  <c:v>560</c:v>
                </c:pt>
                <c:pt idx="347">
                  <c:v>990</c:v>
                </c:pt>
                <c:pt idx="348">
                  <c:v>98</c:v>
                </c:pt>
                <c:pt idx="349">
                  <c:v>321</c:v>
                </c:pt>
                <c:pt idx="350">
                  <c:v>40</c:v>
                </c:pt>
                <c:pt idx="351">
                  <c:v>23</c:v>
                </c:pt>
                <c:pt idx="352">
                  <c:v>16</c:v>
                </c:pt>
                <c:pt idx="353">
                  <c:v>10</c:v>
                </c:pt>
                <c:pt idx="354">
                  <c:v>265</c:v>
                </c:pt>
                <c:pt idx="355">
                  <c:v>339</c:v>
                </c:pt>
                <c:pt idx="356">
                  <c:v>142</c:v>
                </c:pt>
                <c:pt idx="357">
                  <c:v>331</c:v>
                </c:pt>
                <c:pt idx="358">
                  <c:v>145</c:v>
                </c:pt>
                <c:pt idx="359">
                  <c:v>296</c:v>
                </c:pt>
                <c:pt idx="360">
                  <c:v>134</c:v>
                </c:pt>
                <c:pt idx="361">
                  <c:v>466</c:v>
                </c:pt>
                <c:pt idx="362">
                  <c:v>99</c:v>
                </c:pt>
                <c:pt idx="363">
                  <c:v>834</c:v>
                </c:pt>
                <c:pt idx="364">
                  <c:v>869</c:v>
                </c:pt>
                <c:pt idx="365">
                  <c:v>299</c:v>
                </c:pt>
                <c:pt idx="366">
                  <c:v>880</c:v>
                </c:pt>
                <c:pt idx="367">
                  <c:v>636</c:v>
                </c:pt>
                <c:pt idx="368">
                  <c:v>17</c:v>
                </c:pt>
                <c:pt idx="369">
                  <c:v>554</c:v>
                </c:pt>
                <c:pt idx="370">
                  <c:v>326</c:v>
                </c:pt>
                <c:pt idx="371">
                  <c:v>398</c:v>
                </c:pt>
                <c:pt idx="372">
                  <c:v>12</c:v>
                </c:pt>
                <c:pt idx="373">
                  <c:v>68</c:v>
                </c:pt>
                <c:pt idx="374">
                  <c:v>98</c:v>
                </c:pt>
                <c:pt idx="375">
                  <c:v>320</c:v>
                </c:pt>
                <c:pt idx="376">
                  <c:v>194</c:v>
                </c:pt>
                <c:pt idx="377">
                  <c:v>400</c:v>
                </c:pt>
                <c:pt idx="378">
                  <c:v>308</c:v>
                </c:pt>
                <c:pt idx="379">
                  <c:v>101</c:v>
                </c:pt>
                <c:pt idx="380">
                  <c:v>689</c:v>
                </c:pt>
                <c:pt idx="381">
                  <c:v>435</c:v>
                </c:pt>
                <c:pt idx="382">
                  <c:v>1119</c:v>
                </c:pt>
                <c:pt idx="383">
                  <c:v>197</c:v>
                </c:pt>
                <c:pt idx="384">
                  <c:v>459</c:v>
                </c:pt>
                <c:pt idx="385">
                  <c:v>508</c:v>
                </c:pt>
                <c:pt idx="386">
                  <c:v>85</c:v>
                </c:pt>
                <c:pt idx="387">
                  <c:v>671</c:v>
                </c:pt>
                <c:pt idx="388">
                  <c:v>709</c:v>
                </c:pt>
                <c:pt idx="389">
                  <c:v>763</c:v>
                </c:pt>
                <c:pt idx="390">
                  <c:v>98</c:v>
                </c:pt>
                <c:pt idx="391">
                  <c:v>420</c:v>
                </c:pt>
                <c:pt idx="392">
                  <c:v>850</c:v>
                </c:pt>
                <c:pt idx="393">
                  <c:v>415</c:v>
                </c:pt>
                <c:pt idx="394">
                  <c:v>80</c:v>
                </c:pt>
                <c:pt idx="395">
                  <c:v>115</c:v>
                </c:pt>
                <c:pt idx="396">
                  <c:v>101</c:v>
                </c:pt>
                <c:pt idx="397">
                  <c:v>82</c:v>
                </c:pt>
                <c:pt idx="398">
                  <c:v>422</c:v>
                </c:pt>
                <c:pt idx="399">
                  <c:v>308</c:v>
                </c:pt>
                <c:pt idx="400">
                  <c:v>283</c:v>
                </c:pt>
                <c:pt idx="401">
                  <c:v>380</c:v>
                </c:pt>
                <c:pt idx="402">
                  <c:v>157</c:v>
                </c:pt>
                <c:pt idx="403">
                  <c:v>385</c:v>
                </c:pt>
                <c:pt idx="404">
                  <c:v>443</c:v>
                </c:pt>
                <c:pt idx="405">
                  <c:v>502</c:v>
                </c:pt>
                <c:pt idx="406">
                  <c:v>861</c:v>
                </c:pt>
                <c:pt idx="407">
                  <c:v>242</c:v>
                </c:pt>
                <c:pt idx="408">
                  <c:v>637</c:v>
                </c:pt>
                <c:pt idx="409">
                  <c:v>111</c:v>
                </c:pt>
                <c:pt idx="410">
                  <c:v>590</c:v>
                </c:pt>
                <c:pt idx="411">
                  <c:v>342</c:v>
                </c:pt>
                <c:pt idx="412">
                  <c:v>546</c:v>
                </c:pt>
                <c:pt idx="413">
                  <c:v>640</c:v>
                </c:pt>
                <c:pt idx="414">
                  <c:v>90</c:v>
                </c:pt>
                <c:pt idx="415">
                  <c:v>584</c:v>
                </c:pt>
                <c:pt idx="416">
                  <c:v>659</c:v>
                </c:pt>
                <c:pt idx="417">
                  <c:v>202</c:v>
                </c:pt>
                <c:pt idx="418">
                  <c:v>677</c:v>
                </c:pt>
                <c:pt idx="419">
                  <c:v>520</c:v>
                </c:pt>
                <c:pt idx="420">
                  <c:v>244</c:v>
                </c:pt>
                <c:pt idx="421">
                  <c:v>110</c:v>
                </c:pt>
                <c:pt idx="422">
                  <c:v>540</c:v>
                </c:pt>
                <c:pt idx="423">
                  <c:v>41</c:v>
                </c:pt>
                <c:pt idx="424">
                  <c:v>88</c:v>
                </c:pt>
                <c:pt idx="425">
                  <c:v>279</c:v>
                </c:pt>
                <c:pt idx="426">
                  <c:v>203</c:v>
                </c:pt>
                <c:pt idx="427">
                  <c:v>123</c:v>
                </c:pt>
                <c:pt idx="428">
                  <c:v>755</c:v>
                </c:pt>
                <c:pt idx="429">
                  <c:v>2</c:v>
                </c:pt>
                <c:pt idx="430">
                  <c:v>258</c:v>
                </c:pt>
                <c:pt idx="431">
                  <c:v>562</c:v>
                </c:pt>
                <c:pt idx="432">
                  <c:v>186</c:v>
                </c:pt>
                <c:pt idx="433">
                  <c:v>255</c:v>
                </c:pt>
                <c:pt idx="434">
                  <c:v>252</c:v>
                </c:pt>
                <c:pt idx="435">
                  <c:v>127</c:v>
                </c:pt>
                <c:pt idx="436">
                  <c:v>85</c:v>
                </c:pt>
                <c:pt idx="437">
                  <c:v>93</c:v>
                </c:pt>
                <c:pt idx="438">
                  <c:v>970</c:v>
                </c:pt>
                <c:pt idx="439">
                  <c:v>89</c:v>
                </c:pt>
                <c:pt idx="440">
                  <c:v>40</c:v>
                </c:pt>
                <c:pt idx="441">
                  <c:v>476</c:v>
                </c:pt>
                <c:pt idx="442">
                  <c:v>659</c:v>
                </c:pt>
                <c:pt idx="443">
                  <c:v>673</c:v>
                </c:pt>
                <c:pt idx="444">
                  <c:v>456</c:v>
                </c:pt>
                <c:pt idx="445">
                  <c:v>37</c:v>
                </c:pt>
                <c:pt idx="446">
                  <c:v>844</c:v>
                </c:pt>
                <c:pt idx="447">
                  <c:v>185</c:v>
                </c:pt>
                <c:pt idx="448">
                  <c:v>373</c:v>
                </c:pt>
                <c:pt idx="449">
                  <c:v>103</c:v>
                </c:pt>
                <c:pt idx="450">
                  <c:v>267</c:v>
                </c:pt>
                <c:pt idx="451">
                  <c:v>36</c:v>
                </c:pt>
                <c:pt idx="452">
                  <c:v>751</c:v>
                </c:pt>
                <c:pt idx="453">
                  <c:v>9</c:v>
                </c:pt>
                <c:pt idx="454">
                  <c:v>4</c:v>
                </c:pt>
                <c:pt idx="455">
                  <c:v>777</c:v>
                </c:pt>
                <c:pt idx="456">
                  <c:v>999</c:v>
                </c:pt>
                <c:pt idx="457">
                  <c:v>752</c:v>
                </c:pt>
                <c:pt idx="458">
                  <c:v>717</c:v>
                </c:pt>
                <c:pt idx="459">
                  <c:v>50</c:v>
                </c:pt>
                <c:pt idx="460">
                  <c:v>79</c:v>
                </c:pt>
                <c:pt idx="461">
                  <c:v>10</c:v>
                </c:pt>
                <c:pt idx="462">
                  <c:v>20</c:v>
                </c:pt>
                <c:pt idx="463">
                  <c:v>292</c:v>
                </c:pt>
                <c:pt idx="464">
                  <c:v>269</c:v>
                </c:pt>
                <c:pt idx="465">
                  <c:v>33</c:v>
                </c:pt>
                <c:pt idx="466">
                  <c:v>1061</c:v>
                </c:pt>
                <c:pt idx="467">
                  <c:v>808</c:v>
                </c:pt>
                <c:pt idx="468">
                  <c:v>230</c:v>
                </c:pt>
                <c:pt idx="469">
                  <c:v>880</c:v>
                </c:pt>
                <c:pt idx="470">
                  <c:v>766</c:v>
                </c:pt>
                <c:pt idx="471">
                  <c:v>1329</c:v>
                </c:pt>
                <c:pt idx="472">
                  <c:v>951</c:v>
                </c:pt>
                <c:pt idx="473">
                  <c:v>655</c:v>
                </c:pt>
                <c:pt idx="474">
                  <c:v>499</c:v>
                </c:pt>
                <c:pt idx="475">
                  <c:v>522</c:v>
                </c:pt>
                <c:pt idx="476">
                  <c:v>699</c:v>
                </c:pt>
                <c:pt idx="477">
                  <c:v>408</c:v>
                </c:pt>
                <c:pt idx="478">
                  <c:v>414</c:v>
                </c:pt>
                <c:pt idx="479">
                  <c:v>271</c:v>
                </c:pt>
                <c:pt idx="480">
                  <c:v>291</c:v>
                </c:pt>
                <c:pt idx="481">
                  <c:v>313</c:v>
                </c:pt>
                <c:pt idx="482">
                  <c:v>450</c:v>
                </c:pt>
                <c:pt idx="483">
                  <c:v>612</c:v>
                </c:pt>
                <c:pt idx="484">
                  <c:v>872</c:v>
                </c:pt>
                <c:pt idx="485">
                  <c:v>464</c:v>
                </c:pt>
                <c:pt idx="486">
                  <c:v>62</c:v>
                </c:pt>
                <c:pt idx="487">
                  <c:v>1070</c:v>
                </c:pt>
                <c:pt idx="488">
                  <c:v>294</c:v>
                </c:pt>
                <c:pt idx="489">
                  <c:v>265</c:v>
                </c:pt>
                <c:pt idx="490">
                  <c:v>35</c:v>
                </c:pt>
                <c:pt idx="491">
                  <c:v>404</c:v>
                </c:pt>
                <c:pt idx="492">
                  <c:v>74</c:v>
                </c:pt>
                <c:pt idx="493">
                  <c:v>710</c:v>
                </c:pt>
                <c:pt idx="494">
                  <c:v>920</c:v>
                </c:pt>
                <c:pt idx="495">
                  <c:v>532</c:v>
                </c:pt>
                <c:pt idx="496">
                  <c:v>691</c:v>
                </c:pt>
                <c:pt idx="497">
                  <c:v>639</c:v>
                </c:pt>
                <c:pt idx="498">
                  <c:v>1223</c:v>
                </c:pt>
                <c:pt idx="499">
                  <c:v>521</c:v>
                </c:pt>
                <c:pt idx="500">
                  <c:v>77</c:v>
                </c:pt>
                <c:pt idx="501">
                  <c:v>123</c:v>
                </c:pt>
                <c:pt idx="502">
                  <c:v>379</c:v>
                </c:pt>
                <c:pt idx="503">
                  <c:v>3</c:v>
                </c:pt>
                <c:pt idx="504">
                  <c:v>140</c:v>
                </c:pt>
                <c:pt idx="505">
                  <c:v>254</c:v>
                </c:pt>
                <c:pt idx="506">
                  <c:v>216</c:v>
                </c:pt>
                <c:pt idx="507">
                  <c:v>237</c:v>
                </c:pt>
                <c:pt idx="508">
                  <c:v>291</c:v>
                </c:pt>
                <c:pt idx="509">
                  <c:v>64</c:v>
                </c:pt>
                <c:pt idx="510">
                  <c:v>350</c:v>
                </c:pt>
                <c:pt idx="511">
                  <c:v>395</c:v>
                </c:pt>
                <c:pt idx="512">
                  <c:v>397</c:v>
                </c:pt>
                <c:pt idx="513">
                  <c:v>29</c:v>
                </c:pt>
                <c:pt idx="514">
                  <c:v>216</c:v>
                </c:pt>
                <c:pt idx="515">
                  <c:v>25</c:v>
                </c:pt>
                <c:pt idx="516">
                  <c:v>242</c:v>
                </c:pt>
                <c:pt idx="517">
                  <c:v>230</c:v>
                </c:pt>
                <c:pt idx="518">
                  <c:v>13</c:v>
                </c:pt>
                <c:pt idx="519">
                  <c:v>580</c:v>
                </c:pt>
                <c:pt idx="520">
                  <c:v>138</c:v>
                </c:pt>
                <c:pt idx="521">
                  <c:v>39</c:v>
                </c:pt>
                <c:pt idx="522">
                  <c:v>188</c:v>
                </c:pt>
                <c:pt idx="523">
                  <c:v>383</c:v>
                </c:pt>
                <c:pt idx="524">
                  <c:v>209</c:v>
                </c:pt>
                <c:pt idx="525">
                  <c:v>142</c:v>
                </c:pt>
                <c:pt idx="526">
                  <c:v>117</c:v>
                </c:pt>
                <c:pt idx="527">
                  <c:v>268</c:v>
                </c:pt>
                <c:pt idx="528">
                  <c:v>265</c:v>
                </c:pt>
                <c:pt idx="529">
                  <c:v>89</c:v>
                </c:pt>
                <c:pt idx="530">
                  <c:v>131</c:v>
                </c:pt>
                <c:pt idx="531">
                  <c:v>399</c:v>
                </c:pt>
                <c:pt idx="532">
                  <c:v>48</c:v>
                </c:pt>
                <c:pt idx="533">
                  <c:v>54</c:v>
                </c:pt>
                <c:pt idx="534">
                  <c:v>119</c:v>
                </c:pt>
                <c:pt idx="535">
                  <c:v>118</c:v>
                </c:pt>
                <c:pt idx="536">
                  <c:v>111</c:v>
                </c:pt>
                <c:pt idx="537">
                  <c:v>62</c:v>
                </c:pt>
                <c:pt idx="538">
                  <c:v>167</c:v>
                </c:pt>
                <c:pt idx="539">
                  <c:v>247</c:v>
                </c:pt>
                <c:pt idx="540">
                  <c:v>53</c:v>
                </c:pt>
                <c:pt idx="541">
                  <c:v>229</c:v>
                </c:pt>
                <c:pt idx="542">
                  <c:v>69</c:v>
                </c:pt>
                <c:pt idx="543">
                  <c:v>1397</c:v>
                </c:pt>
                <c:pt idx="544">
                  <c:v>51</c:v>
                </c:pt>
                <c:pt idx="545">
                  <c:v>110</c:v>
                </c:pt>
                <c:pt idx="546">
                  <c:v>718</c:v>
                </c:pt>
                <c:pt idx="547">
                  <c:v>34</c:v>
                </c:pt>
                <c:pt idx="548">
                  <c:v>126</c:v>
                </c:pt>
                <c:pt idx="549">
                  <c:v>596</c:v>
                </c:pt>
                <c:pt idx="550">
                  <c:v>230</c:v>
                </c:pt>
                <c:pt idx="551">
                  <c:v>76</c:v>
                </c:pt>
                <c:pt idx="552">
                  <c:v>178</c:v>
                </c:pt>
                <c:pt idx="553">
                  <c:v>70</c:v>
                </c:pt>
                <c:pt idx="554">
                  <c:v>67</c:v>
                </c:pt>
                <c:pt idx="555">
                  <c:v>81</c:v>
                </c:pt>
                <c:pt idx="556">
                  <c:v>41</c:v>
                </c:pt>
                <c:pt idx="557">
                  <c:v>29</c:v>
                </c:pt>
                <c:pt idx="558">
                  <c:v>94</c:v>
                </c:pt>
                <c:pt idx="559">
                  <c:v>47</c:v>
                </c:pt>
                <c:pt idx="560">
                  <c:v>84</c:v>
                </c:pt>
                <c:pt idx="561">
                  <c:v>41</c:v>
                </c:pt>
                <c:pt idx="562">
                  <c:v>78</c:v>
                </c:pt>
                <c:pt idx="563">
                  <c:v>64</c:v>
                </c:pt>
                <c:pt idx="564">
                  <c:v>35</c:v>
                </c:pt>
                <c:pt idx="565">
                  <c:v>88</c:v>
                </c:pt>
                <c:pt idx="566">
                  <c:v>32</c:v>
                </c:pt>
                <c:pt idx="567">
                  <c:v>50</c:v>
                </c:pt>
                <c:pt idx="568">
                  <c:v>66</c:v>
                </c:pt>
                <c:pt idx="569">
                  <c:v>866</c:v>
                </c:pt>
                <c:pt idx="570">
                  <c:v>41</c:v>
                </c:pt>
                <c:pt idx="571">
                  <c:v>55</c:v>
                </c:pt>
                <c:pt idx="572">
                  <c:v>67</c:v>
                </c:pt>
                <c:pt idx="573">
                  <c:v>36</c:v>
                </c:pt>
                <c:pt idx="574">
                  <c:v>903</c:v>
                </c:pt>
                <c:pt idx="575">
                  <c:v>65</c:v>
                </c:pt>
                <c:pt idx="576">
                  <c:v>15</c:v>
                </c:pt>
                <c:pt idx="577">
                  <c:v>973</c:v>
                </c:pt>
                <c:pt idx="578">
                  <c:v>641</c:v>
                </c:pt>
                <c:pt idx="579">
                  <c:v>535</c:v>
                </c:pt>
                <c:pt idx="580">
                  <c:v>10</c:v>
                </c:pt>
                <c:pt idx="581">
                  <c:v>206</c:v>
                </c:pt>
                <c:pt idx="582">
                  <c:v>476</c:v>
                </c:pt>
                <c:pt idx="583">
                  <c:v>51</c:v>
                </c:pt>
                <c:pt idx="584">
                  <c:v>785</c:v>
                </c:pt>
                <c:pt idx="585">
                  <c:v>48</c:v>
                </c:pt>
                <c:pt idx="586">
                  <c:v>1523</c:v>
                </c:pt>
                <c:pt idx="587">
                  <c:v>531</c:v>
                </c:pt>
                <c:pt idx="588">
                  <c:v>548</c:v>
                </c:pt>
                <c:pt idx="589">
                  <c:v>40</c:v>
                </c:pt>
                <c:pt idx="590">
                  <c:v>27</c:v>
                </c:pt>
                <c:pt idx="591">
                  <c:v>432</c:v>
                </c:pt>
                <c:pt idx="592">
                  <c:v>263</c:v>
                </c:pt>
                <c:pt idx="593">
                  <c:v>36</c:v>
                </c:pt>
                <c:pt idx="594">
                  <c:v>565</c:v>
                </c:pt>
                <c:pt idx="595">
                  <c:v>36</c:v>
                </c:pt>
                <c:pt idx="596">
                  <c:v>1566</c:v>
                </c:pt>
                <c:pt idx="597">
                  <c:v>42</c:v>
                </c:pt>
                <c:pt idx="598">
                  <c:v>124</c:v>
                </c:pt>
                <c:pt idx="599">
                  <c:v>166</c:v>
                </c:pt>
                <c:pt idx="600">
                  <c:v>137</c:v>
                </c:pt>
                <c:pt idx="601">
                  <c:v>139</c:v>
                </c:pt>
                <c:pt idx="602">
                  <c:v>35</c:v>
                </c:pt>
                <c:pt idx="603">
                  <c:v>1055</c:v>
                </c:pt>
                <c:pt idx="604">
                  <c:v>187</c:v>
                </c:pt>
                <c:pt idx="605">
                  <c:v>165</c:v>
                </c:pt>
                <c:pt idx="606">
                  <c:v>181</c:v>
                </c:pt>
                <c:pt idx="607">
                  <c:v>22</c:v>
                </c:pt>
                <c:pt idx="608">
                  <c:v>293</c:v>
                </c:pt>
                <c:pt idx="609">
                  <c:v>30</c:v>
                </c:pt>
                <c:pt idx="610">
                  <c:v>380</c:v>
                </c:pt>
                <c:pt idx="611">
                  <c:v>336</c:v>
                </c:pt>
                <c:pt idx="612">
                  <c:v>205</c:v>
                </c:pt>
                <c:pt idx="613">
                  <c:v>197</c:v>
                </c:pt>
                <c:pt idx="614">
                  <c:v>1141</c:v>
                </c:pt>
                <c:pt idx="615">
                  <c:v>43</c:v>
                </c:pt>
                <c:pt idx="616">
                  <c:v>1356</c:v>
                </c:pt>
                <c:pt idx="617">
                  <c:v>109</c:v>
                </c:pt>
                <c:pt idx="618">
                  <c:v>64</c:v>
                </c:pt>
                <c:pt idx="619">
                  <c:v>194</c:v>
                </c:pt>
                <c:pt idx="620">
                  <c:v>73</c:v>
                </c:pt>
                <c:pt idx="621">
                  <c:v>664</c:v>
                </c:pt>
                <c:pt idx="622">
                  <c:v>147</c:v>
                </c:pt>
                <c:pt idx="623">
                  <c:v>389</c:v>
                </c:pt>
                <c:pt idx="624">
                  <c:v>168</c:v>
                </c:pt>
                <c:pt idx="625">
                  <c:v>396</c:v>
                </c:pt>
                <c:pt idx="626">
                  <c:v>262</c:v>
                </c:pt>
                <c:pt idx="627">
                  <c:v>1101</c:v>
                </c:pt>
                <c:pt idx="628">
                  <c:v>210</c:v>
                </c:pt>
                <c:pt idx="629">
                  <c:v>730</c:v>
                </c:pt>
                <c:pt idx="630">
                  <c:v>67</c:v>
                </c:pt>
                <c:pt idx="631">
                  <c:v>219</c:v>
                </c:pt>
                <c:pt idx="632">
                  <c:v>262</c:v>
                </c:pt>
                <c:pt idx="633">
                  <c:v>253</c:v>
                </c:pt>
                <c:pt idx="634">
                  <c:v>146</c:v>
                </c:pt>
                <c:pt idx="635">
                  <c:v>61</c:v>
                </c:pt>
                <c:pt idx="636">
                  <c:v>220</c:v>
                </c:pt>
                <c:pt idx="637">
                  <c:v>324</c:v>
                </c:pt>
                <c:pt idx="638">
                  <c:v>127</c:v>
                </c:pt>
                <c:pt idx="639">
                  <c:v>265</c:v>
                </c:pt>
                <c:pt idx="640">
                  <c:v>35</c:v>
                </c:pt>
                <c:pt idx="641">
                  <c:v>148</c:v>
                </c:pt>
                <c:pt idx="642">
                  <c:v>22</c:v>
                </c:pt>
                <c:pt idx="643">
                  <c:v>288</c:v>
                </c:pt>
                <c:pt idx="644">
                  <c:v>334</c:v>
                </c:pt>
                <c:pt idx="645">
                  <c:v>308</c:v>
                </c:pt>
                <c:pt idx="646">
                  <c:v>37</c:v>
                </c:pt>
                <c:pt idx="647">
                  <c:v>237</c:v>
                </c:pt>
                <c:pt idx="648">
                  <c:v>162</c:v>
                </c:pt>
                <c:pt idx="649">
                  <c:v>921</c:v>
                </c:pt>
                <c:pt idx="650">
                  <c:v>239</c:v>
                </c:pt>
                <c:pt idx="651">
                  <c:v>228</c:v>
                </c:pt>
                <c:pt idx="652">
                  <c:v>438</c:v>
                </c:pt>
                <c:pt idx="653">
                  <c:v>217</c:v>
                </c:pt>
                <c:pt idx="654">
                  <c:v>57</c:v>
                </c:pt>
                <c:pt idx="655">
                  <c:v>229</c:v>
                </c:pt>
                <c:pt idx="656">
                  <c:v>153</c:v>
                </c:pt>
                <c:pt idx="657">
                  <c:v>138</c:v>
                </c:pt>
                <c:pt idx="658">
                  <c:v>248</c:v>
                </c:pt>
                <c:pt idx="659">
                  <c:v>60</c:v>
                </c:pt>
                <c:pt idx="660">
                  <c:v>419</c:v>
                </c:pt>
                <c:pt idx="661">
                  <c:v>172</c:v>
                </c:pt>
                <c:pt idx="662">
                  <c:v>125</c:v>
                </c:pt>
                <c:pt idx="663">
                  <c:v>188</c:v>
                </c:pt>
                <c:pt idx="664">
                  <c:v>180</c:v>
                </c:pt>
                <c:pt idx="665">
                  <c:v>476</c:v>
                </c:pt>
                <c:pt idx="666">
                  <c:v>352</c:v>
                </c:pt>
                <c:pt idx="667">
                  <c:v>163</c:v>
                </c:pt>
                <c:pt idx="668">
                  <c:v>356</c:v>
                </c:pt>
                <c:pt idx="669">
                  <c:v>190</c:v>
                </c:pt>
                <c:pt idx="670">
                  <c:v>255</c:v>
                </c:pt>
                <c:pt idx="671">
                  <c:v>586</c:v>
                </c:pt>
                <c:pt idx="672">
                  <c:v>437</c:v>
                </c:pt>
                <c:pt idx="673">
                  <c:v>503</c:v>
                </c:pt>
                <c:pt idx="674">
                  <c:v>475</c:v>
                </c:pt>
                <c:pt idx="675">
                  <c:v>99</c:v>
                </c:pt>
                <c:pt idx="676">
                  <c:v>276</c:v>
                </c:pt>
                <c:pt idx="677">
                  <c:v>120</c:v>
                </c:pt>
                <c:pt idx="678">
                  <c:v>126</c:v>
                </c:pt>
                <c:pt idx="679">
                  <c:v>32</c:v>
                </c:pt>
                <c:pt idx="680">
                  <c:v>136</c:v>
                </c:pt>
                <c:pt idx="681">
                  <c:v>55</c:v>
                </c:pt>
                <c:pt idx="682">
                  <c:v>282</c:v>
                </c:pt>
                <c:pt idx="683">
                  <c:v>102</c:v>
                </c:pt>
                <c:pt idx="684">
                  <c:v>545</c:v>
                </c:pt>
                <c:pt idx="685">
                  <c:v>588</c:v>
                </c:pt>
                <c:pt idx="686">
                  <c:v>882</c:v>
                </c:pt>
                <c:pt idx="687">
                  <c:v>757</c:v>
                </c:pt>
                <c:pt idx="688">
                  <c:v>208</c:v>
                </c:pt>
                <c:pt idx="689">
                  <c:v>117</c:v>
                </c:pt>
                <c:pt idx="690">
                  <c:v>208</c:v>
                </c:pt>
                <c:pt idx="691">
                  <c:v>416</c:v>
                </c:pt>
                <c:pt idx="692">
                  <c:v>585</c:v>
                </c:pt>
                <c:pt idx="693">
                  <c:v>280</c:v>
                </c:pt>
                <c:pt idx="694">
                  <c:v>203</c:v>
                </c:pt>
                <c:pt idx="695">
                  <c:v>493</c:v>
                </c:pt>
                <c:pt idx="696">
                  <c:v>875</c:v>
                </c:pt>
                <c:pt idx="697">
                  <c:v>321</c:v>
                </c:pt>
                <c:pt idx="698">
                  <c:v>363</c:v>
                </c:pt>
                <c:pt idx="699">
                  <c:v>80</c:v>
                </c:pt>
                <c:pt idx="700">
                  <c:v>392</c:v>
                </c:pt>
                <c:pt idx="701">
                  <c:v>512</c:v>
                </c:pt>
                <c:pt idx="702">
                  <c:v>134</c:v>
                </c:pt>
                <c:pt idx="703">
                  <c:v>859</c:v>
                </c:pt>
                <c:pt idx="704">
                  <c:v>200</c:v>
                </c:pt>
                <c:pt idx="705">
                  <c:v>1075</c:v>
                </c:pt>
                <c:pt idx="706">
                  <c:v>588</c:v>
                </c:pt>
                <c:pt idx="707">
                  <c:v>368</c:v>
                </c:pt>
                <c:pt idx="708">
                  <c:v>404</c:v>
                </c:pt>
                <c:pt idx="709">
                  <c:v>267</c:v>
                </c:pt>
                <c:pt idx="710">
                  <c:v>926</c:v>
                </c:pt>
                <c:pt idx="711">
                  <c:v>640</c:v>
                </c:pt>
                <c:pt idx="712">
                  <c:v>1133</c:v>
                </c:pt>
                <c:pt idx="713">
                  <c:v>481</c:v>
                </c:pt>
                <c:pt idx="714">
                  <c:v>740</c:v>
                </c:pt>
                <c:pt idx="715">
                  <c:v>720</c:v>
                </c:pt>
                <c:pt idx="716">
                  <c:v>164</c:v>
                </c:pt>
                <c:pt idx="717">
                  <c:v>204</c:v>
                </c:pt>
                <c:pt idx="718">
                  <c:v>90</c:v>
                </c:pt>
                <c:pt idx="719">
                  <c:v>236</c:v>
                </c:pt>
                <c:pt idx="720">
                  <c:v>152</c:v>
                </c:pt>
                <c:pt idx="721">
                  <c:v>274</c:v>
                </c:pt>
                <c:pt idx="722">
                  <c:v>120</c:v>
                </c:pt>
                <c:pt idx="723">
                  <c:v>80</c:v>
                </c:pt>
                <c:pt idx="724">
                  <c:v>197</c:v>
                </c:pt>
                <c:pt idx="725">
                  <c:v>277</c:v>
                </c:pt>
                <c:pt idx="726">
                  <c:v>396</c:v>
                </c:pt>
                <c:pt idx="727">
                  <c:v>74</c:v>
                </c:pt>
                <c:pt idx="728">
                  <c:v>271</c:v>
                </c:pt>
                <c:pt idx="729">
                  <c:v>116</c:v>
                </c:pt>
                <c:pt idx="730">
                  <c:v>1164</c:v>
                </c:pt>
                <c:pt idx="731">
                  <c:v>638</c:v>
                </c:pt>
                <c:pt idx="732">
                  <c:v>126</c:v>
                </c:pt>
                <c:pt idx="733">
                  <c:v>311</c:v>
                </c:pt>
                <c:pt idx="734">
                  <c:v>692</c:v>
                </c:pt>
                <c:pt idx="735">
                  <c:v>227</c:v>
                </c:pt>
                <c:pt idx="736">
                  <c:v>197</c:v>
                </c:pt>
                <c:pt idx="737">
                  <c:v>621</c:v>
                </c:pt>
                <c:pt idx="738">
                  <c:v>248</c:v>
                </c:pt>
                <c:pt idx="739">
                  <c:v>1270</c:v>
                </c:pt>
                <c:pt idx="740">
                  <c:v>933</c:v>
                </c:pt>
                <c:pt idx="741">
                  <c:v>1192</c:v>
                </c:pt>
                <c:pt idx="742">
                  <c:v>407</c:v>
                </c:pt>
                <c:pt idx="743">
                  <c:v>449</c:v>
                </c:pt>
                <c:pt idx="744">
                  <c:v>1088</c:v>
                </c:pt>
                <c:pt idx="745">
                  <c:v>470</c:v>
                </c:pt>
                <c:pt idx="746">
                  <c:v>706</c:v>
                </c:pt>
                <c:pt idx="747">
                  <c:v>717</c:v>
                </c:pt>
                <c:pt idx="748">
                  <c:v>826</c:v>
                </c:pt>
                <c:pt idx="749">
                  <c:v>325</c:v>
                </c:pt>
                <c:pt idx="750">
                  <c:v>719</c:v>
                </c:pt>
                <c:pt idx="751">
                  <c:v>255</c:v>
                </c:pt>
                <c:pt idx="752">
                  <c:v>31</c:v>
                </c:pt>
                <c:pt idx="753">
                  <c:v>203</c:v>
                </c:pt>
                <c:pt idx="754">
                  <c:v>1061</c:v>
                </c:pt>
                <c:pt idx="755">
                  <c:v>317</c:v>
                </c:pt>
                <c:pt idx="756">
                  <c:v>476</c:v>
                </c:pt>
                <c:pt idx="757">
                  <c:v>756</c:v>
                </c:pt>
                <c:pt idx="758">
                  <c:v>308</c:v>
                </c:pt>
                <c:pt idx="759">
                  <c:v>536</c:v>
                </c:pt>
                <c:pt idx="760">
                  <c:v>349</c:v>
                </c:pt>
                <c:pt idx="761">
                  <c:v>229</c:v>
                </c:pt>
                <c:pt idx="762">
                  <c:v>166</c:v>
                </c:pt>
                <c:pt idx="763">
                  <c:v>995</c:v>
                </c:pt>
                <c:pt idx="764">
                  <c:v>78</c:v>
                </c:pt>
                <c:pt idx="765">
                  <c:v>156</c:v>
                </c:pt>
                <c:pt idx="766">
                  <c:v>235</c:v>
                </c:pt>
                <c:pt idx="767">
                  <c:v>40</c:v>
                </c:pt>
                <c:pt idx="768">
                  <c:v>58</c:v>
                </c:pt>
                <c:pt idx="769">
                  <c:v>510</c:v>
                </c:pt>
                <c:pt idx="770">
                  <c:v>70</c:v>
                </c:pt>
                <c:pt idx="771">
                  <c:v>87</c:v>
                </c:pt>
                <c:pt idx="772">
                  <c:v>579</c:v>
                </c:pt>
                <c:pt idx="773">
                  <c:v>21</c:v>
                </c:pt>
                <c:pt idx="774">
                  <c:v>35</c:v>
                </c:pt>
                <c:pt idx="775">
                  <c:v>563</c:v>
                </c:pt>
                <c:pt idx="776">
                  <c:v>177</c:v>
                </c:pt>
                <c:pt idx="777">
                  <c:v>143</c:v>
                </c:pt>
                <c:pt idx="778">
                  <c:v>104</c:v>
                </c:pt>
                <c:pt idx="779">
                  <c:v>316</c:v>
                </c:pt>
                <c:pt idx="780">
                  <c:v>431</c:v>
                </c:pt>
                <c:pt idx="781">
                  <c:v>109</c:v>
                </c:pt>
                <c:pt idx="782">
                  <c:v>70</c:v>
                </c:pt>
                <c:pt idx="783">
                  <c:v>67</c:v>
                </c:pt>
                <c:pt idx="784">
                  <c:v>60</c:v>
                </c:pt>
                <c:pt idx="785">
                  <c:v>526</c:v>
                </c:pt>
                <c:pt idx="786">
                  <c:v>1193</c:v>
                </c:pt>
                <c:pt idx="787">
                  <c:v>44</c:v>
                </c:pt>
                <c:pt idx="788">
                  <c:v>209</c:v>
                </c:pt>
                <c:pt idx="789">
                  <c:v>369</c:v>
                </c:pt>
                <c:pt idx="790">
                  <c:v>16</c:v>
                </c:pt>
                <c:pt idx="791">
                  <c:v>164</c:v>
                </c:pt>
                <c:pt idx="792">
                  <c:v>353</c:v>
                </c:pt>
                <c:pt idx="793">
                  <c:v>615</c:v>
                </c:pt>
                <c:pt idx="794">
                  <c:v>649</c:v>
                </c:pt>
                <c:pt idx="795">
                  <c:v>83</c:v>
                </c:pt>
                <c:pt idx="796">
                  <c:v>211</c:v>
                </c:pt>
                <c:pt idx="797">
                  <c:v>85</c:v>
                </c:pt>
                <c:pt idx="798">
                  <c:v>56</c:v>
                </c:pt>
                <c:pt idx="799">
                  <c:v>221</c:v>
                </c:pt>
                <c:pt idx="800">
                  <c:v>343</c:v>
                </c:pt>
                <c:pt idx="801">
                  <c:v>75</c:v>
                </c:pt>
                <c:pt idx="802">
                  <c:v>970</c:v>
                </c:pt>
                <c:pt idx="803">
                  <c:v>32</c:v>
                </c:pt>
                <c:pt idx="804">
                  <c:v>338</c:v>
                </c:pt>
                <c:pt idx="805">
                  <c:v>106</c:v>
                </c:pt>
                <c:pt idx="806">
                  <c:v>317</c:v>
                </c:pt>
                <c:pt idx="807">
                  <c:v>214</c:v>
                </c:pt>
                <c:pt idx="808">
                  <c:v>761</c:v>
                </c:pt>
                <c:pt idx="809">
                  <c:v>121</c:v>
                </c:pt>
                <c:pt idx="810">
                  <c:v>176</c:v>
                </c:pt>
                <c:pt idx="811">
                  <c:v>86</c:v>
                </c:pt>
                <c:pt idx="812">
                  <c:v>459</c:v>
                </c:pt>
                <c:pt idx="813">
                  <c:v>56</c:v>
                </c:pt>
                <c:pt idx="814">
                  <c:v>935</c:v>
                </c:pt>
                <c:pt idx="815">
                  <c:v>484</c:v>
                </c:pt>
                <c:pt idx="816">
                  <c:v>847</c:v>
                </c:pt>
                <c:pt idx="817">
                  <c:v>180</c:v>
                </c:pt>
                <c:pt idx="818">
                  <c:v>283</c:v>
                </c:pt>
                <c:pt idx="819">
                  <c:v>600</c:v>
                </c:pt>
                <c:pt idx="820">
                  <c:v>279</c:v>
                </c:pt>
                <c:pt idx="821">
                  <c:v>514</c:v>
                </c:pt>
                <c:pt idx="822">
                  <c:v>504</c:v>
                </c:pt>
                <c:pt idx="823">
                  <c:v>477</c:v>
                </c:pt>
                <c:pt idx="824">
                  <c:v>272</c:v>
                </c:pt>
                <c:pt idx="825">
                  <c:v>246</c:v>
                </c:pt>
                <c:pt idx="826">
                  <c:v>200</c:v>
                </c:pt>
                <c:pt idx="827">
                  <c:v>262</c:v>
                </c:pt>
                <c:pt idx="828">
                  <c:v>343</c:v>
                </c:pt>
                <c:pt idx="829">
                  <c:v>210</c:v>
                </c:pt>
                <c:pt idx="830">
                  <c:v>51</c:v>
                </c:pt>
                <c:pt idx="831">
                  <c:v>164</c:v>
                </c:pt>
                <c:pt idx="832">
                  <c:v>537</c:v>
                </c:pt>
                <c:pt idx="833">
                  <c:v>151</c:v>
                </c:pt>
                <c:pt idx="834">
                  <c:v>605</c:v>
                </c:pt>
                <c:pt idx="835">
                  <c:v>248</c:v>
                </c:pt>
                <c:pt idx="836">
                  <c:v>580</c:v>
                </c:pt>
                <c:pt idx="837">
                  <c:v>123</c:v>
                </c:pt>
                <c:pt idx="838">
                  <c:v>82</c:v>
                </c:pt>
                <c:pt idx="839">
                  <c:v>511</c:v>
                </c:pt>
                <c:pt idx="840">
                  <c:v>847</c:v>
                </c:pt>
                <c:pt idx="841">
                  <c:v>689</c:v>
                </c:pt>
                <c:pt idx="842">
                  <c:v>156</c:v>
                </c:pt>
                <c:pt idx="843">
                  <c:v>195</c:v>
                </c:pt>
                <c:pt idx="844">
                  <c:v>145</c:v>
                </c:pt>
                <c:pt idx="845">
                  <c:v>731</c:v>
                </c:pt>
                <c:pt idx="846">
                  <c:v>256</c:v>
                </c:pt>
                <c:pt idx="847">
                  <c:v>608</c:v>
                </c:pt>
                <c:pt idx="848">
                  <c:v>694</c:v>
                </c:pt>
                <c:pt idx="849">
                  <c:v>84</c:v>
                </c:pt>
                <c:pt idx="850">
                  <c:v>464</c:v>
                </c:pt>
                <c:pt idx="851">
                  <c:v>474</c:v>
                </c:pt>
                <c:pt idx="852">
                  <c:v>439</c:v>
                </c:pt>
                <c:pt idx="853">
                  <c:v>172</c:v>
                </c:pt>
                <c:pt idx="854">
                  <c:v>288</c:v>
                </c:pt>
                <c:pt idx="855">
                  <c:v>160</c:v>
                </c:pt>
                <c:pt idx="856">
                  <c:v>293</c:v>
                </c:pt>
                <c:pt idx="857">
                  <c:v>295</c:v>
                </c:pt>
                <c:pt idx="858">
                  <c:v>844</c:v>
                </c:pt>
                <c:pt idx="859">
                  <c:v>297</c:v>
                </c:pt>
                <c:pt idx="860">
                  <c:v>194</c:v>
                </c:pt>
                <c:pt idx="861">
                  <c:v>483</c:v>
                </c:pt>
                <c:pt idx="862">
                  <c:v>512</c:v>
                </c:pt>
                <c:pt idx="863">
                  <c:v>264</c:v>
                </c:pt>
                <c:pt idx="864">
                  <c:v>150</c:v>
                </c:pt>
                <c:pt idx="865">
                  <c:v>433</c:v>
                </c:pt>
                <c:pt idx="866">
                  <c:v>77</c:v>
                </c:pt>
                <c:pt idx="867">
                  <c:v>391</c:v>
                </c:pt>
                <c:pt idx="868">
                  <c:v>568</c:v>
                </c:pt>
                <c:pt idx="869">
                  <c:v>318</c:v>
                </c:pt>
                <c:pt idx="870">
                  <c:v>845</c:v>
                </c:pt>
                <c:pt idx="871">
                  <c:v>628</c:v>
                </c:pt>
                <c:pt idx="872">
                  <c:v>66</c:v>
                </c:pt>
                <c:pt idx="873">
                  <c:v>329</c:v>
                </c:pt>
                <c:pt idx="874">
                  <c:v>1102</c:v>
                </c:pt>
                <c:pt idx="875">
                  <c:v>204</c:v>
                </c:pt>
                <c:pt idx="876">
                  <c:v>538</c:v>
                </c:pt>
                <c:pt idx="877">
                  <c:v>362</c:v>
                </c:pt>
                <c:pt idx="878">
                  <c:v>175</c:v>
                </c:pt>
                <c:pt idx="879">
                  <c:v>328</c:v>
                </c:pt>
                <c:pt idx="880">
                  <c:v>314</c:v>
                </c:pt>
                <c:pt idx="881">
                  <c:v>242</c:v>
                </c:pt>
                <c:pt idx="882">
                  <c:v>88</c:v>
                </c:pt>
                <c:pt idx="883">
                  <c:v>385</c:v>
                </c:pt>
                <c:pt idx="884">
                  <c:v>345</c:v>
                </c:pt>
                <c:pt idx="885">
                  <c:v>259</c:v>
                </c:pt>
                <c:pt idx="886">
                  <c:v>325</c:v>
                </c:pt>
                <c:pt idx="887">
                  <c:v>393</c:v>
                </c:pt>
                <c:pt idx="888">
                  <c:v>643</c:v>
                </c:pt>
                <c:pt idx="889">
                  <c:v>787</c:v>
                </c:pt>
                <c:pt idx="890">
                  <c:v>290</c:v>
                </c:pt>
                <c:pt idx="891">
                  <c:v>161</c:v>
                </c:pt>
                <c:pt idx="892">
                  <c:v>196</c:v>
                </c:pt>
                <c:pt idx="893">
                  <c:v>39</c:v>
                </c:pt>
                <c:pt idx="894">
                  <c:v>475</c:v>
                </c:pt>
                <c:pt idx="895">
                  <c:v>60</c:v>
                </c:pt>
                <c:pt idx="896">
                  <c:v>472</c:v>
                </c:pt>
                <c:pt idx="897">
                  <c:v>395</c:v>
                </c:pt>
                <c:pt idx="898">
                  <c:v>669</c:v>
                </c:pt>
                <c:pt idx="899">
                  <c:v>536</c:v>
                </c:pt>
                <c:pt idx="900">
                  <c:v>289</c:v>
                </c:pt>
                <c:pt idx="901">
                  <c:v>446</c:v>
                </c:pt>
                <c:pt idx="902">
                  <c:v>328</c:v>
                </c:pt>
                <c:pt idx="903">
                  <c:v>1223</c:v>
                </c:pt>
                <c:pt idx="904">
                  <c:v>348</c:v>
                </c:pt>
                <c:pt idx="905">
                  <c:v>237</c:v>
                </c:pt>
                <c:pt idx="906">
                  <c:v>238</c:v>
                </c:pt>
                <c:pt idx="907">
                  <c:v>249</c:v>
                </c:pt>
                <c:pt idx="908">
                  <c:v>248</c:v>
                </c:pt>
                <c:pt idx="909">
                  <c:v>80</c:v>
                </c:pt>
                <c:pt idx="910">
                  <c:v>353</c:v>
                </c:pt>
                <c:pt idx="911">
                  <c:v>188</c:v>
                </c:pt>
                <c:pt idx="912">
                  <c:v>38</c:v>
                </c:pt>
                <c:pt idx="913">
                  <c:v>285</c:v>
                </c:pt>
                <c:pt idx="914">
                  <c:v>130</c:v>
                </c:pt>
                <c:pt idx="915">
                  <c:v>585</c:v>
                </c:pt>
                <c:pt idx="916">
                  <c:v>304</c:v>
                </c:pt>
                <c:pt idx="917">
                  <c:v>77</c:v>
                </c:pt>
                <c:pt idx="918">
                  <c:v>15</c:v>
                </c:pt>
                <c:pt idx="919">
                  <c:v>338</c:v>
                </c:pt>
                <c:pt idx="920">
                  <c:v>930</c:v>
                </c:pt>
                <c:pt idx="921">
                  <c:v>86</c:v>
                </c:pt>
                <c:pt idx="922">
                  <c:v>454</c:v>
                </c:pt>
                <c:pt idx="923">
                  <c:v>409</c:v>
                </c:pt>
                <c:pt idx="924">
                  <c:v>225</c:v>
                </c:pt>
                <c:pt idx="925">
                  <c:v>337</c:v>
                </c:pt>
                <c:pt idx="926">
                  <c:v>126</c:v>
                </c:pt>
                <c:pt idx="927">
                  <c:v>36</c:v>
                </c:pt>
                <c:pt idx="928">
                  <c:v>416</c:v>
                </c:pt>
                <c:pt idx="929">
                  <c:v>734</c:v>
                </c:pt>
                <c:pt idx="930">
                  <c:v>197</c:v>
                </c:pt>
                <c:pt idx="931">
                  <c:v>425</c:v>
                </c:pt>
                <c:pt idx="932">
                  <c:v>488</c:v>
                </c:pt>
                <c:pt idx="933">
                  <c:v>207</c:v>
                </c:pt>
                <c:pt idx="934">
                  <c:v>26</c:v>
                </c:pt>
                <c:pt idx="935">
                  <c:v>129</c:v>
                </c:pt>
                <c:pt idx="936">
                  <c:v>203</c:v>
                </c:pt>
                <c:pt idx="937">
                  <c:v>119</c:v>
                </c:pt>
                <c:pt idx="938">
                  <c:v>102</c:v>
                </c:pt>
                <c:pt idx="939">
                  <c:v>308</c:v>
                </c:pt>
                <c:pt idx="940">
                  <c:v>1104</c:v>
                </c:pt>
                <c:pt idx="941">
                  <c:v>745</c:v>
                </c:pt>
                <c:pt idx="942">
                  <c:v>37</c:v>
                </c:pt>
                <c:pt idx="943">
                  <c:v>194</c:v>
                </c:pt>
                <c:pt idx="944">
                  <c:v>429</c:v>
                </c:pt>
                <c:pt idx="945">
                  <c:v>294</c:v>
                </c:pt>
                <c:pt idx="946">
                  <c:v>296</c:v>
                </c:pt>
                <c:pt idx="947">
                  <c:v>229</c:v>
                </c:pt>
                <c:pt idx="948">
                  <c:v>203</c:v>
                </c:pt>
                <c:pt idx="949">
                  <c:v>199</c:v>
                </c:pt>
                <c:pt idx="950">
                  <c:v>269</c:v>
                </c:pt>
                <c:pt idx="951">
                  <c:v>1132</c:v>
                </c:pt>
                <c:pt idx="952">
                  <c:v>211</c:v>
                </c:pt>
                <c:pt idx="953">
                  <c:v>130</c:v>
                </c:pt>
                <c:pt idx="954">
                  <c:v>184</c:v>
                </c:pt>
                <c:pt idx="955">
                  <c:v>136</c:v>
                </c:pt>
                <c:pt idx="956">
                  <c:v>37</c:v>
                </c:pt>
                <c:pt idx="957">
                  <c:v>984</c:v>
                </c:pt>
                <c:pt idx="958">
                  <c:v>395</c:v>
                </c:pt>
                <c:pt idx="959">
                  <c:v>472</c:v>
                </c:pt>
                <c:pt idx="960">
                  <c:v>13</c:v>
                </c:pt>
                <c:pt idx="961">
                  <c:v>40</c:v>
                </c:pt>
                <c:pt idx="962">
                  <c:v>1047</c:v>
                </c:pt>
                <c:pt idx="963">
                  <c:v>1435</c:v>
                </c:pt>
                <c:pt idx="964">
                  <c:v>106</c:v>
                </c:pt>
                <c:pt idx="965">
                  <c:v>839</c:v>
                </c:pt>
                <c:pt idx="966">
                  <c:v>150</c:v>
                </c:pt>
                <c:pt idx="967">
                  <c:v>159</c:v>
                </c:pt>
                <c:pt idx="968">
                  <c:v>152</c:v>
                </c:pt>
                <c:pt idx="969">
                  <c:v>292</c:v>
                </c:pt>
                <c:pt idx="970">
                  <c:v>527</c:v>
                </c:pt>
                <c:pt idx="971">
                  <c:v>47</c:v>
                </c:pt>
                <c:pt idx="972">
                  <c:v>254</c:v>
                </c:pt>
                <c:pt idx="973">
                  <c:v>455</c:v>
                </c:pt>
                <c:pt idx="974">
                  <c:v>28</c:v>
                </c:pt>
                <c:pt idx="975">
                  <c:v>938</c:v>
                </c:pt>
                <c:pt idx="976">
                  <c:v>245</c:v>
                </c:pt>
                <c:pt idx="977">
                  <c:v>34</c:v>
                </c:pt>
                <c:pt idx="978">
                  <c:v>704</c:v>
                </c:pt>
                <c:pt idx="979">
                  <c:v>321</c:v>
                </c:pt>
                <c:pt idx="980">
                  <c:v>175</c:v>
                </c:pt>
                <c:pt idx="981">
                  <c:v>89</c:v>
                </c:pt>
                <c:pt idx="982">
                  <c:v>465</c:v>
                </c:pt>
                <c:pt idx="983">
                  <c:v>548</c:v>
                </c:pt>
                <c:pt idx="984">
                  <c:v>198</c:v>
                </c:pt>
                <c:pt idx="985">
                  <c:v>526</c:v>
                </c:pt>
                <c:pt idx="986">
                  <c:v>314</c:v>
                </c:pt>
                <c:pt idx="987">
                  <c:v>585</c:v>
                </c:pt>
                <c:pt idx="988">
                  <c:v>590</c:v>
                </c:pt>
                <c:pt idx="989">
                  <c:v>340</c:v>
                </c:pt>
                <c:pt idx="990">
                  <c:v>1269</c:v>
                </c:pt>
                <c:pt idx="991">
                  <c:v>413</c:v>
                </c:pt>
                <c:pt idx="992">
                  <c:v>89</c:v>
                </c:pt>
                <c:pt idx="993">
                  <c:v>11</c:v>
                </c:pt>
                <c:pt idx="994">
                  <c:v>34</c:v>
                </c:pt>
                <c:pt idx="995">
                  <c:v>530</c:v>
                </c:pt>
                <c:pt idx="996">
                  <c:v>151</c:v>
                </c:pt>
                <c:pt idx="997">
                  <c:v>343</c:v>
                </c:pt>
                <c:pt idx="998">
                  <c:v>97</c:v>
                </c:pt>
                <c:pt idx="999">
                  <c:v>197</c:v>
                </c:pt>
                <c:pt idx="1000">
                  <c:v>167</c:v>
                </c:pt>
                <c:pt idx="1001">
                  <c:v>1025</c:v>
                </c:pt>
                <c:pt idx="1002">
                  <c:v>107</c:v>
                </c:pt>
                <c:pt idx="1003">
                  <c:v>325</c:v>
                </c:pt>
                <c:pt idx="1004">
                  <c:v>87</c:v>
                </c:pt>
                <c:pt idx="1005">
                  <c:v>634</c:v>
                </c:pt>
                <c:pt idx="1006">
                  <c:v>124</c:v>
                </c:pt>
                <c:pt idx="1007">
                  <c:v>24</c:v>
                </c:pt>
                <c:pt idx="1008">
                  <c:v>273</c:v>
                </c:pt>
                <c:pt idx="1009">
                  <c:v>31</c:v>
                </c:pt>
                <c:pt idx="1010">
                  <c:v>86</c:v>
                </c:pt>
                <c:pt idx="1011">
                  <c:v>24</c:v>
                </c:pt>
                <c:pt idx="1012">
                  <c:v>186</c:v>
                </c:pt>
                <c:pt idx="1013">
                  <c:v>108</c:v>
                </c:pt>
                <c:pt idx="1014">
                  <c:v>324</c:v>
                </c:pt>
                <c:pt idx="1015">
                  <c:v>461</c:v>
                </c:pt>
                <c:pt idx="1016">
                  <c:v>1012</c:v>
                </c:pt>
                <c:pt idx="1017">
                  <c:v>661</c:v>
                </c:pt>
                <c:pt idx="1018">
                  <c:v>562</c:v>
                </c:pt>
                <c:pt idx="1019">
                  <c:v>465</c:v>
                </c:pt>
                <c:pt idx="1020">
                  <c:v>679</c:v>
                </c:pt>
                <c:pt idx="1021">
                  <c:v>457</c:v>
                </c:pt>
                <c:pt idx="1022">
                  <c:v>47</c:v>
                </c:pt>
                <c:pt idx="1023">
                  <c:v>391</c:v>
                </c:pt>
                <c:pt idx="1024">
                  <c:v>338</c:v>
                </c:pt>
                <c:pt idx="1025">
                  <c:v>1205</c:v>
                </c:pt>
                <c:pt idx="1026">
                  <c:v>1094</c:v>
                </c:pt>
                <c:pt idx="1027">
                  <c:v>500</c:v>
                </c:pt>
                <c:pt idx="1028">
                  <c:v>631</c:v>
                </c:pt>
                <c:pt idx="1029">
                  <c:v>374</c:v>
                </c:pt>
                <c:pt idx="1030">
                  <c:v>288</c:v>
                </c:pt>
                <c:pt idx="1031">
                  <c:v>316</c:v>
                </c:pt>
                <c:pt idx="1032">
                  <c:v>26</c:v>
                </c:pt>
                <c:pt idx="1033">
                  <c:v>159</c:v>
                </c:pt>
                <c:pt idx="1034">
                  <c:v>247</c:v>
                </c:pt>
                <c:pt idx="1035">
                  <c:v>23</c:v>
                </c:pt>
                <c:pt idx="1036">
                  <c:v>147</c:v>
                </c:pt>
                <c:pt idx="1037">
                  <c:v>286</c:v>
                </c:pt>
                <c:pt idx="1038">
                  <c:v>488</c:v>
                </c:pt>
                <c:pt idx="1039">
                  <c:v>815</c:v>
                </c:pt>
                <c:pt idx="1040">
                  <c:v>362</c:v>
                </c:pt>
                <c:pt idx="1041">
                  <c:v>278</c:v>
                </c:pt>
                <c:pt idx="1042">
                  <c:v>382</c:v>
                </c:pt>
                <c:pt idx="1043">
                  <c:v>414</c:v>
                </c:pt>
                <c:pt idx="1044">
                  <c:v>103</c:v>
                </c:pt>
                <c:pt idx="1045">
                  <c:v>39</c:v>
                </c:pt>
                <c:pt idx="1046">
                  <c:v>357</c:v>
                </c:pt>
                <c:pt idx="1047">
                  <c:v>779</c:v>
                </c:pt>
                <c:pt idx="1048">
                  <c:v>81</c:v>
                </c:pt>
                <c:pt idx="1049">
                  <c:v>14</c:v>
                </c:pt>
                <c:pt idx="1050">
                  <c:v>421</c:v>
                </c:pt>
                <c:pt idx="1051">
                  <c:v>369</c:v>
                </c:pt>
                <c:pt idx="1052">
                  <c:v>392</c:v>
                </c:pt>
                <c:pt idx="1053">
                  <c:v>458</c:v>
                </c:pt>
                <c:pt idx="1054">
                  <c:v>207</c:v>
                </c:pt>
                <c:pt idx="1055">
                  <c:v>513</c:v>
                </c:pt>
                <c:pt idx="1056">
                  <c:v>1044</c:v>
                </c:pt>
                <c:pt idx="1057">
                  <c:v>115</c:v>
                </c:pt>
                <c:pt idx="1058">
                  <c:v>178</c:v>
                </c:pt>
                <c:pt idx="1059">
                  <c:v>508</c:v>
                </c:pt>
                <c:pt idx="1060">
                  <c:v>461</c:v>
                </c:pt>
                <c:pt idx="1061">
                  <c:v>268</c:v>
                </c:pt>
                <c:pt idx="1062">
                  <c:v>634</c:v>
                </c:pt>
                <c:pt idx="1063">
                  <c:v>120</c:v>
                </c:pt>
                <c:pt idx="1064">
                  <c:v>218</c:v>
                </c:pt>
                <c:pt idx="1065">
                  <c:v>196</c:v>
                </c:pt>
                <c:pt idx="1066">
                  <c:v>174</c:v>
                </c:pt>
                <c:pt idx="1067">
                  <c:v>168</c:v>
                </c:pt>
                <c:pt idx="1068">
                  <c:v>198</c:v>
                </c:pt>
                <c:pt idx="1069">
                  <c:v>76</c:v>
                </c:pt>
                <c:pt idx="1070">
                  <c:v>494</c:v>
                </c:pt>
                <c:pt idx="1071">
                  <c:v>184</c:v>
                </c:pt>
                <c:pt idx="1072">
                  <c:v>53</c:v>
                </c:pt>
                <c:pt idx="1073">
                  <c:v>227</c:v>
                </c:pt>
                <c:pt idx="1074">
                  <c:v>246</c:v>
                </c:pt>
                <c:pt idx="1075">
                  <c:v>322</c:v>
                </c:pt>
                <c:pt idx="1076">
                  <c:v>233</c:v>
                </c:pt>
                <c:pt idx="1077">
                  <c:v>211</c:v>
                </c:pt>
                <c:pt idx="1078">
                  <c:v>313</c:v>
                </c:pt>
                <c:pt idx="1079">
                  <c:v>333</c:v>
                </c:pt>
                <c:pt idx="1080">
                  <c:v>246</c:v>
                </c:pt>
                <c:pt idx="1081">
                  <c:v>159</c:v>
                </c:pt>
                <c:pt idx="1082">
                  <c:v>157</c:v>
                </c:pt>
                <c:pt idx="1083">
                  <c:v>701</c:v>
                </c:pt>
                <c:pt idx="1084">
                  <c:v>93</c:v>
                </c:pt>
                <c:pt idx="1085">
                  <c:v>406</c:v>
                </c:pt>
                <c:pt idx="1086">
                  <c:v>402</c:v>
                </c:pt>
                <c:pt idx="1087">
                  <c:v>342</c:v>
                </c:pt>
                <c:pt idx="1088">
                  <c:v>431</c:v>
                </c:pt>
                <c:pt idx="1089">
                  <c:v>244</c:v>
                </c:pt>
                <c:pt idx="1090">
                  <c:v>293</c:v>
                </c:pt>
                <c:pt idx="1091">
                  <c:v>200</c:v>
                </c:pt>
                <c:pt idx="1092">
                  <c:v>229</c:v>
                </c:pt>
                <c:pt idx="1093">
                  <c:v>375</c:v>
                </c:pt>
                <c:pt idx="1094">
                  <c:v>229</c:v>
                </c:pt>
                <c:pt idx="1095">
                  <c:v>123</c:v>
                </c:pt>
                <c:pt idx="1096">
                  <c:v>166</c:v>
                </c:pt>
                <c:pt idx="1097">
                  <c:v>279</c:v>
                </c:pt>
                <c:pt idx="1098">
                  <c:v>703</c:v>
                </c:pt>
                <c:pt idx="1099">
                  <c:v>1024</c:v>
                </c:pt>
                <c:pt idx="1100">
                  <c:v>282</c:v>
                </c:pt>
                <c:pt idx="1101">
                  <c:v>214</c:v>
                </c:pt>
                <c:pt idx="1102">
                  <c:v>303</c:v>
                </c:pt>
                <c:pt idx="1103">
                  <c:v>148</c:v>
                </c:pt>
                <c:pt idx="1104">
                  <c:v>367</c:v>
                </c:pt>
                <c:pt idx="1105">
                  <c:v>24</c:v>
                </c:pt>
                <c:pt idx="1106">
                  <c:v>177</c:v>
                </c:pt>
                <c:pt idx="1107">
                  <c:v>159</c:v>
                </c:pt>
                <c:pt idx="1108">
                  <c:v>32</c:v>
                </c:pt>
                <c:pt idx="1109">
                  <c:v>92</c:v>
                </c:pt>
                <c:pt idx="1110">
                  <c:v>426</c:v>
                </c:pt>
                <c:pt idx="1111">
                  <c:v>284</c:v>
                </c:pt>
                <c:pt idx="1112">
                  <c:v>1282</c:v>
                </c:pt>
                <c:pt idx="1113">
                  <c:v>351</c:v>
                </c:pt>
                <c:pt idx="1114">
                  <c:v>525</c:v>
                </c:pt>
                <c:pt idx="1115">
                  <c:v>429</c:v>
                </c:pt>
                <c:pt idx="1116">
                  <c:v>1504</c:v>
                </c:pt>
                <c:pt idx="1117">
                  <c:v>190</c:v>
                </c:pt>
                <c:pt idx="1118">
                  <c:v>133</c:v>
                </c:pt>
                <c:pt idx="1119">
                  <c:v>461</c:v>
                </c:pt>
                <c:pt idx="1120">
                  <c:v>147</c:v>
                </c:pt>
                <c:pt idx="1121">
                  <c:v>298</c:v>
                </c:pt>
                <c:pt idx="1122">
                  <c:v>72</c:v>
                </c:pt>
                <c:pt idx="1123">
                  <c:v>395</c:v>
                </c:pt>
                <c:pt idx="1124">
                  <c:v>371</c:v>
                </c:pt>
                <c:pt idx="1125">
                  <c:v>165</c:v>
                </c:pt>
                <c:pt idx="1126">
                  <c:v>581</c:v>
                </c:pt>
                <c:pt idx="1127">
                  <c:v>468</c:v>
                </c:pt>
                <c:pt idx="1128">
                  <c:v>348</c:v>
                </c:pt>
                <c:pt idx="1129">
                  <c:v>1090</c:v>
                </c:pt>
                <c:pt idx="1130">
                  <c:v>1019</c:v>
                </c:pt>
                <c:pt idx="1131">
                  <c:v>309</c:v>
                </c:pt>
                <c:pt idx="1132">
                  <c:v>1035</c:v>
                </c:pt>
                <c:pt idx="1133">
                  <c:v>316</c:v>
                </c:pt>
                <c:pt idx="1134">
                  <c:v>192</c:v>
                </c:pt>
                <c:pt idx="1135">
                  <c:v>294</c:v>
                </c:pt>
                <c:pt idx="1136">
                  <c:v>187</c:v>
                </c:pt>
                <c:pt idx="1137">
                  <c:v>100</c:v>
                </c:pt>
                <c:pt idx="1138">
                  <c:v>480</c:v>
                </c:pt>
                <c:pt idx="1139">
                  <c:v>169</c:v>
                </c:pt>
                <c:pt idx="1140">
                  <c:v>143</c:v>
                </c:pt>
                <c:pt idx="1141">
                  <c:v>111</c:v>
                </c:pt>
                <c:pt idx="1142">
                  <c:v>1276</c:v>
                </c:pt>
                <c:pt idx="1143">
                  <c:v>144</c:v>
                </c:pt>
                <c:pt idx="1144">
                  <c:v>1012</c:v>
                </c:pt>
                <c:pt idx="1145">
                  <c:v>236</c:v>
                </c:pt>
                <c:pt idx="1146">
                  <c:v>224</c:v>
                </c:pt>
                <c:pt idx="1147">
                  <c:v>163</c:v>
                </c:pt>
                <c:pt idx="1148">
                  <c:v>98</c:v>
                </c:pt>
                <c:pt idx="1149">
                  <c:v>1220</c:v>
                </c:pt>
                <c:pt idx="1150">
                  <c:v>354</c:v>
                </c:pt>
                <c:pt idx="1151">
                  <c:v>292</c:v>
                </c:pt>
                <c:pt idx="1152">
                  <c:v>1067</c:v>
                </c:pt>
                <c:pt idx="1153">
                  <c:v>43</c:v>
                </c:pt>
                <c:pt idx="1154">
                  <c:v>1001</c:v>
                </c:pt>
                <c:pt idx="1155">
                  <c:v>247</c:v>
                </c:pt>
                <c:pt idx="1156">
                  <c:v>244</c:v>
                </c:pt>
                <c:pt idx="1157">
                  <c:v>688</c:v>
                </c:pt>
                <c:pt idx="1158">
                  <c:v>993</c:v>
                </c:pt>
                <c:pt idx="1159">
                  <c:v>99</c:v>
                </c:pt>
                <c:pt idx="1160">
                  <c:v>228</c:v>
                </c:pt>
                <c:pt idx="1161">
                  <c:v>98</c:v>
                </c:pt>
                <c:pt idx="1162">
                  <c:v>198</c:v>
                </c:pt>
                <c:pt idx="1163">
                  <c:v>48</c:v>
                </c:pt>
                <c:pt idx="1164">
                  <c:v>126</c:v>
                </c:pt>
                <c:pt idx="1165">
                  <c:v>919</c:v>
                </c:pt>
                <c:pt idx="1166">
                  <c:v>226</c:v>
                </c:pt>
                <c:pt idx="1167">
                  <c:v>317</c:v>
                </c:pt>
                <c:pt idx="1168">
                  <c:v>168</c:v>
                </c:pt>
                <c:pt idx="1169">
                  <c:v>273</c:v>
                </c:pt>
                <c:pt idx="1170">
                  <c:v>1002</c:v>
                </c:pt>
                <c:pt idx="1171">
                  <c:v>1008</c:v>
                </c:pt>
                <c:pt idx="1172">
                  <c:v>181</c:v>
                </c:pt>
                <c:pt idx="1173">
                  <c:v>71</c:v>
                </c:pt>
                <c:pt idx="1174">
                  <c:v>1002</c:v>
                </c:pt>
                <c:pt idx="1175">
                  <c:v>320</c:v>
                </c:pt>
                <c:pt idx="1176">
                  <c:v>1150</c:v>
                </c:pt>
                <c:pt idx="1177">
                  <c:v>138</c:v>
                </c:pt>
                <c:pt idx="1178">
                  <c:v>385</c:v>
                </c:pt>
                <c:pt idx="1179">
                  <c:v>7</c:v>
                </c:pt>
                <c:pt idx="1180">
                  <c:v>280</c:v>
                </c:pt>
                <c:pt idx="1181">
                  <c:v>467</c:v>
                </c:pt>
                <c:pt idx="1182">
                  <c:v>312</c:v>
                </c:pt>
                <c:pt idx="1183">
                  <c:v>169</c:v>
                </c:pt>
                <c:pt idx="1184">
                  <c:v>221</c:v>
                </c:pt>
                <c:pt idx="1185">
                  <c:v>252</c:v>
                </c:pt>
                <c:pt idx="1186">
                  <c:v>165</c:v>
                </c:pt>
                <c:pt idx="1187">
                  <c:v>86</c:v>
                </c:pt>
                <c:pt idx="1188">
                  <c:v>479</c:v>
                </c:pt>
                <c:pt idx="1189">
                  <c:v>240</c:v>
                </c:pt>
                <c:pt idx="1190">
                  <c:v>416</c:v>
                </c:pt>
                <c:pt idx="1191">
                  <c:v>486</c:v>
                </c:pt>
                <c:pt idx="1192">
                  <c:v>80</c:v>
                </c:pt>
                <c:pt idx="1193">
                  <c:v>237</c:v>
                </c:pt>
                <c:pt idx="1194">
                  <c:v>461</c:v>
                </c:pt>
                <c:pt idx="1195">
                  <c:v>238</c:v>
                </c:pt>
                <c:pt idx="1196">
                  <c:v>481</c:v>
                </c:pt>
                <c:pt idx="1197">
                  <c:v>515</c:v>
                </c:pt>
                <c:pt idx="1198">
                  <c:v>3</c:v>
                </c:pt>
                <c:pt idx="1199">
                  <c:v>89</c:v>
                </c:pt>
                <c:pt idx="1200">
                  <c:v>363</c:v>
                </c:pt>
                <c:pt idx="1201">
                  <c:v>94</c:v>
                </c:pt>
                <c:pt idx="1202">
                  <c:v>89</c:v>
                </c:pt>
                <c:pt idx="1203">
                  <c:v>180</c:v>
                </c:pt>
                <c:pt idx="1204">
                  <c:v>66</c:v>
                </c:pt>
                <c:pt idx="1205">
                  <c:v>80</c:v>
                </c:pt>
                <c:pt idx="1206">
                  <c:v>123</c:v>
                </c:pt>
                <c:pt idx="1207">
                  <c:v>106</c:v>
                </c:pt>
                <c:pt idx="1208">
                  <c:v>566</c:v>
                </c:pt>
                <c:pt idx="1209">
                  <c:v>62</c:v>
                </c:pt>
                <c:pt idx="1210">
                  <c:v>257</c:v>
                </c:pt>
                <c:pt idx="1211">
                  <c:v>80</c:v>
                </c:pt>
                <c:pt idx="1212">
                  <c:v>117</c:v>
                </c:pt>
                <c:pt idx="1213">
                  <c:v>127</c:v>
                </c:pt>
                <c:pt idx="1214">
                  <c:v>214</c:v>
                </c:pt>
                <c:pt idx="1215">
                  <c:v>608</c:v>
                </c:pt>
                <c:pt idx="1216">
                  <c:v>665</c:v>
                </c:pt>
                <c:pt idx="1217">
                  <c:v>436</c:v>
                </c:pt>
                <c:pt idx="1218">
                  <c:v>214</c:v>
                </c:pt>
                <c:pt idx="1219">
                  <c:v>372</c:v>
                </c:pt>
                <c:pt idx="1220">
                  <c:v>213</c:v>
                </c:pt>
                <c:pt idx="1221">
                  <c:v>200</c:v>
                </c:pt>
                <c:pt idx="1222">
                  <c:v>227</c:v>
                </c:pt>
                <c:pt idx="1223">
                  <c:v>238</c:v>
                </c:pt>
                <c:pt idx="1224">
                  <c:v>87</c:v>
                </c:pt>
                <c:pt idx="1225">
                  <c:v>346</c:v>
                </c:pt>
                <c:pt idx="1226">
                  <c:v>125</c:v>
                </c:pt>
                <c:pt idx="1227">
                  <c:v>380</c:v>
                </c:pt>
                <c:pt idx="1228">
                  <c:v>99</c:v>
                </c:pt>
                <c:pt idx="1229">
                  <c:v>562</c:v>
                </c:pt>
                <c:pt idx="1230">
                  <c:v>301</c:v>
                </c:pt>
                <c:pt idx="1231">
                  <c:v>224</c:v>
                </c:pt>
                <c:pt idx="1232">
                  <c:v>677</c:v>
                </c:pt>
                <c:pt idx="1233">
                  <c:v>15</c:v>
                </c:pt>
                <c:pt idx="1234">
                  <c:v>180</c:v>
                </c:pt>
                <c:pt idx="1235">
                  <c:v>282</c:v>
                </c:pt>
                <c:pt idx="1236">
                  <c:v>266</c:v>
                </c:pt>
                <c:pt idx="1237">
                  <c:v>233</c:v>
                </c:pt>
                <c:pt idx="1238">
                  <c:v>205</c:v>
                </c:pt>
                <c:pt idx="1239">
                  <c:v>134</c:v>
                </c:pt>
                <c:pt idx="1240">
                  <c:v>1580</c:v>
                </c:pt>
                <c:pt idx="1241">
                  <c:v>240</c:v>
                </c:pt>
                <c:pt idx="1242">
                  <c:v>271</c:v>
                </c:pt>
                <c:pt idx="1243">
                  <c:v>196</c:v>
                </c:pt>
                <c:pt idx="1244">
                  <c:v>127</c:v>
                </c:pt>
                <c:pt idx="1245">
                  <c:v>190</c:v>
                </c:pt>
                <c:pt idx="1246">
                  <c:v>234</c:v>
                </c:pt>
                <c:pt idx="1247">
                  <c:v>499</c:v>
                </c:pt>
                <c:pt idx="1248">
                  <c:v>98</c:v>
                </c:pt>
                <c:pt idx="1249">
                  <c:v>14</c:v>
                </c:pt>
                <c:pt idx="1250">
                  <c:v>306</c:v>
                </c:pt>
                <c:pt idx="1251">
                  <c:v>184</c:v>
                </c:pt>
                <c:pt idx="1252">
                  <c:v>130</c:v>
                </c:pt>
                <c:pt idx="1253">
                  <c:v>41</c:v>
                </c:pt>
                <c:pt idx="1254">
                  <c:v>29</c:v>
                </c:pt>
                <c:pt idx="1255">
                  <c:v>279</c:v>
                </c:pt>
                <c:pt idx="1256">
                  <c:v>264</c:v>
                </c:pt>
                <c:pt idx="1257">
                  <c:v>52</c:v>
                </c:pt>
                <c:pt idx="1258">
                  <c:v>231</c:v>
                </c:pt>
                <c:pt idx="1259">
                  <c:v>107</c:v>
                </c:pt>
                <c:pt idx="1260">
                  <c:v>304</c:v>
                </c:pt>
                <c:pt idx="1261">
                  <c:v>162</c:v>
                </c:pt>
                <c:pt idx="1262">
                  <c:v>27</c:v>
                </c:pt>
                <c:pt idx="1263">
                  <c:v>339</c:v>
                </c:pt>
                <c:pt idx="1264">
                  <c:v>118</c:v>
                </c:pt>
                <c:pt idx="1265">
                  <c:v>94</c:v>
                </c:pt>
                <c:pt idx="1266">
                  <c:v>349</c:v>
                </c:pt>
                <c:pt idx="1267">
                  <c:v>64</c:v>
                </c:pt>
                <c:pt idx="1268">
                  <c:v>91</c:v>
                </c:pt>
                <c:pt idx="1269">
                  <c:v>127</c:v>
                </c:pt>
                <c:pt idx="1270">
                  <c:v>474</c:v>
                </c:pt>
                <c:pt idx="1271">
                  <c:v>277</c:v>
                </c:pt>
                <c:pt idx="1272">
                  <c:v>295</c:v>
                </c:pt>
                <c:pt idx="1273">
                  <c:v>363</c:v>
                </c:pt>
                <c:pt idx="1274">
                  <c:v>56</c:v>
                </c:pt>
                <c:pt idx="1275">
                  <c:v>196</c:v>
                </c:pt>
                <c:pt idx="1276">
                  <c:v>211</c:v>
                </c:pt>
                <c:pt idx="1277">
                  <c:v>42</c:v>
                </c:pt>
                <c:pt idx="1278">
                  <c:v>396</c:v>
                </c:pt>
                <c:pt idx="1279">
                  <c:v>577</c:v>
                </c:pt>
                <c:pt idx="1280">
                  <c:v>368</c:v>
                </c:pt>
                <c:pt idx="1281">
                  <c:v>621</c:v>
                </c:pt>
                <c:pt idx="1282">
                  <c:v>192</c:v>
                </c:pt>
                <c:pt idx="1283">
                  <c:v>496</c:v>
                </c:pt>
                <c:pt idx="1284">
                  <c:v>225</c:v>
                </c:pt>
                <c:pt idx="1285">
                  <c:v>206</c:v>
                </c:pt>
                <c:pt idx="1286">
                  <c:v>244</c:v>
                </c:pt>
                <c:pt idx="1287">
                  <c:v>369</c:v>
                </c:pt>
                <c:pt idx="1288">
                  <c:v>601</c:v>
                </c:pt>
                <c:pt idx="1289">
                  <c:v>301</c:v>
                </c:pt>
                <c:pt idx="1290">
                  <c:v>75</c:v>
                </c:pt>
                <c:pt idx="1291">
                  <c:v>205</c:v>
                </c:pt>
                <c:pt idx="1292">
                  <c:v>151</c:v>
                </c:pt>
                <c:pt idx="1293">
                  <c:v>260</c:v>
                </c:pt>
                <c:pt idx="1294">
                  <c:v>359</c:v>
                </c:pt>
                <c:pt idx="1295">
                  <c:v>535</c:v>
                </c:pt>
                <c:pt idx="1296">
                  <c:v>121</c:v>
                </c:pt>
                <c:pt idx="1297">
                  <c:v>4</c:v>
                </c:pt>
                <c:pt idx="1298">
                  <c:v>147</c:v>
                </c:pt>
                <c:pt idx="1299">
                  <c:v>571</c:v>
                </c:pt>
                <c:pt idx="1300">
                  <c:v>99</c:v>
                </c:pt>
                <c:pt idx="1301">
                  <c:v>108</c:v>
                </c:pt>
                <c:pt idx="1302">
                  <c:v>195</c:v>
                </c:pt>
                <c:pt idx="1303">
                  <c:v>4</c:v>
                </c:pt>
                <c:pt idx="1304">
                  <c:v>2</c:v>
                </c:pt>
                <c:pt idx="1305">
                  <c:v>157</c:v>
                </c:pt>
                <c:pt idx="1306">
                  <c:v>193</c:v>
                </c:pt>
                <c:pt idx="1307">
                  <c:v>374</c:v>
                </c:pt>
                <c:pt idx="1308">
                  <c:v>181</c:v>
                </c:pt>
                <c:pt idx="1309">
                  <c:v>229</c:v>
                </c:pt>
                <c:pt idx="1310">
                  <c:v>5</c:v>
                </c:pt>
                <c:pt idx="1311">
                  <c:v>423</c:v>
                </c:pt>
                <c:pt idx="1312">
                  <c:v>12</c:v>
                </c:pt>
                <c:pt idx="1313">
                  <c:v>30</c:v>
                </c:pt>
                <c:pt idx="1314">
                  <c:v>199</c:v>
                </c:pt>
                <c:pt idx="1315">
                  <c:v>207</c:v>
                </c:pt>
                <c:pt idx="1316">
                  <c:v>330</c:v>
                </c:pt>
                <c:pt idx="1317">
                  <c:v>544</c:v>
                </c:pt>
                <c:pt idx="1318">
                  <c:v>265</c:v>
                </c:pt>
                <c:pt idx="1319">
                  <c:v>178</c:v>
                </c:pt>
                <c:pt idx="1320">
                  <c:v>7</c:v>
                </c:pt>
                <c:pt idx="1321">
                  <c:v>1162</c:v>
                </c:pt>
                <c:pt idx="1322">
                  <c:v>187</c:v>
                </c:pt>
                <c:pt idx="1323">
                  <c:v>194</c:v>
                </c:pt>
                <c:pt idx="1324">
                  <c:v>131</c:v>
                </c:pt>
                <c:pt idx="1325">
                  <c:v>225</c:v>
                </c:pt>
                <c:pt idx="1326">
                  <c:v>261</c:v>
                </c:pt>
                <c:pt idx="1327">
                  <c:v>168</c:v>
                </c:pt>
                <c:pt idx="1328">
                  <c:v>599</c:v>
                </c:pt>
                <c:pt idx="1329">
                  <c:v>233</c:v>
                </c:pt>
                <c:pt idx="1330">
                  <c:v>4</c:v>
                </c:pt>
                <c:pt idx="1331">
                  <c:v>4</c:v>
                </c:pt>
                <c:pt idx="1332">
                  <c:v>16</c:v>
                </c:pt>
                <c:pt idx="1333">
                  <c:v>213</c:v>
                </c:pt>
                <c:pt idx="1334">
                  <c:v>185</c:v>
                </c:pt>
                <c:pt idx="1335">
                  <c:v>311</c:v>
                </c:pt>
                <c:pt idx="1336">
                  <c:v>559</c:v>
                </c:pt>
                <c:pt idx="1337">
                  <c:v>197</c:v>
                </c:pt>
                <c:pt idx="1338">
                  <c:v>197</c:v>
                </c:pt>
                <c:pt idx="1339">
                  <c:v>110</c:v>
                </c:pt>
                <c:pt idx="1340">
                  <c:v>376</c:v>
                </c:pt>
                <c:pt idx="1341">
                  <c:v>207</c:v>
                </c:pt>
                <c:pt idx="1342">
                  <c:v>277</c:v>
                </c:pt>
                <c:pt idx="1343">
                  <c:v>3</c:v>
                </c:pt>
                <c:pt idx="1344">
                  <c:v>555</c:v>
                </c:pt>
                <c:pt idx="1345">
                  <c:v>278</c:v>
                </c:pt>
                <c:pt idx="1346">
                  <c:v>129</c:v>
                </c:pt>
                <c:pt idx="1347">
                  <c:v>376</c:v>
                </c:pt>
                <c:pt idx="1348">
                  <c:v>764</c:v>
                </c:pt>
                <c:pt idx="1349">
                  <c:v>492</c:v>
                </c:pt>
                <c:pt idx="1350">
                  <c:v>189</c:v>
                </c:pt>
                <c:pt idx="1351">
                  <c:v>496</c:v>
                </c:pt>
                <c:pt idx="1352">
                  <c:v>495</c:v>
                </c:pt>
                <c:pt idx="1353">
                  <c:v>672</c:v>
                </c:pt>
                <c:pt idx="1354">
                  <c:v>5</c:v>
                </c:pt>
                <c:pt idx="1355">
                  <c:v>26</c:v>
                </c:pt>
                <c:pt idx="1356">
                  <c:v>210</c:v>
                </c:pt>
                <c:pt idx="1357">
                  <c:v>149</c:v>
                </c:pt>
                <c:pt idx="1358">
                  <c:v>142</c:v>
                </c:pt>
                <c:pt idx="1359">
                  <c:v>80</c:v>
                </c:pt>
                <c:pt idx="1360">
                  <c:v>485</c:v>
                </c:pt>
                <c:pt idx="1361">
                  <c:v>146</c:v>
                </c:pt>
                <c:pt idx="1362">
                  <c:v>153</c:v>
                </c:pt>
                <c:pt idx="1363">
                  <c:v>116</c:v>
                </c:pt>
                <c:pt idx="1364">
                  <c:v>184</c:v>
                </c:pt>
                <c:pt idx="1365">
                  <c:v>204</c:v>
                </c:pt>
                <c:pt idx="1366">
                  <c:v>176</c:v>
                </c:pt>
                <c:pt idx="1367">
                  <c:v>171</c:v>
                </c:pt>
                <c:pt idx="1368">
                  <c:v>95</c:v>
                </c:pt>
                <c:pt idx="1369">
                  <c:v>186</c:v>
                </c:pt>
                <c:pt idx="1370">
                  <c:v>162</c:v>
                </c:pt>
                <c:pt idx="1371">
                  <c:v>662</c:v>
                </c:pt>
                <c:pt idx="1372">
                  <c:v>155</c:v>
                </c:pt>
                <c:pt idx="1373">
                  <c:v>184</c:v>
                </c:pt>
                <c:pt idx="1374">
                  <c:v>213</c:v>
                </c:pt>
                <c:pt idx="1375">
                  <c:v>147</c:v>
                </c:pt>
                <c:pt idx="1376">
                  <c:v>355</c:v>
                </c:pt>
                <c:pt idx="1377">
                  <c:v>355</c:v>
                </c:pt>
                <c:pt idx="1378">
                  <c:v>285</c:v>
                </c:pt>
                <c:pt idx="1379">
                  <c:v>157</c:v>
                </c:pt>
                <c:pt idx="1380">
                  <c:v>139</c:v>
                </c:pt>
                <c:pt idx="1381">
                  <c:v>286</c:v>
                </c:pt>
                <c:pt idx="1382">
                  <c:v>208</c:v>
                </c:pt>
                <c:pt idx="1383">
                  <c:v>231</c:v>
                </c:pt>
                <c:pt idx="1384">
                  <c:v>28</c:v>
                </c:pt>
                <c:pt idx="1385">
                  <c:v>407</c:v>
                </c:pt>
                <c:pt idx="1386">
                  <c:v>187</c:v>
                </c:pt>
                <c:pt idx="1387">
                  <c:v>188</c:v>
                </c:pt>
                <c:pt idx="1388">
                  <c:v>140</c:v>
                </c:pt>
                <c:pt idx="1389">
                  <c:v>335</c:v>
                </c:pt>
                <c:pt idx="1390">
                  <c:v>243</c:v>
                </c:pt>
                <c:pt idx="1391">
                  <c:v>253</c:v>
                </c:pt>
                <c:pt idx="1392">
                  <c:v>177</c:v>
                </c:pt>
                <c:pt idx="1393">
                  <c:v>188</c:v>
                </c:pt>
                <c:pt idx="1394">
                  <c:v>325</c:v>
                </c:pt>
                <c:pt idx="1395">
                  <c:v>233</c:v>
                </c:pt>
                <c:pt idx="1396">
                  <c:v>113</c:v>
                </c:pt>
                <c:pt idx="1397">
                  <c:v>1013</c:v>
                </c:pt>
                <c:pt idx="1398">
                  <c:v>50</c:v>
                </c:pt>
                <c:pt idx="1399">
                  <c:v>1282</c:v>
                </c:pt>
                <c:pt idx="1400">
                  <c:v>79</c:v>
                </c:pt>
                <c:pt idx="1401">
                  <c:v>324</c:v>
                </c:pt>
                <c:pt idx="1402">
                  <c:v>74</c:v>
                </c:pt>
                <c:pt idx="1403">
                  <c:v>842</c:v>
                </c:pt>
                <c:pt idx="1404">
                  <c:v>468</c:v>
                </c:pt>
                <c:pt idx="1405">
                  <c:v>12</c:v>
                </c:pt>
                <c:pt idx="1406">
                  <c:v>208</c:v>
                </c:pt>
                <c:pt idx="1407">
                  <c:v>15</c:v>
                </c:pt>
                <c:pt idx="1408">
                  <c:v>462</c:v>
                </c:pt>
                <c:pt idx="1409">
                  <c:v>178</c:v>
                </c:pt>
                <c:pt idx="1410">
                  <c:v>741</c:v>
                </c:pt>
                <c:pt idx="1411">
                  <c:v>284</c:v>
                </c:pt>
                <c:pt idx="1412">
                  <c:v>451</c:v>
                </c:pt>
                <c:pt idx="1413">
                  <c:v>4</c:v>
                </c:pt>
                <c:pt idx="1414">
                  <c:v>171</c:v>
                </c:pt>
                <c:pt idx="1415">
                  <c:v>118</c:v>
                </c:pt>
                <c:pt idx="1416">
                  <c:v>332</c:v>
                </c:pt>
                <c:pt idx="1417">
                  <c:v>474</c:v>
                </c:pt>
                <c:pt idx="1418">
                  <c:v>45</c:v>
                </c:pt>
                <c:pt idx="1419">
                  <c:v>775</c:v>
                </c:pt>
                <c:pt idx="1420">
                  <c:v>592</c:v>
                </c:pt>
                <c:pt idx="1421">
                  <c:v>463</c:v>
                </c:pt>
                <c:pt idx="1422">
                  <c:v>220</c:v>
                </c:pt>
                <c:pt idx="1423">
                  <c:v>145</c:v>
                </c:pt>
                <c:pt idx="1424">
                  <c:v>427</c:v>
                </c:pt>
                <c:pt idx="1425">
                  <c:v>417</c:v>
                </c:pt>
                <c:pt idx="1426">
                  <c:v>92</c:v>
                </c:pt>
                <c:pt idx="1427">
                  <c:v>115</c:v>
                </c:pt>
                <c:pt idx="1428">
                  <c:v>146</c:v>
                </c:pt>
                <c:pt idx="1429">
                  <c:v>77</c:v>
                </c:pt>
                <c:pt idx="1430">
                  <c:v>107</c:v>
                </c:pt>
                <c:pt idx="1431">
                  <c:v>115</c:v>
                </c:pt>
                <c:pt idx="1432">
                  <c:v>70</c:v>
                </c:pt>
                <c:pt idx="1433">
                  <c:v>409</c:v>
                </c:pt>
                <c:pt idx="1434">
                  <c:v>113</c:v>
                </c:pt>
                <c:pt idx="1435">
                  <c:v>513</c:v>
                </c:pt>
                <c:pt idx="1436">
                  <c:v>926</c:v>
                </c:pt>
                <c:pt idx="1437">
                  <c:v>397</c:v>
                </c:pt>
                <c:pt idx="1438">
                  <c:v>370</c:v>
                </c:pt>
                <c:pt idx="1439">
                  <c:v>156</c:v>
                </c:pt>
                <c:pt idx="1440">
                  <c:v>438</c:v>
                </c:pt>
                <c:pt idx="1441">
                  <c:v>480</c:v>
                </c:pt>
                <c:pt idx="1442">
                  <c:v>96</c:v>
                </c:pt>
                <c:pt idx="1443">
                  <c:v>662</c:v>
                </c:pt>
                <c:pt idx="1444">
                  <c:v>74</c:v>
                </c:pt>
                <c:pt idx="1445">
                  <c:v>336</c:v>
                </c:pt>
                <c:pt idx="1446">
                  <c:v>292</c:v>
                </c:pt>
                <c:pt idx="1447">
                  <c:v>406</c:v>
                </c:pt>
                <c:pt idx="1448">
                  <c:v>70</c:v>
                </c:pt>
                <c:pt idx="1449">
                  <c:v>609</c:v>
                </c:pt>
                <c:pt idx="1450">
                  <c:v>1064</c:v>
                </c:pt>
                <c:pt idx="1451">
                  <c:v>39</c:v>
                </c:pt>
                <c:pt idx="1452">
                  <c:v>173</c:v>
                </c:pt>
                <c:pt idx="1453">
                  <c:v>61</c:v>
                </c:pt>
                <c:pt idx="1454">
                  <c:v>34</c:v>
                </c:pt>
                <c:pt idx="1455">
                  <c:v>485</c:v>
                </c:pt>
                <c:pt idx="1456">
                  <c:v>164</c:v>
                </c:pt>
                <c:pt idx="1457">
                  <c:v>167</c:v>
                </c:pt>
                <c:pt idx="1458">
                  <c:v>295</c:v>
                </c:pt>
                <c:pt idx="1459">
                  <c:v>371</c:v>
                </c:pt>
                <c:pt idx="1460">
                  <c:v>139</c:v>
                </c:pt>
                <c:pt idx="1461">
                  <c:v>253</c:v>
                </c:pt>
                <c:pt idx="1462">
                  <c:v>21</c:v>
                </c:pt>
                <c:pt idx="1463">
                  <c:v>605</c:v>
                </c:pt>
                <c:pt idx="1464">
                  <c:v>10</c:v>
                </c:pt>
                <c:pt idx="1465">
                  <c:v>32</c:v>
                </c:pt>
                <c:pt idx="1466">
                  <c:v>6</c:v>
                </c:pt>
                <c:pt idx="1467">
                  <c:v>266</c:v>
                </c:pt>
                <c:pt idx="1468">
                  <c:v>309</c:v>
                </c:pt>
                <c:pt idx="1469">
                  <c:v>131</c:v>
                </c:pt>
                <c:pt idx="1470">
                  <c:v>822</c:v>
                </c:pt>
                <c:pt idx="1471">
                  <c:v>179</c:v>
                </c:pt>
                <c:pt idx="1472">
                  <c:v>100</c:v>
                </c:pt>
                <c:pt idx="1473">
                  <c:v>65</c:v>
                </c:pt>
                <c:pt idx="1474">
                  <c:v>225</c:v>
                </c:pt>
                <c:pt idx="1475">
                  <c:v>437</c:v>
                </c:pt>
                <c:pt idx="1476">
                  <c:v>162</c:v>
                </c:pt>
                <c:pt idx="1477">
                  <c:v>23</c:v>
                </c:pt>
                <c:pt idx="1478">
                  <c:v>19</c:v>
                </c:pt>
                <c:pt idx="1479">
                  <c:v>437</c:v>
                </c:pt>
                <c:pt idx="1480">
                  <c:v>337</c:v>
                </c:pt>
                <c:pt idx="1481">
                  <c:v>31</c:v>
                </c:pt>
                <c:pt idx="1482">
                  <c:v>71</c:v>
                </c:pt>
                <c:pt idx="1483">
                  <c:v>720</c:v>
                </c:pt>
                <c:pt idx="1484">
                  <c:v>511</c:v>
                </c:pt>
                <c:pt idx="1485">
                  <c:v>230</c:v>
                </c:pt>
                <c:pt idx="1486">
                  <c:v>64</c:v>
                </c:pt>
                <c:pt idx="1487">
                  <c:v>382</c:v>
                </c:pt>
                <c:pt idx="1488">
                  <c:v>161</c:v>
                </c:pt>
                <c:pt idx="1489">
                  <c:v>556</c:v>
                </c:pt>
                <c:pt idx="1490">
                  <c:v>210</c:v>
                </c:pt>
                <c:pt idx="1491">
                  <c:v>472</c:v>
                </c:pt>
                <c:pt idx="1492">
                  <c:v>1017</c:v>
                </c:pt>
                <c:pt idx="1493">
                  <c:v>800</c:v>
                </c:pt>
                <c:pt idx="1494">
                  <c:v>385</c:v>
                </c:pt>
                <c:pt idx="1495">
                  <c:v>160</c:v>
                </c:pt>
                <c:pt idx="1496">
                  <c:v>967</c:v>
                </c:pt>
                <c:pt idx="1497">
                  <c:v>281</c:v>
                </c:pt>
                <c:pt idx="1498">
                  <c:v>252</c:v>
                </c:pt>
                <c:pt idx="1499">
                  <c:v>648</c:v>
                </c:pt>
                <c:pt idx="1500">
                  <c:v>1225</c:v>
                </c:pt>
                <c:pt idx="1501">
                  <c:v>358</c:v>
                </c:pt>
                <c:pt idx="1502">
                  <c:v>402</c:v>
                </c:pt>
                <c:pt idx="1503">
                  <c:v>48</c:v>
                </c:pt>
                <c:pt idx="1504">
                  <c:v>494</c:v>
                </c:pt>
                <c:pt idx="1505">
                  <c:v>107</c:v>
                </c:pt>
                <c:pt idx="1506">
                  <c:v>321</c:v>
                </c:pt>
                <c:pt idx="1507">
                  <c:v>31</c:v>
                </c:pt>
                <c:pt idx="1508">
                  <c:v>224</c:v>
                </c:pt>
                <c:pt idx="1509">
                  <c:v>103</c:v>
                </c:pt>
                <c:pt idx="1510">
                  <c:v>439</c:v>
                </c:pt>
                <c:pt idx="1511">
                  <c:v>255</c:v>
                </c:pt>
                <c:pt idx="1512">
                  <c:v>74</c:v>
                </c:pt>
                <c:pt idx="1513">
                  <c:v>930</c:v>
                </c:pt>
                <c:pt idx="1514">
                  <c:v>369</c:v>
                </c:pt>
                <c:pt idx="1515">
                  <c:v>363</c:v>
                </c:pt>
                <c:pt idx="1516">
                  <c:v>334</c:v>
                </c:pt>
                <c:pt idx="1517">
                  <c:v>99</c:v>
                </c:pt>
                <c:pt idx="1518">
                  <c:v>134</c:v>
                </c:pt>
                <c:pt idx="1519">
                  <c:v>165</c:v>
                </c:pt>
                <c:pt idx="1520">
                  <c:v>422</c:v>
                </c:pt>
                <c:pt idx="1521">
                  <c:v>316</c:v>
                </c:pt>
                <c:pt idx="1522">
                  <c:v>451</c:v>
                </c:pt>
                <c:pt idx="1523">
                  <c:v>428</c:v>
                </c:pt>
                <c:pt idx="1524">
                  <c:v>103</c:v>
                </c:pt>
                <c:pt idx="1525">
                  <c:v>705</c:v>
                </c:pt>
                <c:pt idx="1526">
                  <c:v>280</c:v>
                </c:pt>
                <c:pt idx="1527">
                  <c:v>380</c:v>
                </c:pt>
                <c:pt idx="1528">
                  <c:v>425</c:v>
                </c:pt>
                <c:pt idx="1529">
                  <c:v>307</c:v>
                </c:pt>
                <c:pt idx="1530">
                  <c:v>2295</c:v>
                </c:pt>
                <c:pt idx="1531">
                  <c:v>704</c:v>
                </c:pt>
                <c:pt idx="1532">
                  <c:v>503</c:v>
                </c:pt>
                <c:pt idx="1533">
                  <c:v>717</c:v>
                </c:pt>
                <c:pt idx="1534">
                  <c:v>153</c:v>
                </c:pt>
                <c:pt idx="1535">
                  <c:v>148</c:v>
                </c:pt>
                <c:pt idx="1536">
                  <c:v>167</c:v>
                </c:pt>
                <c:pt idx="1537">
                  <c:v>835</c:v>
                </c:pt>
                <c:pt idx="1538">
                  <c:v>370</c:v>
                </c:pt>
                <c:pt idx="1539">
                  <c:v>364</c:v>
                </c:pt>
                <c:pt idx="1540">
                  <c:v>468</c:v>
                </c:pt>
                <c:pt idx="1541">
                  <c:v>328</c:v>
                </c:pt>
                <c:pt idx="1542">
                  <c:v>255</c:v>
                </c:pt>
                <c:pt idx="1543">
                  <c:v>158</c:v>
                </c:pt>
                <c:pt idx="1544">
                  <c:v>266</c:v>
                </c:pt>
                <c:pt idx="1545">
                  <c:v>363</c:v>
                </c:pt>
                <c:pt idx="1546">
                  <c:v>380</c:v>
                </c:pt>
                <c:pt idx="1547">
                  <c:v>397</c:v>
                </c:pt>
                <c:pt idx="1548">
                  <c:v>653</c:v>
                </c:pt>
                <c:pt idx="1549">
                  <c:v>404</c:v>
                </c:pt>
                <c:pt idx="1550">
                  <c:v>178</c:v>
                </c:pt>
                <c:pt idx="1551">
                  <c:v>378</c:v>
                </c:pt>
                <c:pt idx="1552">
                  <c:v>41</c:v>
                </c:pt>
                <c:pt idx="1553">
                  <c:v>608</c:v>
                </c:pt>
                <c:pt idx="1554">
                  <c:v>334</c:v>
                </c:pt>
                <c:pt idx="1555">
                  <c:v>342</c:v>
                </c:pt>
                <c:pt idx="1556">
                  <c:v>483</c:v>
                </c:pt>
                <c:pt idx="1557">
                  <c:v>270</c:v>
                </c:pt>
                <c:pt idx="1558">
                  <c:v>468</c:v>
                </c:pt>
                <c:pt idx="1559">
                  <c:v>97</c:v>
                </c:pt>
                <c:pt idx="1560">
                  <c:v>364</c:v>
                </c:pt>
                <c:pt idx="1561">
                  <c:v>306</c:v>
                </c:pt>
                <c:pt idx="1562">
                  <c:v>427</c:v>
                </c:pt>
                <c:pt idx="1563">
                  <c:v>345</c:v>
                </c:pt>
                <c:pt idx="1564">
                  <c:v>616</c:v>
                </c:pt>
                <c:pt idx="1565">
                  <c:v>338</c:v>
                </c:pt>
                <c:pt idx="1566">
                  <c:v>328</c:v>
                </c:pt>
                <c:pt idx="1567">
                  <c:v>533</c:v>
                </c:pt>
                <c:pt idx="1568">
                  <c:v>378</c:v>
                </c:pt>
                <c:pt idx="1569">
                  <c:v>575</c:v>
                </c:pt>
                <c:pt idx="1570">
                  <c:v>383</c:v>
                </c:pt>
                <c:pt idx="1571">
                  <c:v>418</c:v>
                </c:pt>
                <c:pt idx="1572">
                  <c:v>333</c:v>
                </c:pt>
                <c:pt idx="1573">
                  <c:v>380</c:v>
                </c:pt>
                <c:pt idx="1574">
                  <c:v>683</c:v>
                </c:pt>
                <c:pt idx="1575">
                  <c:v>315</c:v>
                </c:pt>
                <c:pt idx="1576">
                  <c:v>711</c:v>
                </c:pt>
                <c:pt idx="1577">
                  <c:v>333</c:v>
                </c:pt>
                <c:pt idx="1578">
                  <c:v>374</c:v>
                </c:pt>
                <c:pt idx="1579">
                  <c:v>395</c:v>
                </c:pt>
                <c:pt idx="1580">
                  <c:v>253</c:v>
                </c:pt>
                <c:pt idx="1581">
                  <c:v>812</c:v>
                </c:pt>
                <c:pt idx="1582">
                  <c:v>6</c:v>
                </c:pt>
                <c:pt idx="1583">
                  <c:v>490</c:v>
                </c:pt>
                <c:pt idx="1584">
                  <c:v>464</c:v>
                </c:pt>
                <c:pt idx="1585">
                  <c:v>338</c:v>
                </c:pt>
                <c:pt idx="1586">
                  <c:v>330</c:v>
                </c:pt>
                <c:pt idx="1587">
                  <c:v>389</c:v>
                </c:pt>
                <c:pt idx="1588">
                  <c:v>469</c:v>
                </c:pt>
                <c:pt idx="1589">
                  <c:v>141</c:v>
                </c:pt>
                <c:pt idx="1590">
                  <c:v>292</c:v>
                </c:pt>
                <c:pt idx="1591">
                  <c:v>523</c:v>
                </c:pt>
                <c:pt idx="1592">
                  <c:v>447</c:v>
                </c:pt>
                <c:pt idx="1593">
                  <c:v>353</c:v>
                </c:pt>
                <c:pt idx="1594">
                  <c:v>368</c:v>
                </c:pt>
                <c:pt idx="1595">
                  <c:v>402</c:v>
                </c:pt>
                <c:pt idx="1596">
                  <c:v>536</c:v>
                </c:pt>
                <c:pt idx="1597">
                  <c:v>350</c:v>
                </c:pt>
                <c:pt idx="1598">
                  <c:v>292</c:v>
                </c:pt>
                <c:pt idx="1599">
                  <c:v>357</c:v>
                </c:pt>
                <c:pt idx="1600">
                  <c:v>16</c:v>
                </c:pt>
                <c:pt idx="1601">
                  <c:v>214</c:v>
                </c:pt>
                <c:pt idx="1602">
                  <c:v>263</c:v>
                </c:pt>
                <c:pt idx="1603">
                  <c:v>179</c:v>
                </c:pt>
                <c:pt idx="1604">
                  <c:v>376</c:v>
                </c:pt>
                <c:pt idx="1605">
                  <c:v>278</c:v>
                </c:pt>
                <c:pt idx="1606">
                  <c:v>532</c:v>
                </c:pt>
                <c:pt idx="1607">
                  <c:v>389</c:v>
                </c:pt>
                <c:pt idx="1608">
                  <c:v>254</c:v>
                </c:pt>
                <c:pt idx="1609">
                  <c:v>332</c:v>
                </c:pt>
                <c:pt idx="1610">
                  <c:v>258</c:v>
                </c:pt>
                <c:pt idx="1611">
                  <c:v>442</c:v>
                </c:pt>
                <c:pt idx="1612">
                  <c:v>118</c:v>
                </c:pt>
                <c:pt idx="1613">
                  <c:v>199</c:v>
                </c:pt>
                <c:pt idx="1614">
                  <c:v>423</c:v>
                </c:pt>
                <c:pt idx="1615">
                  <c:v>206</c:v>
                </c:pt>
                <c:pt idx="1616">
                  <c:v>468</c:v>
                </c:pt>
                <c:pt idx="1617">
                  <c:v>273</c:v>
                </c:pt>
                <c:pt idx="1618">
                  <c:v>388</c:v>
                </c:pt>
                <c:pt idx="1619">
                  <c:v>339</c:v>
                </c:pt>
                <c:pt idx="1620">
                  <c:v>167</c:v>
                </c:pt>
                <c:pt idx="1621">
                  <c:v>528</c:v>
                </c:pt>
                <c:pt idx="1622">
                  <c:v>368</c:v>
                </c:pt>
                <c:pt idx="1623">
                  <c:v>330</c:v>
                </c:pt>
                <c:pt idx="1624">
                  <c:v>377</c:v>
                </c:pt>
                <c:pt idx="1625">
                  <c:v>398</c:v>
                </c:pt>
                <c:pt idx="1626">
                  <c:v>425</c:v>
                </c:pt>
                <c:pt idx="1627">
                  <c:v>159</c:v>
                </c:pt>
                <c:pt idx="1628">
                  <c:v>123</c:v>
                </c:pt>
                <c:pt idx="1629">
                  <c:v>290</c:v>
                </c:pt>
                <c:pt idx="1630">
                  <c:v>353</c:v>
                </c:pt>
                <c:pt idx="1631">
                  <c:v>426</c:v>
                </c:pt>
                <c:pt idx="1632">
                  <c:v>340</c:v>
                </c:pt>
                <c:pt idx="1633">
                  <c:v>266</c:v>
                </c:pt>
                <c:pt idx="1634">
                  <c:v>175</c:v>
                </c:pt>
                <c:pt idx="1635">
                  <c:v>305</c:v>
                </c:pt>
                <c:pt idx="1636">
                  <c:v>341</c:v>
                </c:pt>
                <c:pt idx="1637">
                  <c:v>312</c:v>
                </c:pt>
                <c:pt idx="1638">
                  <c:v>493</c:v>
                </c:pt>
                <c:pt idx="1639">
                  <c:v>131</c:v>
                </c:pt>
                <c:pt idx="1640">
                  <c:v>293</c:v>
                </c:pt>
                <c:pt idx="1641">
                  <c:v>346</c:v>
                </c:pt>
                <c:pt idx="1642">
                  <c:v>396</c:v>
                </c:pt>
                <c:pt idx="1643">
                  <c:v>571</c:v>
                </c:pt>
                <c:pt idx="1644">
                  <c:v>133</c:v>
                </c:pt>
                <c:pt idx="1645">
                  <c:v>48</c:v>
                </c:pt>
                <c:pt idx="1646">
                  <c:v>83</c:v>
                </c:pt>
                <c:pt idx="1647">
                  <c:v>309</c:v>
                </c:pt>
                <c:pt idx="1648">
                  <c:v>143</c:v>
                </c:pt>
                <c:pt idx="1649">
                  <c:v>337</c:v>
                </c:pt>
                <c:pt idx="1650">
                  <c:v>230</c:v>
                </c:pt>
                <c:pt idx="1651">
                  <c:v>444</c:v>
                </c:pt>
                <c:pt idx="1652">
                  <c:v>62</c:v>
                </c:pt>
                <c:pt idx="1653">
                  <c:v>123</c:v>
                </c:pt>
                <c:pt idx="1654">
                  <c:v>217</c:v>
                </c:pt>
                <c:pt idx="1655">
                  <c:v>2057</c:v>
                </c:pt>
                <c:pt idx="1656">
                  <c:v>169</c:v>
                </c:pt>
                <c:pt idx="1657">
                  <c:v>197</c:v>
                </c:pt>
                <c:pt idx="1658">
                  <c:v>157</c:v>
                </c:pt>
                <c:pt idx="1659">
                  <c:v>363</c:v>
                </c:pt>
                <c:pt idx="1660">
                  <c:v>68</c:v>
                </c:pt>
                <c:pt idx="1661">
                  <c:v>208</c:v>
                </c:pt>
                <c:pt idx="1662">
                  <c:v>567</c:v>
                </c:pt>
                <c:pt idx="1663">
                  <c:v>104</c:v>
                </c:pt>
                <c:pt idx="1664">
                  <c:v>155</c:v>
                </c:pt>
                <c:pt idx="1665">
                  <c:v>51</c:v>
                </c:pt>
                <c:pt idx="1666">
                  <c:v>17</c:v>
                </c:pt>
                <c:pt idx="1667">
                  <c:v>536</c:v>
                </c:pt>
                <c:pt idx="1668">
                  <c:v>220</c:v>
                </c:pt>
                <c:pt idx="1669">
                  <c:v>474</c:v>
                </c:pt>
                <c:pt idx="1670">
                  <c:v>268</c:v>
                </c:pt>
                <c:pt idx="1671">
                  <c:v>476</c:v>
                </c:pt>
                <c:pt idx="1672">
                  <c:v>223</c:v>
                </c:pt>
                <c:pt idx="1673">
                  <c:v>224</c:v>
                </c:pt>
                <c:pt idx="1674">
                  <c:v>337</c:v>
                </c:pt>
                <c:pt idx="1675">
                  <c:v>213</c:v>
                </c:pt>
                <c:pt idx="1676">
                  <c:v>448</c:v>
                </c:pt>
                <c:pt idx="1677">
                  <c:v>297</c:v>
                </c:pt>
                <c:pt idx="1678">
                  <c:v>2135</c:v>
                </c:pt>
                <c:pt idx="1679">
                  <c:v>256</c:v>
                </c:pt>
                <c:pt idx="1680">
                  <c:v>323</c:v>
                </c:pt>
                <c:pt idx="1681">
                  <c:v>264</c:v>
                </c:pt>
                <c:pt idx="1682">
                  <c:v>288</c:v>
                </c:pt>
                <c:pt idx="1683">
                  <c:v>256</c:v>
                </c:pt>
                <c:pt idx="1684">
                  <c:v>213</c:v>
                </c:pt>
                <c:pt idx="1685">
                  <c:v>313</c:v>
                </c:pt>
                <c:pt idx="1686">
                  <c:v>297</c:v>
                </c:pt>
                <c:pt idx="1687">
                  <c:v>319</c:v>
                </c:pt>
                <c:pt idx="1688">
                  <c:v>269</c:v>
                </c:pt>
                <c:pt idx="1689">
                  <c:v>271</c:v>
                </c:pt>
                <c:pt idx="1690">
                  <c:v>328</c:v>
                </c:pt>
                <c:pt idx="1691">
                  <c:v>410</c:v>
                </c:pt>
                <c:pt idx="1692">
                  <c:v>368</c:v>
                </c:pt>
                <c:pt idx="1693">
                  <c:v>333</c:v>
                </c:pt>
                <c:pt idx="1694">
                  <c:v>367</c:v>
                </c:pt>
                <c:pt idx="1695">
                  <c:v>744</c:v>
                </c:pt>
                <c:pt idx="1696">
                  <c:v>218</c:v>
                </c:pt>
                <c:pt idx="1697">
                  <c:v>322</c:v>
                </c:pt>
                <c:pt idx="1698">
                  <c:v>332</c:v>
                </c:pt>
                <c:pt idx="1699">
                  <c:v>275</c:v>
                </c:pt>
                <c:pt idx="1700">
                  <c:v>396</c:v>
                </c:pt>
                <c:pt idx="1701">
                  <c:v>129</c:v>
                </c:pt>
                <c:pt idx="1702">
                  <c:v>400</c:v>
                </c:pt>
                <c:pt idx="1703">
                  <c:v>325</c:v>
                </c:pt>
                <c:pt idx="1704">
                  <c:v>75</c:v>
                </c:pt>
                <c:pt idx="1705">
                  <c:v>116</c:v>
                </c:pt>
                <c:pt idx="1706">
                  <c:v>320</c:v>
                </c:pt>
                <c:pt idx="1707">
                  <c:v>227</c:v>
                </c:pt>
                <c:pt idx="1708">
                  <c:v>85</c:v>
                </c:pt>
                <c:pt idx="1709">
                  <c:v>206</c:v>
                </c:pt>
                <c:pt idx="1710">
                  <c:v>298</c:v>
                </c:pt>
                <c:pt idx="1711">
                  <c:v>3</c:v>
                </c:pt>
                <c:pt idx="1712">
                  <c:v>28</c:v>
                </c:pt>
                <c:pt idx="1713">
                  <c:v>207</c:v>
                </c:pt>
                <c:pt idx="1714">
                  <c:v>261</c:v>
                </c:pt>
                <c:pt idx="1715">
                  <c:v>178</c:v>
                </c:pt>
                <c:pt idx="1716">
                  <c:v>183</c:v>
                </c:pt>
                <c:pt idx="1717">
                  <c:v>365</c:v>
                </c:pt>
                <c:pt idx="1718">
                  <c:v>284</c:v>
                </c:pt>
                <c:pt idx="1719">
                  <c:v>171</c:v>
                </c:pt>
                <c:pt idx="1720">
                  <c:v>35</c:v>
                </c:pt>
                <c:pt idx="1721">
                  <c:v>614</c:v>
                </c:pt>
                <c:pt idx="1722">
                  <c:v>369</c:v>
                </c:pt>
                <c:pt idx="1723">
                  <c:v>141</c:v>
                </c:pt>
                <c:pt idx="1724">
                  <c:v>336</c:v>
                </c:pt>
                <c:pt idx="1725">
                  <c:v>294</c:v>
                </c:pt>
                <c:pt idx="1726">
                  <c:v>288</c:v>
                </c:pt>
                <c:pt idx="1727">
                  <c:v>373</c:v>
                </c:pt>
                <c:pt idx="1728">
                  <c:v>245</c:v>
                </c:pt>
                <c:pt idx="1729">
                  <c:v>365</c:v>
                </c:pt>
                <c:pt idx="1730">
                  <c:v>308</c:v>
                </c:pt>
                <c:pt idx="1731">
                  <c:v>110</c:v>
                </c:pt>
                <c:pt idx="1732">
                  <c:v>231</c:v>
                </c:pt>
                <c:pt idx="1733">
                  <c:v>308</c:v>
                </c:pt>
                <c:pt idx="1734">
                  <c:v>324</c:v>
                </c:pt>
                <c:pt idx="1735">
                  <c:v>356</c:v>
                </c:pt>
                <c:pt idx="1736">
                  <c:v>289</c:v>
                </c:pt>
                <c:pt idx="1737">
                  <c:v>228</c:v>
                </c:pt>
                <c:pt idx="1738">
                  <c:v>319</c:v>
                </c:pt>
                <c:pt idx="1739">
                  <c:v>426</c:v>
                </c:pt>
                <c:pt idx="1740">
                  <c:v>259</c:v>
                </c:pt>
                <c:pt idx="1741">
                  <c:v>205</c:v>
                </c:pt>
                <c:pt idx="1742">
                  <c:v>170</c:v>
                </c:pt>
                <c:pt idx="1743">
                  <c:v>249</c:v>
                </c:pt>
                <c:pt idx="1744">
                  <c:v>19</c:v>
                </c:pt>
                <c:pt idx="1745">
                  <c:v>79</c:v>
                </c:pt>
                <c:pt idx="1746">
                  <c:v>304</c:v>
                </c:pt>
                <c:pt idx="1747">
                  <c:v>284</c:v>
                </c:pt>
                <c:pt idx="1748">
                  <c:v>54</c:v>
                </c:pt>
                <c:pt idx="1749">
                  <c:v>331</c:v>
                </c:pt>
                <c:pt idx="1750">
                  <c:v>299</c:v>
                </c:pt>
                <c:pt idx="1751">
                  <c:v>235</c:v>
                </c:pt>
                <c:pt idx="1752">
                  <c:v>278</c:v>
                </c:pt>
                <c:pt idx="1753">
                  <c:v>343</c:v>
                </c:pt>
                <c:pt idx="1754">
                  <c:v>116</c:v>
                </c:pt>
                <c:pt idx="1755">
                  <c:v>330</c:v>
                </c:pt>
                <c:pt idx="1756">
                  <c:v>107</c:v>
                </c:pt>
                <c:pt idx="1757">
                  <c:v>355</c:v>
                </c:pt>
                <c:pt idx="1758">
                  <c:v>19</c:v>
                </c:pt>
                <c:pt idx="1759">
                  <c:v>285</c:v>
                </c:pt>
                <c:pt idx="1760">
                  <c:v>379</c:v>
                </c:pt>
                <c:pt idx="1761">
                  <c:v>371</c:v>
                </c:pt>
                <c:pt idx="1762">
                  <c:v>256</c:v>
                </c:pt>
                <c:pt idx="1763">
                  <c:v>324</c:v>
                </c:pt>
                <c:pt idx="1764">
                  <c:v>182</c:v>
                </c:pt>
                <c:pt idx="1765">
                  <c:v>2254</c:v>
                </c:pt>
                <c:pt idx="1766">
                  <c:v>369</c:v>
                </c:pt>
                <c:pt idx="1767">
                  <c:v>121</c:v>
                </c:pt>
                <c:pt idx="1768">
                  <c:v>439</c:v>
                </c:pt>
                <c:pt idx="1769">
                  <c:v>334</c:v>
                </c:pt>
                <c:pt idx="1770">
                  <c:v>382</c:v>
                </c:pt>
                <c:pt idx="1771">
                  <c:v>291</c:v>
                </c:pt>
                <c:pt idx="1772">
                  <c:v>282</c:v>
                </c:pt>
                <c:pt idx="1773">
                  <c:v>294</c:v>
                </c:pt>
                <c:pt idx="1774">
                  <c:v>248</c:v>
                </c:pt>
                <c:pt idx="1775">
                  <c:v>137</c:v>
                </c:pt>
                <c:pt idx="1776">
                  <c:v>176</c:v>
                </c:pt>
                <c:pt idx="1777">
                  <c:v>315</c:v>
                </c:pt>
                <c:pt idx="1778">
                  <c:v>228</c:v>
                </c:pt>
                <c:pt idx="1779">
                  <c:v>191</c:v>
                </c:pt>
                <c:pt idx="1780">
                  <c:v>385</c:v>
                </c:pt>
                <c:pt idx="1781">
                  <c:v>127</c:v>
                </c:pt>
                <c:pt idx="1782">
                  <c:v>832</c:v>
                </c:pt>
                <c:pt idx="1783">
                  <c:v>263</c:v>
                </c:pt>
                <c:pt idx="1784">
                  <c:v>217</c:v>
                </c:pt>
                <c:pt idx="1785">
                  <c:v>88</c:v>
                </c:pt>
                <c:pt idx="1786">
                  <c:v>288</c:v>
                </c:pt>
                <c:pt idx="1787">
                  <c:v>318</c:v>
                </c:pt>
                <c:pt idx="1788">
                  <c:v>285</c:v>
                </c:pt>
                <c:pt idx="1789">
                  <c:v>8</c:v>
                </c:pt>
                <c:pt idx="1790">
                  <c:v>6</c:v>
                </c:pt>
                <c:pt idx="1791">
                  <c:v>267</c:v>
                </c:pt>
                <c:pt idx="1792">
                  <c:v>65</c:v>
                </c:pt>
                <c:pt idx="1793">
                  <c:v>106</c:v>
                </c:pt>
                <c:pt idx="1794">
                  <c:v>400</c:v>
                </c:pt>
                <c:pt idx="1795">
                  <c:v>198</c:v>
                </c:pt>
                <c:pt idx="1796">
                  <c:v>243</c:v>
                </c:pt>
                <c:pt idx="1797">
                  <c:v>474</c:v>
                </c:pt>
                <c:pt idx="1798">
                  <c:v>138</c:v>
                </c:pt>
                <c:pt idx="1799">
                  <c:v>138</c:v>
                </c:pt>
                <c:pt idx="1800">
                  <c:v>211</c:v>
                </c:pt>
                <c:pt idx="1801">
                  <c:v>177</c:v>
                </c:pt>
                <c:pt idx="1802">
                  <c:v>2</c:v>
                </c:pt>
                <c:pt idx="1803">
                  <c:v>92</c:v>
                </c:pt>
                <c:pt idx="1804">
                  <c:v>265</c:v>
                </c:pt>
                <c:pt idx="1805">
                  <c:v>359</c:v>
                </c:pt>
                <c:pt idx="1806">
                  <c:v>69</c:v>
                </c:pt>
                <c:pt idx="1807">
                  <c:v>123</c:v>
                </c:pt>
                <c:pt idx="1808">
                  <c:v>302</c:v>
                </c:pt>
                <c:pt idx="1809">
                  <c:v>91</c:v>
                </c:pt>
                <c:pt idx="1810">
                  <c:v>165</c:v>
                </c:pt>
                <c:pt idx="1811">
                  <c:v>322</c:v>
                </c:pt>
                <c:pt idx="1812">
                  <c:v>230</c:v>
                </c:pt>
                <c:pt idx="1813">
                  <c:v>40</c:v>
                </c:pt>
                <c:pt idx="1814">
                  <c:v>64</c:v>
                </c:pt>
                <c:pt idx="1815">
                  <c:v>312</c:v>
                </c:pt>
                <c:pt idx="1816">
                  <c:v>251</c:v>
                </c:pt>
                <c:pt idx="1817">
                  <c:v>333</c:v>
                </c:pt>
                <c:pt idx="1818">
                  <c:v>437</c:v>
                </c:pt>
                <c:pt idx="1819">
                  <c:v>248</c:v>
                </c:pt>
                <c:pt idx="1820">
                  <c:v>220</c:v>
                </c:pt>
                <c:pt idx="1821">
                  <c:v>405</c:v>
                </c:pt>
                <c:pt idx="1822">
                  <c:v>178</c:v>
                </c:pt>
                <c:pt idx="1823">
                  <c:v>2297</c:v>
                </c:pt>
                <c:pt idx="1824">
                  <c:v>152</c:v>
                </c:pt>
                <c:pt idx="1825">
                  <c:v>303</c:v>
                </c:pt>
                <c:pt idx="1826">
                  <c:v>330</c:v>
                </c:pt>
                <c:pt idx="1827">
                  <c:v>77</c:v>
                </c:pt>
                <c:pt idx="1828">
                  <c:v>263</c:v>
                </c:pt>
                <c:pt idx="1829">
                  <c:v>42</c:v>
                </c:pt>
                <c:pt idx="1830">
                  <c:v>391</c:v>
                </c:pt>
                <c:pt idx="1831">
                  <c:v>453</c:v>
                </c:pt>
                <c:pt idx="1832">
                  <c:v>160</c:v>
                </c:pt>
                <c:pt idx="1833">
                  <c:v>70</c:v>
                </c:pt>
                <c:pt idx="1834">
                  <c:v>299</c:v>
                </c:pt>
                <c:pt idx="1835">
                  <c:v>54</c:v>
                </c:pt>
                <c:pt idx="1836">
                  <c:v>388</c:v>
                </c:pt>
                <c:pt idx="1837">
                  <c:v>350</c:v>
                </c:pt>
                <c:pt idx="1838">
                  <c:v>118</c:v>
                </c:pt>
                <c:pt idx="1839">
                  <c:v>147</c:v>
                </c:pt>
                <c:pt idx="1840">
                  <c:v>227</c:v>
                </c:pt>
                <c:pt idx="1841">
                  <c:v>51</c:v>
                </c:pt>
                <c:pt idx="1842">
                  <c:v>216</c:v>
                </c:pt>
                <c:pt idx="1843">
                  <c:v>198</c:v>
                </c:pt>
                <c:pt idx="1844">
                  <c:v>82</c:v>
                </c:pt>
                <c:pt idx="1845">
                  <c:v>362</c:v>
                </c:pt>
                <c:pt idx="1846">
                  <c:v>133</c:v>
                </c:pt>
                <c:pt idx="1847">
                  <c:v>209</c:v>
                </c:pt>
                <c:pt idx="1848">
                  <c:v>218</c:v>
                </c:pt>
                <c:pt idx="1849">
                  <c:v>166</c:v>
                </c:pt>
                <c:pt idx="1850">
                  <c:v>56</c:v>
                </c:pt>
                <c:pt idx="1851">
                  <c:v>32</c:v>
                </c:pt>
                <c:pt idx="1852">
                  <c:v>854</c:v>
                </c:pt>
                <c:pt idx="1853">
                  <c:v>400</c:v>
                </c:pt>
                <c:pt idx="1854">
                  <c:v>306</c:v>
                </c:pt>
                <c:pt idx="1855">
                  <c:v>542</c:v>
                </c:pt>
                <c:pt idx="1856">
                  <c:v>233</c:v>
                </c:pt>
                <c:pt idx="1857">
                  <c:v>4</c:v>
                </c:pt>
                <c:pt idx="1858">
                  <c:v>170</c:v>
                </c:pt>
                <c:pt idx="1859">
                  <c:v>89</c:v>
                </c:pt>
                <c:pt idx="1860">
                  <c:v>323</c:v>
                </c:pt>
                <c:pt idx="1861">
                  <c:v>417</c:v>
                </c:pt>
                <c:pt idx="1862">
                  <c:v>397</c:v>
                </c:pt>
                <c:pt idx="1863">
                  <c:v>394</c:v>
                </c:pt>
                <c:pt idx="1864">
                  <c:v>147</c:v>
                </c:pt>
                <c:pt idx="1865">
                  <c:v>309</c:v>
                </c:pt>
                <c:pt idx="1866">
                  <c:v>159</c:v>
                </c:pt>
                <c:pt idx="1867">
                  <c:v>194</c:v>
                </c:pt>
                <c:pt idx="1868">
                  <c:v>464</c:v>
                </c:pt>
                <c:pt idx="1869">
                  <c:v>60</c:v>
                </c:pt>
                <c:pt idx="1870">
                  <c:v>209</c:v>
                </c:pt>
                <c:pt idx="1871">
                  <c:v>198</c:v>
                </c:pt>
                <c:pt idx="1872">
                  <c:v>67</c:v>
                </c:pt>
                <c:pt idx="1873">
                  <c:v>386</c:v>
                </c:pt>
                <c:pt idx="1874">
                  <c:v>52</c:v>
                </c:pt>
                <c:pt idx="1875">
                  <c:v>94</c:v>
                </c:pt>
                <c:pt idx="1876">
                  <c:v>78</c:v>
                </c:pt>
                <c:pt idx="1877">
                  <c:v>161</c:v>
                </c:pt>
                <c:pt idx="1878">
                  <c:v>279</c:v>
                </c:pt>
                <c:pt idx="1879">
                  <c:v>88</c:v>
                </c:pt>
                <c:pt idx="1880">
                  <c:v>505</c:v>
                </c:pt>
                <c:pt idx="1881">
                  <c:v>8</c:v>
                </c:pt>
                <c:pt idx="1882">
                  <c:v>34</c:v>
                </c:pt>
                <c:pt idx="1883">
                  <c:v>223</c:v>
                </c:pt>
                <c:pt idx="1884">
                  <c:v>72</c:v>
                </c:pt>
                <c:pt idx="1885">
                  <c:v>2</c:v>
                </c:pt>
                <c:pt idx="1886">
                  <c:v>281</c:v>
                </c:pt>
                <c:pt idx="1887">
                  <c:v>340</c:v>
                </c:pt>
                <c:pt idx="1888">
                  <c:v>287</c:v>
                </c:pt>
                <c:pt idx="1889">
                  <c:v>236</c:v>
                </c:pt>
                <c:pt idx="1890">
                  <c:v>275</c:v>
                </c:pt>
                <c:pt idx="1891">
                  <c:v>199</c:v>
                </c:pt>
                <c:pt idx="1892">
                  <c:v>137</c:v>
                </c:pt>
                <c:pt idx="1893">
                  <c:v>84</c:v>
                </c:pt>
                <c:pt idx="1894">
                  <c:v>187</c:v>
                </c:pt>
                <c:pt idx="1895">
                  <c:v>241</c:v>
                </c:pt>
                <c:pt idx="1896">
                  <c:v>142</c:v>
                </c:pt>
                <c:pt idx="1897">
                  <c:v>187</c:v>
                </c:pt>
                <c:pt idx="1898">
                  <c:v>13</c:v>
                </c:pt>
                <c:pt idx="1899">
                  <c:v>256</c:v>
                </c:pt>
                <c:pt idx="1900">
                  <c:v>71</c:v>
                </c:pt>
                <c:pt idx="1901">
                  <c:v>119</c:v>
                </c:pt>
                <c:pt idx="1902">
                  <c:v>6</c:v>
                </c:pt>
                <c:pt idx="1903">
                  <c:v>253</c:v>
                </c:pt>
                <c:pt idx="1904">
                  <c:v>159</c:v>
                </c:pt>
                <c:pt idx="1905">
                  <c:v>302</c:v>
                </c:pt>
                <c:pt idx="1906">
                  <c:v>51</c:v>
                </c:pt>
                <c:pt idx="1907">
                  <c:v>417</c:v>
                </c:pt>
                <c:pt idx="1908">
                  <c:v>201</c:v>
                </c:pt>
                <c:pt idx="1909">
                  <c:v>288</c:v>
                </c:pt>
                <c:pt idx="1910">
                  <c:v>230</c:v>
                </c:pt>
                <c:pt idx="1911">
                  <c:v>26</c:v>
                </c:pt>
                <c:pt idx="1912">
                  <c:v>113</c:v>
                </c:pt>
                <c:pt idx="1913">
                  <c:v>241</c:v>
                </c:pt>
                <c:pt idx="1914">
                  <c:v>85</c:v>
                </c:pt>
                <c:pt idx="1915">
                  <c:v>250</c:v>
                </c:pt>
                <c:pt idx="1916">
                  <c:v>119</c:v>
                </c:pt>
                <c:pt idx="1917">
                  <c:v>227</c:v>
                </c:pt>
                <c:pt idx="1918">
                  <c:v>63</c:v>
                </c:pt>
                <c:pt idx="1919">
                  <c:v>247</c:v>
                </c:pt>
                <c:pt idx="1920">
                  <c:v>117</c:v>
                </c:pt>
                <c:pt idx="1921">
                  <c:v>195</c:v>
                </c:pt>
                <c:pt idx="1922">
                  <c:v>42</c:v>
                </c:pt>
                <c:pt idx="1923">
                  <c:v>110</c:v>
                </c:pt>
                <c:pt idx="1924">
                  <c:v>186</c:v>
                </c:pt>
                <c:pt idx="1925">
                  <c:v>278</c:v>
                </c:pt>
                <c:pt idx="1926">
                  <c:v>167</c:v>
                </c:pt>
                <c:pt idx="1927">
                  <c:v>186</c:v>
                </c:pt>
                <c:pt idx="1928">
                  <c:v>15</c:v>
                </c:pt>
                <c:pt idx="1929">
                  <c:v>232</c:v>
                </c:pt>
                <c:pt idx="1930">
                  <c:v>193</c:v>
                </c:pt>
                <c:pt idx="1931">
                  <c:v>161</c:v>
                </c:pt>
                <c:pt idx="1932">
                  <c:v>102</c:v>
                </c:pt>
                <c:pt idx="1933">
                  <c:v>379</c:v>
                </c:pt>
                <c:pt idx="1934">
                  <c:v>40</c:v>
                </c:pt>
                <c:pt idx="1935">
                  <c:v>197</c:v>
                </c:pt>
                <c:pt idx="1936">
                  <c:v>275</c:v>
                </c:pt>
                <c:pt idx="1937">
                  <c:v>225</c:v>
                </c:pt>
                <c:pt idx="1938">
                  <c:v>324</c:v>
                </c:pt>
                <c:pt idx="1939">
                  <c:v>305</c:v>
                </c:pt>
                <c:pt idx="1940">
                  <c:v>23</c:v>
                </c:pt>
                <c:pt idx="1941">
                  <c:v>112</c:v>
                </c:pt>
                <c:pt idx="1942">
                  <c:v>88</c:v>
                </c:pt>
                <c:pt idx="1943">
                  <c:v>156</c:v>
                </c:pt>
                <c:pt idx="1944">
                  <c:v>351</c:v>
                </c:pt>
                <c:pt idx="1945">
                  <c:v>104</c:v>
                </c:pt>
                <c:pt idx="1946">
                  <c:v>207</c:v>
                </c:pt>
                <c:pt idx="1947">
                  <c:v>212</c:v>
                </c:pt>
                <c:pt idx="1948">
                  <c:v>2</c:v>
                </c:pt>
                <c:pt idx="1949">
                  <c:v>302</c:v>
                </c:pt>
                <c:pt idx="1950">
                  <c:v>59</c:v>
                </c:pt>
                <c:pt idx="1951">
                  <c:v>18</c:v>
                </c:pt>
                <c:pt idx="1952">
                  <c:v>26</c:v>
                </c:pt>
                <c:pt idx="1953">
                  <c:v>318</c:v>
                </c:pt>
                <c:pt idx="1954">
                  <c:v>303</c:v>
                </c:pt>
                <c:pt idx="1955">
                  <c:v>16</c:v>
                </c:pt>
                <c:pt idx="1956">
                  <c:v>171</c:v>
                </c:pt>
                <c:pt idx="1957">
                  <c:v>308</c:v>
                </c:pt>
                <c:pt idx="1958">
                  <c:v>51</c:v>
                </c:pt>
                <c:pt idx="1959">
                  <c:v>39</c:v>
                </c:pt>
                <c:pt idx="1960">
                  <c:v>473</c:v>
                </c:pt>
                <c:pt idx="1961">
                  <c:v>133</c:v>
                </c:pt>
                <c:pt idx="1962">
                  <c:v>29</c:v>
                </c:pt>
                <c:pt idx="1963">
                  <c:v>258</c:v>
                </c:pt>
                <c:pt idx="1964">
                  <c:v>26</c:v>
                </c:pt>
                <c:pt idx="1965">
                  <c:v>422</c:v>
                </c:pt>
                <c:pt idx="1966">
                  <c:v>239</c:v>
                </c:pt>
                <c:pt idx="1967">
                  <c:v>99</c:v>
                </c:pt>
                <c:pt idx="1968">
                  <c:v>38</c:v>
                </c:pt>
                <c:pt idx="1969">
                  <c:v>81</c:v>
                </c:pt>
                <c:pt idx="1970">
                  <c:v>7</c:v>
                </c:pt>
                <c:pt idx="1971">
                  <c:v>86</c:v>
                </c:pt>
                <c:pt idx="1972">
                  <c:v>93</c:v>
                </c:pt>
                <c:pt idx="1973">
                  <c:v>55</c:v>
                </c:pt>
                <c:pt idx="1974">
                  <c:v>106</c:v>
                </c:pt>
                <c:pt idx="1975">
                  <c:v>348</c:v>
                </c:pt>
                <c:pt idx="1976">
                  <c:v>191</c:v>
                </c:pt>
                <c:pt idx="1977">
                  <c:v>200</c:v>
                </c:pt>
                <c:pt idx="1978">
                  <c:v>298</c:v>
                </c:pt>
                <c:pt idx="1979">
                  <c:v>208</c:v>
                </c:pt>
                <c:pt idx="1980">
                  <c:v>197</c:v>
                </c:pt>
                <c:pt idx="1981">
                  <c:v>45</c:v>
                </c:pt>
                <c:pt idx="1982">
                  <c:v>208</c:v>
                </c:pt>
                <c:pt idx="1983">
                  <c:v>226</c:v>
                </c:pt>
                <c:pt idx="1984">
                  <c:v>64</c:v>
                </c:pt>
                <c:pt idx="1985">
                  <c:v>55</c:v>
                </c:pt>
                <c:pt idx="1986">
                  <c:v>382</c:v>
                </c:pt>
                <c:pt idx="1987">
                  <c:v>1136</c:v>
                </c:pt>
                <c:pt idx="1988">
                  <c:v>165</c:v>
                </c:pt>
                <c:pt idx="1989">
                  <c:v>496</c:v>
                </c:pt>
                <c:pt idx="1990">
                  <c:v>208</c:v>
                </c:pt>
                <c:pt idx="1991">
                  <c:v>4</c:v>
                </c:pt>
                <c:pt idx="1992">
                  <c:v>258</c:v>
                </c:pt>
                <c:pt idx="1993">
                  <c:v>197</c:v>
                </c:pt>
                <c:pt idx="1994">
                  <c:v>292</c:v>
                </c:pt>
                <c:pt idx="1995">
                  <c:v>245</c:v>
                </c:pt>
                <c:pt idx="1996">
                  <c:v>224</c:v>
                </c:pt>
                <c:pt idx="1997">
                  <c:v>208</c:v>
                </c:pt>
                <c:pt idx="1998">
                  <c:v>227</c:v>
                </c:pt>
                <c:pt idx="1999">
                  <c:v>157</c:v>
                </c:pt>
                <c:pt idx="2000">
                  <c:v>261</c:v>
                </c:pt>
                <c:pt idx="2001">
                  <c:v>168</c:v>
                </c:pt>
                <c:pt idx="2002">
                  <c:v>211</c:v>
                </c:pt>
                <c:pt idx="2003">
                  <c:v>231</c:v>
                </c:pt>
                <c:pt idx="2004">
                  <c:v>88</c:v>
                </c:pt>
                <c:pt idx="2005">
                  <c:v>213</c:v>
                </c:pt>
                <c:pt idx="2006">
                  <c:v>249</c:v>
                </c:pt>
                <c:pt idx="2007">
                  <c:v>257</c:v>
                </c:pt>
                <c:pt idx="2008">
                  <c:v>290</c:v>
                </c:pt>
                <c:pt idx="2009">
                  <c:v>203</c:v>
                </c:pt>
                <c:pt idx="2010">
                  <c:v>255</c:v>
                </c:pt>
                <c:pt idx="2011">
                  <c:v>345</c:v>
                </c:pt>
                <c:pt idx="2012">
                  <c:v>144</c:v>
                </c:pt>
                <c:pt idx="2013">
                  <c:v>191</c:v>
                </c:pt>
                <c:pt idx="2014">
                  <c:v>212</c:v>
                </c:pt>
                <c:pt idx="2015">
                  <c:v>185</c:v>
                </c:pt>
                <c:pt idx="2016">
                  <c:v>54</c:v>
                </c:pt>
                <c:pt idx="2017">
                  <c:v>101</c:v>
                </c:pt>
                <c:pt idx="2018">
                  <c:v>277</c:v>
                </c:pt>
                <c:pt idx="2019">
                  <c:v>147</c:v>
                </c:pt>
                <c:pt idx="2020">
                  <c:v>197</c:v>
                </c:pt>
                <c:pt idx="2021">
                  <c:v>188</c:v>
                </c:pt>
                <c:pt idx="2022">
                  <c:v>270</c:v>
                </c:pt>
                <c:pt idx="2023">
                  <c:v>186</c:v>
                </c:pt>
                <c:pt idx="2024">
                  <c:v>128</c:v>
                </c:pt>
                <c:pt idx="2025">
                  <c:v>374</c:v>
                </c:pt>
                <c:pt idx="2026">
                  <c:v>98</c:v>
                </c:pt>
                <c:pt idx="2027">
                  <c:v>211</c:v>
                </c:pt>
                <c:pt idx="2028">
                  <c:v>305</c:v>
                </c:pt>
                <c:pt idx="2029">
                  <c:v>251</c:v>
                </c:pt>
                <c:pt idx="2030">
                  <c:v>464</c:v>
                </c:pt>
                <c:pt idx="2031">
                  <c:v>117</c:v>
                </c:pt>
                <c:pt idx="2032">
                  <c:v>29</c:v>
                </c:pt>
                <c:pt idx="2033">
                  <c:v>321</c:v>
                </c:pt>
                <c:pt idx="2034">
                  <c:v>356</c:v>
                </c:pt>
                <c:pt idx="2035">
                  <c:v>177</c:v>
                </c:pt>
                <c:pt idx="2036">
                  <c:v>25</c:v>
                </c:pt>
                <c:pt idx="2037">
                  <c:v>433</c:v>
                </c:pt>
                <c:pt idx="2038">
                  <c:v>270</c:v>
                </c:pt>
                <c:pt idx="2039">
                  <c:v>572</c:v>
                </c:pt>
                <c:pt idx="2040">
                  <c:v>252</c:v>
                </c:pt>
                <c:pt idx="2041">
                  <c:v>597</c:v>
                </c:pt>
                <c:pt idx="2042">
                  <c:v>15</c:v>
                </c:pt>
                <c:pt idx="2043">
                  <c:v>329</c:v>
                </c:pt>
                <c:pt idx="2044">
                  <c:v>344</c:v>
                </c:pt>
                <c:pt idx="2045">
                  <c:v>275</c:v>
                </c:pt>
                <c:pt idx="2046">
                  <c:v>99</c:v>
                </c:pt>
                <c:pt idx="2047">
                  <c:v>396</c:v>
                </c:pt>
                <c:pt idx="2048">
                  <c:v>402</c:v>
                </c:pt>
                <c:pt idx="2049">
                  <c:v>468</c:v>
                </c:pt>
                <c:pt idx="2050">
                  <c:v>66</c:v>
                </c:pt>
                <c:pt idx="2051">
                  <c:v>363</c:v>
                </c:pt>
                <c:pt idx="2052">
                  <c:v>15</c:v>
                </c:pt>
                <c:pt idx="2053">
                  <c:v>11</c:v>
                </c:pt>
                <c:pt idx="2054">
                  <c:v>182</c:v>
                </c:pt>
                <c:pt idx="2055">
                  <c:v>488</c:v>
                </c:pt>
                <c:pt idx="2056">
                  <c:v>661</c:v>
                </c:pt>
                <c:pt idx="2057">
                  <c:v>315</c:v>
                </c:pt>
                <c:pt idx="2058">
                  <c:v>225</c:v>
                </c:pt>
                <c:pt idx="2059">
                  <c:v>368</c:v>
                </c:pt>
                <c:pt idx="2060">
                  <c:v>461</c:v>
                </c:pt>
                <c:pt idx="2061">
                  <c:v>335</c:v>
                </c:pt>
                <c:pt idx="2062">
                  <c:v>103</c:v>
                </c:pt>
                <c:pt idx="2063">
                  <c:v>196</c:v>
                </c:pt>
                <c:pt idx="2064">
                  <c:v>264</c:v>
                </c:pt>
                <c:pt idx="2065">
                  <c:v>37</c:v>
                </c:pt>
                <c:pt idx="2066">
                  <c:v>690</c:v>
                </c:pt>
                <c:pt idx="2067">
                  <c:v>280</c:v>
                </c:pt>
                <c:pt idx="2068">
                  <c:v>332</c:v>
                </c:pt>
                <c:pt idx="2069">
                  <c:v>295</c:v>
                </c:pt>
                <c:pt idx="2070">
                  <c:v>312</c:v>
                </c:pt>
                <c:pt idx="2071">
                  <c:v>12</c:v>
                </c:pt>
                <c:pt idx="2072">
                  <c:v>367</c:v>
                </c:pt>
                <c:pt idx="2073">
                  <c:v>192</c:v>
                </c:pt>
                <c:pt idx="2074">
                  <c:v>186</c:v>
                </c:pt>
                <c:pt idx="2075">
                  <c:v>113</c:v>
                </c:pt>
                <c:pt idx="2076">
                  <c:v>266</c:v>
                </c:pt>
                <c:pt idx="2077">
                  <c:v>343</c:v>
                </c:pt>
                <c:pt idx="2078">
                  <c:v>524</c:v>
                </c:pt>
                <c:pt idx="2079">
                  <c:v>323</c:v>
                </c:pt>
                <c:pt idx="2080">
                  <c:v>332</c:v>
                </c:pt>
                <c:pt idx="2081">
                  <c:v>273</c:v>
                </c:pt>
                <c:pt idx="2082">
                  <c:v>294</c:v>
                </c:pt>
                <c:pt idx="2083">
                  <c:v>340</c:v>
                </c:pt>
                <c:pt idx="2084">
                  <c:v>309</c:v>
                </c:pt>
                <c:pt idx="2085">
                  <c:v>338</c:v>
                </c:pt>
                <c:pt idx="2086">
                  <c:v>299</c:v>
                </c:pt>
                <c:pt idx="2087">
                  <c:v>417</c:v>
                </c:pt>
                <c:pt idx="2088">
                  <c:v>296</c:v>
                </c:pt>
                <c:pt idx="2089">
                  <c:v>317</c:v>
                </c:pt>
                <c:pt idx="2090">
                  <c:v>312</c:v>
                </c:pt>
                <c:pt idx="2091">
                  <c:v>532</c:v>
                </c:pt>
                <c:pt idx="2092">
                  <c:v>100</c:v>
                </c:pt>
                <c:pt idx="2093">
                  <c:v>92</c:v>
                </c:pt>
                <c:pt idx="2094">
                  <c:v>300</c:v>
                </c:pt>
                <c:pt idx="2095">
                  <c:v>564</c:v>
                </c:pt>
                <c:pt idx="2096">
                  <c:v>269</c:v>
                </c:pt>
                <c:pt idx="2097">
                  <c:v>367</c:v>
                </c:pt>
                <c:pt idx="2098">
                  <c:v>329</c:v>
                </c:pt>
                <c:pt idx="2099">
                  <c:v>462</c:v>
                </c:pt>
                <c:pt idx="2100">
                  <c:v>232</c:v>
                </c:pt>
                <c:pt idx="2101">
                  <c:v>258</c:v>
                </c:pt>
                <c:pt idx="2102">
                  <c:v>273</c:v>
                </c:pt>
                <c:pt idx="2103">
                  <c:v>361</c:v>
                </c:pt>
                <c:pt idx="2104">
                  <c:v>228</c:v>
                </c:pt>
                <c:pt idx="2105">
                  <c:v>169</c:v>
                </c:pt>
                <c:pt idx="2106">
                  <c:v>300</c:v>
                </c:pt>
                <c:pt idx="2107">
                  <c:v>335</c:v>
                </c:pt>
                <c:pt idx="2108">
                  <c:v>462</c:v>
                </c:pt>
                <c:pt idx="2109">
                  <c:v>45</c:v>
                </c:pt>
                <c:pt idx="2110">
                  <c:v>329</c:v>
                </c:pt>
                <c:pt idx="2111">
                  <c:v>54</c:v>
                </c:pt>
                <c:pt idx="2112">
                  <c:v>279</c:v>
                </c:pt>
                <c:pt idx="2113">
                  <c:v>252</c:v>
                </c:pt>
                <c:pt idx="2114">
                  <c:v>88</c:v>
                </c:pt>
                <c:pt idx="2115">
                  <c:v>13</c:v>
                </c:pt>
                <c:pt idx="2116">
                  <c:v>121</c:v>
                </c:pt>
                <c:pt idx="2117">
                  <c:v>237</c:v>
                </c:pt>
                <c:pt idx="2118">
                  <c:v>582</c:v>
                </c:pt>
                <c:pt idx="2119">
                  <c:v>686</c:v>
                </c:pt>
                <c:pt idx="2120">
                  <c:v>386</c:v>
                </c:pt>
                <c:pt idx="2121">
                  <c:v>164</c:v>
                </c:pt>
                <c:pt idx="2122">
                  <c:v>170</c:v>
                </c:pt>
                <c:pt idx="2123">
                  <c:v>6</c:v>
                </c:pt>
                <c:pt idx="2124">
                  <c:v>467</c:v>
                </c:pt>
                <c:pt idx="2125">
                  <c:v>349</c:v>
                </c:pt>
                <c:pt idx="2126">
                  <c:v>312</c:v>
                </c:pt>
                <c:pt idx="2127">
                  <c:v>345</c:v>
                </c:pt>
                <c:pt idx="2128">
                  <c:v>185</c:v>
                </c:pt>
                <c:pt idx="2129">
                  <c:v>24</c:v>
                </c:pt>
                <c:pt idx="2130">
                  <c:v>377</c:v>
                </c:pt>
                <c:pt idx="2131">
                  <c:v>311</c:v>
                </c:pt>
                <c:pt idx="2132">
                  <c:v>452</c:v>
                </c:pt>
                <c:pt idx="2133">
                  <c:v>52</c:v>
                </c:pt>
                <c:pt idx="2134">
                  <c:v>744</c:v>
                </c:pt>
                <c:pt idx="2135">
                  <c:v>197</c:v>
                </c:pt>
                <c:pt idx="2136">
                  <c:v>358</c:v>
                </c:pt>
                <c:pt idx="2137">
                  <c:v>350</c:v>
                </c:pt>
                <c:pt idx="2138">
                  <c:v>610</c:v>
                </c:pt>
                <c:pt idx="2139">
                  <c:v>5</c:v>
                </c:pt>
                <c:pt idx="2140">
                  <c:v>154</c:v>
                </c:pt>
                <c:pt idx="2141">
                  <c:v>173</c:v>
                </c:pt>
                <c:pt idx="2142">
                  <c:v>3</c:v>
                </c:pt>
                <c:pt idx="2143">
                  <c:v>205</c:v>
                </c:pt>
                <c:pt idx="2144">
                  <c:v>102</c:v>
                </c:pt>
                <c:pt idx="2145">
                  <c:v>621</c:v>
                </c:pt>
                <c:pt idx="2146">
                  <c:v>516</c:v>
                </c:pt>
                <c:pt idx="2147">
                  <c:v>156</c:v>
                </c:pt>
                <c:pt idx="2148">
                  <c:v>192</c:v>
                </c:pt>
                <c:pt idx="2149">
                  <c:v>129</c:v>
                </c:pt>
                <c:pt idx="2150">
                  <c:v>160</c:v>
                </c:pt>
                <c:pt idx="2151">
                  <c:v>100</c:v>
                </c:pt>
                <c:pt idx="2152">
                  <c:v>148</c:v>
                </c:pt>
                <c:pt idx="2153">
                  <c:v>214</c:v>
                </c:pt>
                <c:pt idx="2154">
                  <c:v>345</c:v>
                </c:pt>
                <c:pt idx="2155">
                  <c:v>280</c:v>
                </c:pt>
                <c:pt idx="2156">
                  <c:v>247</c:v>
                </c:pt>
                <c:pt idx="2157">
                  <c:v>299</c:v>
                </c:pt>
                <c:pt idx="2158">
                  <c:v>514</c:v>
                </c:pt>
                <c:pt idx="2159">
                  <c:v>280</c:v>
                </c:pt>
                <c:pt idx="2160">
                  <c:v>318</c:v>
                </c:pt>
                <c:pt idx="2161">
                  <c:v>266</c:v>
                </c:pt>
                <c:pt idx="2162">
                  <c:v>96</c:v>
                </c:pt>
                <c:pt idx="2163">
                  <c:v>162</c:v>
                </c:pt>
                <c:pt idx="2164">
                  <c:v>69</c:v>
                </c:pt>
                <c:pt idx="2165">
                  <c:v>459</c:v>
                </c:pt>
                <c:pt idx="2166">
                  <c:v>72</c:v>
                </c:pt>
                <c:pt idx="2167">
                  <c:v>100</c:v>
                </c:pt>
                <c:pt idx="2168">
                  <c:v>683</c:v>
                </c:pt>
                <c:pt idx="2169">
                  <c:v>475</c:v>
                </c:pt>
                <c:pt idx="2170">
                  <c:v>768</c:v>
                </c:pt>
                <c:pt idx="2171">
                  <c:v>200</c:v>
                </c:pt>
                <c:pt idx="2172">
                  <c:v>584</c:v>
                </c:pt>
                <c:pt idx="2173">
                  <c:v>584</c:v>
                </c:pt>
                <c:pt idx="2174">
                  <c:v>629</c:v>
                </c:pt>
                <c:pt idx="2175">
                  <c:v>758</c:v>
                </c:pt>
                <c:pt idx="2176">
                  <c:v>213</c:v>
                </c:pt>
                <c:pt idx="2177">
                  <c:v>155</c:v>
                </c:pt>
                <c:pt idx="2178">
                  <c:v>71</c:v>
                </c:pt>
                <c:pt idx="2179">
                  <c:v>528</c:v>
                </c:pt>
                <c:pt idx="2180">
                  <c:v>333</c:v>
                </c:pt>
                <c:pt idx="2181">
                  <c:v>530</c:v>
                </c:pt>
                <c:pt idx="2182">
                  <c:v>327</c:v>
                </c:pt>
                <c:pt idx="2183">
                  <c:v>464</c:v>
                </c:pt>
                <c:pt idx="2184">
                  <c:v>242</c:v>
                </c:pt>
                <c:pt idx="2185">
                  <c:v>253</c:v>
                </c:pt>
                <c:pt idx="2186">
                  <c:v>333</c:v>
                </c:pt>
                <c:pt idx="2187">
                  <c:v>204</c:v>
                </c:pt>
                <c:pt idx="2188">
                  <c:v>213</c:v>
                </c:pt>
                <c:pt idx="2189">
                  <c:v>213</c:v>
                </c:pt>
                <c:pt idx="2190">
                  <c:v>264</c:v>
                </c:pt>
                <c:pt idx="2191">
                  <c:v>235</c:v>
                </c:pt>
                <c:pt idx="2192">
                  <c:v>237</c:v>
                </c:pt>
                <c:pt idx="2193">
                  <c:v>227</c:v>
                </c:pt>
                <c:pt idx="2194">
                  <c:v>165</c:v>
                </c:pt>
                <c:pt idx="2195">
                  <c:v>56</c:v>
                </c:pt>
                <c:pt idx="2196">
                  <c:v>156</c:v>
                </c:pt>
                <c:pt idx="2197">
                  <c:v>289</c:v>
                </c:pt>
                <c:pt idx="2198">
                  <c:v>2</c:v>
                </c:pt>
                <c:pt idx="2199">
                  <c:v>255</c:v>
                </c:pt>
                <c:pt idx="2200">
                  <c:v>148</c:v>
                </c:pt>
                <c:pt idx="2201">
                  <c:v>285</c:v>
                </c:pt>
                <c:pt idx="2202">
                  <c:v>353</c:v>
                </c:pt>
                <c:pt idx="2203">
                  <c:v>110</c:v>
                </c:pt>
                <c:pt idx="2204">
                  <c:v>142</c:v>
                </c:pt>
                <c:pt idx="2205">
                  <c:v>165</c:v>
                </c:pt>
                <c:pt idx="2206">
                  <c:v>204</c:v>
                </c:pt>
                <c:pt idx="2207">
                  <c:v>15</c:v>
                </c:pt>
                <c:pt idx="2208">
                  <c:v>16</c:v>
                </c:pt>
                <c:pt idx="2209">
                  <c:v>152</c:v>
                </c:pt>
                <c:pt idx="2210">
                  <c:v>116</c:v>
                </c:pt>
                <c:pt idx="2211">
                  <c:v>191</c:v>
                </c:pt>
                <c:pt idx="2212">
                  <c:v>188</c:v>
                </c:pt>
                <c:pt idx="2213">
                  <c:v>254</c:v>
                </c:pt>
                <c:pt idx="2214">
                  <c:v>202</c:v>
                </c:pt>
                <c:pt idx="2215">
                  <c:v>200</c:v>
                </c:pt>
                <c:pt idx="2216">
                  <c:v>431</c:v>
                </c:pt>
                <c:pt idx="2217">
                  <c:v>225</c:v>
                </c:pt>
                <c:pt idx="2218">
                  <c:v>299</c:v>
                </c:pt>
                <c:pt idx="2219">
                  <c:v>208</c:v>
                </c:pt>
                <c:pt idx="2220">
                  <c:v>134</c:v>
                </c:pt>
                <c:pt idx="2221">
                  <c:v>120</c:v>
                </c:pt>
                <c:pt idx="2222">
                  <c:v>122</c:v>
                </c:pt>
                <c:pt idx="2223">
                  <c:v>18</c:v>
                </c:pt>
                <c:pt idx="2224">
                  <c:v>201</c:v>
                </c:pt>
                <c:pt idx="2225">
                  <c:v>495</c:v>
                </c:pt>
                <c:pt idx="2226">
                  <c:v>617</c:v>
                </c:pt>
                <c:pt idx="2227">
                  <c:v>379</c:v>
                </c:pt>
                <c:pt idx="2228">
                  <c:v>573</c:v>
                </c:pt>
                <c:pt idx="2229">
                  <c:v>193</c:v>
                </c:pt>
                <c:pt idx="2230">
                  <c:v>178</c:v>
                </c:pt>
                <c:pt idx="2231">
                  <c:v>102</c:v>
                </c:pt>
                <c:pt idx="2232">
                  <c:v>265</c:v>
                </c:pt>
                <c:pt idx="2233">
                  <c:v>404</c:v>
                </c:pt>
                <c:pt idx="2234">
                  <c:v>245</c:v>
                </c:pt>
                <c:pt idx="2235">
                  <c:v>250</c:v>
                </c:pt>
                <c:pt idx="2236">
                  <c:v>279</c:v>
                </c:pt>
                <c:pt idx="2237">
                  <c:v>211</c:v>
                </c:pt>
                <c:pt idx="2238">
                  <c:v>285</c:v>
                </c:pt>
                <c:pt idx="2239">
                  <c:v>236</c:v>
                </c:pt>
                <c:pt idx="2240">
                  <c:v>360</c:v>
                </c:pt>
                <c:pt idx="2241">
                  <c:v>229</c:v>
                </c:pt>
                <c:pt idx="2242">
                  <c:v>293</c:v>
                </c:pt>
                <c:pt idx="2243">
                  <c:v>458</c:v>
                </c:pt>
                <c:pt idx="2244">
                  <c:v>51</c:v>
                </c:pt>
                <c:pt idx="2245">
                  <c:v>140</c:v>
                </c:pt>
                <c:pt idx="2246">
                  <c:v>341</c:v>
                </c:pt>
                <c:pt idx="2247">
                  <c:v>201</c:v>
                </c:pt>
                <c:pt idx="2248">
                  <c:v>381</c:v>
                </c:pt>
                <c:pt idx="2249">
                  <c:v>754</c:v>
                </c:pt>
                <c:pt idx="2250">
                  <c:v>218</c:v>
                </c:pt>
                <c:pt idx="2251">
                  <c:v>186</c:v>
                </c:pt>
                <c:pt idx="2252">
                  <c:v>680</c:v>
                </c:pt>
                <c:pt idx="2253">
                  <c:v>273</c:v>
                </c:pt>
                <c:pt idx="2254">
                  <c:v>456</c:v>
                </c:pt>
                <c:pt idx="2255">
                  <c:v>336</c:v>
                </c:pt>
                <c:pt idx="2256">
                  <c:v>378</c:v>
                </c:pt>
                <c:pt idx="2257">
                  <c:v>487</c:v>
                </c:pt>
                <c:pt idx="2258">
                  <c:v>628</c:v>
                </c:pt>
                <c:pt idx="2259">
                  <c:v>188</c:v>
                </c:pt>
                <c:pt idx="2260">
                  <c:v>161</c:v>
                </c:pt>
                <c:pt idx="2261">
                  <c:v>401</c:v>
                </c:pt>
                <c:pt idx="2262">
                  <c:v>344</c:v>
                </c:pt>
                <c:pt idx="2263">
                  <c:v>250</c:v>
                </c:pt>
                <c:pt idx="2264">
                  <c:v>211</c:v>
                </c:pt>
                <c:pt idx="2265">
                  <c:v>208</c:v>
                </c:pt>
                <c:pt idx="2266">
                  <c:v>94</c:v>
                </c:pt>
                <c:pt idx="2267">
                  <c:v>560</c:v>
                </c:pt>
                <c:pt idx="2268">
                  <c:v>110</c:v>
                </c:pt>
                <c:pt idx="2269">
                  <c:v>187</c:v>
                </c:pt>
                <c:pt idx="2270">
                  <c:v>392</c:v>
                </c:pt>
                <c:pt idx="2271">
                  <c:v>37</c:v>
                </c:pt>
                <c:pt idx="2272">
                  <c:v>382</c:v>
                </c:pt>
                <c:pt idx="2273">
                  <c:v>277</c:v>
                </c:pt>
                <c:pt idx="2274">
                  <c:v>313</c:v>
                </c:pt>
                <c:pt idx="2275">
                  <c:v>567</c:v>
                </c:pt>
                <c:pt idx="2276">
                  <c:v>572</c:v>
                </c:pt>
                <c:pt idx="2277">
                  <c:v>173</c:v>
                </c:pt>
                <c:pt idx="2278">
                  <c:v>375</c:v>
                </c:pt>
                <c:pt idx="2279">
                  <c:v>263</c:v>
                </c:pt>
                <c:pt idx="2280">
                  <c:v>225</c:v>
                </c:pt>
                <c:pt idx="2281">
                  <c:v>324</c:v>
                </c:pt>
                <c:pt idx="2282">
                  <c:v>348</c:v>
                </c:pt>
                <c:pt idx="2283">
                  <c:v>793</c:v>
                </c:pt>
                <c:pt idx="2284">
                  <c:v>487</c:v>
                </c:pt>
                <c:pt idx="2285">
                  <c:v>324</c:v>
                </c:pt>
                <c:pt idx="2286">
                  <c:v>237</c:v>
                </c:pt>
                <c:pt idx="2287">
                  <c:v>273</c:v>
                </c:pt>
                <c:pt idx="2288">
                  <c:v>240</c:v>
                </c:pt>
                <c:pt idx="2289">
                  <c:v>142</c:v>
                </c:pt>
                <c:pt idx="2290">
                  <c:v>65</c:v>
                </c:pt>
                <c:pt idx="2291">
                  <c:v>448</c:v>
                </c:pt>
                <c:pt idx="2292">
                  <c:v>191</c:v>
                </c:pt>
                <c:pt idx="2293">
                  <c:v>415</c:v>
                </c:pt>
                <c:pt idx="2294">
                  <c:v>312</c:v>
                </c:pt>
                <c:pt idx="2295">
                  <c:v>353</c:v>
                </c:pt>
                <c:pt idx="2296">
                  <c:v>527</c:v>
                </c:pt>
                <c:pt idx="2297">
                  <c:v>172</c:v>
                </c:pt>
                <c:pt idx="2298">
                  <c:v>171</c:v>
                </c:pt>
                <c:pt idx="2299">
                  <c:v>69</c:v>
                </c:pt>
                <c:pt idx="2300">
                  <c:v>323</c:v>
                </c:pt>
                <c:pt idx="2301">
                  <c:v>132</c:v>
                </c:pt>
                <c:pt idx="2302">
                  <c:v>166</c:v>
                </c:pt>
                <c:pt idx="2303">
                  <c:v>580</c:v>
                </c:pt>
                <c:pt idx="2304">
                  <c:v>451</c:v>
                </c:pt>
                <c:pt idx="2305">
                  <c:v>363</c:v>
                </c:pt>
                <c:pt idx="2306">
                  <c:v>409</c:v>
                </c:pt>
                <c:pt idx="2307">
                  <c:v>166</c:v>
                </c:pt>
                <c:pt idx="2308">
                  <c:v>467</c:v>
                </c:pt>
                <c:pt idx="2309">
                  <c:v>186</c:v>
                </c:pt>
                <c:pt idx="2310">
                  <c:v>595</c:v>
                </c:pt>
                <c:pt idx="2311">
                  <c:v>197</c:v>
                </c:pt>
                <c:pt idx="2312">
                  <c:v>313</c:v>
                </c:pt>
                <c:pt idx="2313">
                  <c:v>283</c:v>
                </c:pt>
                <c:pt idx="2314">
                  <c:v>503</c:v>
                </c:pt>
                <c:pt idx="2315">
                  <c:v>213</c:v>
                </c:pt>
                <c:pt idx="2316">
                  <c:v>525</c:v>
                </c:pt>
                <c:pt idx="2317">
                  <c:v>308</c:v>
                </c:pt>
                <c:pt idx="2318">
                  <c:v>229</c:v>
                </c:pt>
                <c:pt idx="2319">
                  <c:v>549</c:v>
                </c:pt>
                <c:pt idx="2320">
                  <c:v>201</c:v>
                </c:pt>
                <c:pt idx="2321">
                  <c:v>256</c:v>
                </c:pt>
                <c:pt idx="2322">
                  <c:v>133</c:v>
                </c:pt>
                <c:pt idx="2323">
                  <c:v>239</c:v>
                </c:pt>
                <c:pt idx="2324">
                  <c:v>88</c:v>
                </c:pt>
                <c:pt idx="2325">
                  <c:v>303</c:v>
                </c:pt>
                <c:pt idx="2326">
                  <c:v>206</c:v>
                </c:pt>
                <c:pt idx="2327">
                  <c:v>199</c:v>
                </c:pt>
                <c:pt idx="2328">
                  <c:v>182</c:v>
                </c:pt>
                <c:pt idx="2329">
                  <c:v>256</c:v>
                </c:pt>
                <c:pt idx="2330">
                  <c:v>192</c:v>
                </c:pt>
                <c:pt idx="2331">
                  <c:v>184</c:v>
                </c:pt>
                <c:pt idx="2332">
                  <c:v>301</c:v>
                </c:pt>
                <c:pt idx="2333">
                  <c:v>544</c:v>
                </c:pt>
                <c:pt idx="2334">
                  <c:v>218</c:v>
                </c:pt>
                <c:pt idx="2335">
                  <c:v>184</c:v>
                </c:pt>
                <c:pt idx="2336">
                  <c:v>237</c:v>
                </c:pt>
                <c:pt idx="2337">
                  <c:v>233</c:v>
                </c:pt>
                <c:pt idx="2338">
                  <c:v>126</c:v>
                </c:pt>
                <c:pt idx="2339">
                  <c:v>250</c:v>
                </c:pt>
                <c:pt idx="2340">
                  <c:v>133</c:v>
                </c:pt>
                <c:pt idx="2341">
                  <c:v>170</c:v>
                </c:pt>
                <c:pt idx="2342">
                  <c:v>163</c:v>
                </c:pt>
                <c:pt idx="2343">
                  <c:v>378</c:v>
                </c:pt>
                <c:pt idx="2344">
                  <c:v>261</c:v>
                </c:pt>
                <c:pt idx="2345">
                  <c:v>268</c:v>
                </c:pt>
                <c:pt idx="2346">
                  <c:v>399</c:v>
                </c:pt>
                <c:pt idx="2347">
                  <c:v>435</c:v>
                </c:pt>
                <c:pt idx="2348">
                  <c:v>502</c:v>
                </c:pt>
                <c:pt idx="2349">
                  <c:v>395</c:v>
                </c:pt>
                <c:pt idx="2350">
                  <c:v>202</c:v>
                </c:pt>
                <c:pt idx="2351">
                  <c:v>166</c:v>
                </c:pt>
                <c:pt idx="2352">
                  <c:v>130</c:v>
                </c:pt>
                <c:pt idx="2353">
                  <c:v>322</c:v>
                </c:pt>
                <c:pt idx="2354">
                  <c:v>423</c:v>
                </c:pt>
                <c:pt idx="2355">
                  <c:v>319</c:v>
                </c:pt>
                <c:pt idx="2356">
                  <c:v>146</c:v>
                </c:pt>
                <c:pt idx="2357">
                  <c:v>159</c:v>
                </c:pt>
                <c:pt idx="2358">
                  <c:v>584</c:v>
                </c:pt>
                <c:pt idx="2359">
                  <c:v>219</c:v>
                </c:pt>
                <c:pt idx="2360">
                  <c:v>137</c:v>
                </c:pt>
                <c:pt idx="2361">
                  <c:v>499</c:v>
                </c:pt>
                <c:pt idx="2362">
                  <c:v>386</c:v>
                </c:pt>
                <c:pt idx="2363">
                  <c:v>292</c:v>
                </c:pt>
                <c:pt idx="2364">
                  <c:v>454</c:v>
                </c:pt>
                <c:pt idx="2365">
                  <c:v>197</c:v>
                </c:pt>
                <c:pt idx="2366">
                  <c:v>87</c:v>
                </c:pt>
                <c:pt idx="2367">
                  <c:v>154</c:v>
                </c:pt>
                <c:pt idx="2368">
                  <c:v>369</c:v>
                </c:pt>
                <c:pt idx="2369">
                  <c:v>6</c:v>
                </c:pt>
                <c:pt idx="2370">
                  <c:v>495</c:v>
                </c:pt>
                <c:pt idx="2371">
                  <c:v>337</c:v>
                </c:pt>
                <c:pt idx="2372">
                  <c:v>231</c:v>
                </c:pt>
                <c:pt idx="2373">
                  <c:v>54</c:v>
                </c:pt>
                <c:pt idx="2374">
                  <c:v>219</c:v>
                </c:pt>
                <c:pt idx="2375">
                  <c:v>427</c:v>
                </c:pt>
                <c:pt idx="2376">
                  <c:v>93</c:v>
                </c:pt>
                <c:pt idx="2377">
                  <c:v>129</c:v>
                </c:pt>
                <c:pt idx="2378">
                  <c:v>412</c:v>
                </c:pt>
                <c:pt idx="2379">
                  <c:v>158</c:v>
                </c:pt>
                <c:pt idx="2380">
                  <c:v>145</c:v>
                </c:pt>
                <c:pt idx="2381">
                  <c:v>160</c:v>
                </c:pt>
                <c:pt idx="2382">
                  <c:v>253</c:v>
                </c:pt>
                <c:pt idx="2383">
                  <c:v>34</c:v>
                </c:pt>
                <c:pt idx="2384">
                  <c:v>4</c:v>
                </c:pt>
                <c:pt idx="2385">
                  <c:v>408</c:v>
                </c:pt>
                <c:pt idx="2386">
                  <c:v>361</c:v>
                </c:pt>
                <c:pt idx="2387">
                  <c:v>218</c:v>
                </c:pt>
                <c:pt idx="2388">
                  <c:v>192</c:v>
                </c:pt>
                <c:pt idx="2389">
                  <c:v>337</c:v>
                </c:pt>
                <c:pt idx="2390">
                  <c:v>160</c:v>
                </c:pt>
                <c:pt idx="2391">
                  <c:v>217</c:v>
                </c:pt>
                <c:pt idx="2392">
                  <c:v>225</c:v>
                </c:pt>
                <c:pt idx="2393">
                  <c:v>381</c:v>
                </c:pt>
                <c:pt idx="2394">
                  <c:v>144</c:v>
                </c:pt>
                <c:pt idx="2395">
                  <c:v>420</c:v>
                </c:pt>
                <c:pt idx="2396">
                  <c:v>450</c:v>
                </c:pt>
                <c:pt idx="2397">
                  <c:v>291</c:v>
                </c:pt>
                <c:pt idx="2398">
                  <c:v>204</c:v>
                </c:pt>
                <c:pt idx="2399">
                  <c:v>448</c:v>
                </c:pt>
                <c:pt idx="2400">
                  <c:v>442</c:v>
                </c:pt>
                <c:pt idx="2401">
                  <c:v>112</c:v>
                </c:pt>
                <c:pt idx="2402">
                  <c:v>307</c:v>
                </c:pt>
                <c:pt idx="2403">
                  <c:v>643</c:v>
                </c:pt>
                <c:pt idx="2404">
                  <c:v>359</c:v>
                </c:pt>
                <c:pt idx="2405">
                  <c:v>402</c:v>
                </c:pt>
                <c:pt idx="2406">
                  <c:v>450</c:v>
                </c:pt>
                <c:pt idx="2407">
                  <c:v>288</c:v>
                </c:pt>
                <c:pt idx="2408">
                  <c:v>382</c:v>
                </c:pt>
                <c:pt idx="2409">
                  <c:v>167</c:v>
                </c:pt>
                <c:pt idx="2410">
                  <c:v>326</c:v>
                </c:pt>
                <c:pt idx="2411">
                  <c:v>487</c:v>
                </c:pt>
                <c:pt idx="2412">
                  <c:v>335</c:v>
                </c:pt>
                <c:pt idx="2413">
                  <c:v>291</c:v>
                </c:pt>
                <c:pt idx="2414">
                  <c:v>409</c:v>
                </c:pt>
                <c:pt idx="2415">
                  <c:v>364</c:v>
                </c:pt>
                <c:pt idx="2416">
                  <c:v>273</c:v>
                </c:pt>
                <c:pt idx="2417">
                  <c:v>406</c:v>
                </c:pt>
                <c:pt idx="2418">
                  <c:v>353</c:v>
                </c:pt>
                <c:pt idx="2419">
                  <c:v>341</c:v>
                </c:pt>
                <c:pt idx="2420">
                  <c:v>370</c:v>
                </c:pt>
                <c:pt idx="2421">
                  <c:v>376</c:v>
                </c:pt>
                <c:pt idx="2422">
                  <c:v>456</c:v>
                </c:pt>
                <c:pt idx="2423">
                  <c:v>523</c:v>
                </c:pt>
                <c:pt idx="2424">
                  <c:v>181</c:v>
                </c:pt>
                <c:pt idx="2425">
                  <c:v>162</c:v>
                </c:pt>
                <c:pt idx="2426">
                  <c:v>86</c:v>
                </c:pt>
                <c:pt idx="2427">
                  <c:v>106</c:v>
                </c:pt>
                <c:pt idx="2428">
                  <c:v>88</c:v>
                </c:pt>
                <c:pt idx="2429">
                  <c:v>520</c:v>
                </c:pt>
                <c:pt idx="2430">
                  <c:v>374</c:v>
                </c:pt>
                <c:pt idx="2431">
                  <c:v>428</c:v>
                </c:pt>
                <c:pt idx="2432">
                  <c:v>197</c:v>
                </c:pt>
                <c:pt idx="2433">
                  <c:v>358</c:v>
                </c:pt>
                <c:pt idx="2434">
                  <c:v>153</c:v>
                </c:pt>
                <c:pt idx="2435">
                  <c:v>358</c:v>
                </c:pt>
                <c:pt idx="2436">
                  <c:v>124</c:v>
                </c:pt>
                <c:pt idx="2437">
                  <c:v>270</c:v>
                </c:pt>
                <c:pt idx="2438">
                  <c:v>508</c:v>
                </c:pt>
                <c:pt idx="2439">
                  <c:v>640</c:v>
                </c:pt>
                <c:pt idx="2440">
                  <c:v>112</c:v>
                </c:pt>
                <c:pt idx="2441">
                  <c:v>129</c:v>
                </c:pt>
                <c:pt idx="2442">
                  <c:v>445</c:v>
                </c:pt>
                <c:pt idx="2443">
                  <c:v>373</c:v>
                </c:pt>
                <c:pt idx="2444">
                  <c:v>457</c:v>
                </c:pt>
                <c:pt idx="2445">
                  <c:v>443</c:v>
                </c:pt>
                <c:pt idx="2446">
                  <c:v>263</c:v>
                </c:pt>
                <c:pt idx="2447">
                  <c:v>363</c:v>
                </c:pt>
                <c:pt idx="2448">
                  <c:v>412</c:v>
                </c:pt>
                <c:pt idx="2449">
                  <c:v>293</c:v>
                </c:pt>
                <c:pt idx="2450">
                  <c:v>197</c:v>
                </c:pt>
                <c:pt idx="2451">
                  <c:v>549</c:v>
                </c:pt>
                <c:pt idx="2452">
                  <c:v>273</c:v>
                </c:pt>
                <c:pt idx="2453">
                  <c:v>471</c:v>
                </c:pt>
                <c:pt idx="2454">
                  <c:v>80</c:v>
                </c:pt>
                <c:pt idx="2455">
                  <c:v>106</c:v>
                </c:pt>
                <c:pt idx="2456">
                  <c:v>172</c:v>
                </c:pt>
                <c:pt idx="2457">
                  <c:v>489</c:v>
                </c:pt>
                <c:pt idx="2458">
                  <c:v>188</c:v>
                </c:pt>
                <c:pt idx="2459">
                  <c:v>181</c:v>
                </c:pt>
                <c:pt idx="2460">
                  <c:v>327</c:v>
                </c:pt>
                <c:pt idx="2461">
                  <c:v>216</c:v>
                </c:pt>
                <c:pt idx="2462">
                  <c:v>103</c:v>
                </c:pt>
                <c:pt idx="2463">
                  <c:v>115</c:v>
                </c:pt>
                <c:pt idx="2464">
                  <c:v>100</c:v>
                </c:pt>
                <c:pt idx="2465">
                  <c:v>112</c:v>
                </c:pt>
                <c:pt idx="2466">
                  <c:v>71</c:v>
                </c:pt>
                <c:pt idx="2467">
                  <c:v>461</c:v>
                </c:pt>
                <c:pt idx="2468">
                  <c:v>153</c:v>
                </c:pt>
                <c:pt idx="2469">
                  <c:v>136</c:v>
                </c:pt>
                <c:pt idx="2470">
                  <c:v>180</c:v>
                </c:pt>
                <c:pt idx="2471">
                  <c:v>303</c:v>
                </c:pt>
                <c:pt idx="2472">
                  <c:v>156</c:v>
                </c:pt>
                <c:pt idx="2473">
                  <c:v>107</c:v>
                </c:pt>
                <c:pt idx="2474">
                  <c:v>130</c:v>
                </c:pt>
                <c:pt idx="2475">
                  <c:v>211</c:v>
                </c:pt>
                <c:pt idx="2476">
                  <c:v>153</c:v>
                </c:pt>
                <c:pt idx="2477">
                  <c:v>143</c:v>
                </c:pt>
                <c:pt idx="2478">
                  <c:v>92</c:v>
                </c:pt>
                <c:pt idx="2479">
                  <c:v>101</c:v>
                </c:pt>
                <c:pt idx="2480">
                  <c:v>223</c:v>
                </c:pt>
                <c:pt idx="2481">
                  <c:v>260</c:v>
                </c:pt>
                <c:pt idx="2482">
                  <c:v>417</c:v>
                </c:pt>
                <c:pt idx="2483">
                  <c:v>110</c:v>
                </c:pt>
                <c:pt idx="2484">
                  <c:v>400</c:v>
                </c:pt>
                <c:pt idx="2485">
                  <c:v>148</c:v>
                </c:pt>
                <c:pt idx="2486">
                  <c:v>237</c:v>
                </c:pt>
                <c:pt idx="2487">
                  <c:v>130</c:v>
                </c:pt>
                <c:pt idx="2488">
                  <c:v>227</c:v>
                </c:pt>
                <c:pt idx="2489">
                  <c:v>186</c:v>
                </c:pt>
                <c:pt idx="2490">
                  <c:v>139</c:v>
                </c:pt>
                <c:pt idx="2491">
                  <c:v>386</c:v>
                </c:pt>
                <c:pt idx="2492">
                  <c:v>186</c:v>
                </c:pt>
                <c:pt idx="2493">
                  <c:v>267</c:v>
                </c:pt>
                <c:pt idx="2494">
                  <c:v>364</c:v>
                </c:pt>
                <c:pt idx="2495">
                  <c:v>297</c:v>
                </c:pt>
                <c:pt idx="2496">
                  <c:v>688</c:v>
                </c:pt>
                <c:pt idx="2497">
                  <c:v>452</c:v>
                </c:pt>
                <c:pt idx="2498">
                  <c:v>189</c:v>
                </c:pt>
                <c:pt idx="2499">
                  <c:v>147</c:v>
                </c:pt>
                <c:pt idx="2500">
                  <c:v>321</c:v>
                </c:pt>
                <c:pt idx="2501">
                  <c:v>277</c:v>
                </c:pt>
                <c:pt idx="2502">
                  <c:v>210</c:v>
                </c:pt>
                <c:pt idx="2503">
                  <c:v>253</c:v>
                </c:pt>
                <c:pt idx="2504">
                  <c:v>131</c:v>
                </c:pt>
                <c:pt idx="2505">
                  <c:v>226</c:v>
                </c:pt>
                <c:pt idx="2506">
                  <c:v>215</c:v>
                </c:pt>
                <c:pt idx="2507">
                  <c:v>183</c:v>
                </c:pt>
                <c:pt idx="2508">
                  <c:v>186</c:v>
                </c:pt>
                <c:pt idx="2509">
                  <c:v>196</c:v>
                </c:pt>
                <c:pt idx="2510">
                  <c:v>317</c:v>
                </c:pt>
                <c:pt idx="2511">
                  <c:v>355</c:v>
                </c:pt>
                <c:pt idx="2512">
                  <c:v>309</c:v>
                </c:pt>
                <c:pt idx="2513">
                  <c:v>235</c:v>
                </c:pt>
                <c:pt idx="2514">
                  <c:v>200</c:v>
                </c:pt>
                <c:pt idx="2515">
                  <c:v>220</c:v>
                </c:pt>
                <c:pt idx="2516">
                  <c:v>411</c:v>
                </c:pt>
                <c:pt idx="2517">
                  <c:v>39</c:v>
                </c:pt>
                <c:pt idx="2518">
                  <c:v>195</c:v>
                </c:pt>
                <c:pt idx="2519">
                  <c:v>145</c:v>
                </c:pt>
                <c:pt idx="2520">
                  <c:v>279</c:v>
                </c:pt>
                <c:pt idx="2521">
                  <c:v>304</c:v>
                </c:pt>
                <c:pt idx="2522">
                  <c:v>373</c:v>
                </c:pt>
                <c:pt idx="2523">
                  <c:v>152</c:v>
                </c:pt>
                <c:pt idx="2524">
                  <c:v>185</c:v>
                </c:pt>
                <c:pt idx="2525">
                  <c:v>204</c:v>
                </c:pt>
                <c:pt idx="2526">
                  <c:v>390</c:v>
                </c:pt>
                <c:pt idx="2527">
                  <c:v>162</c:v>
                </c:pt>
                <c:pt idx="2528">
                  <c:v>215</c:v>
                </c:pt>
                <c:pt idx="2529">
                  <c:v>253</c:v>
                </c:pt>
                <c:pt idx="2530">
                  <c:v>66</c:v>
                </c:pt>
                <c:pt idx="2531">
                  <c:v>354</c:v>
                </c:pt>
                <c:pt idx="2532">
                  <c:v>176</c:v>
                </c:pt>
                <c:pt idx="2533">
                  <c:v>169</c:v>
                </c:pt>
                <c:pt idx="2534">
                  <c:v>223</c:v>
                </c:pt>
                <c:pt idx="2535">
                  <c:v>100</c:v>
                </c:pt>
                <c:pt idx="2536">
                  <c:v>122</c:v>
                </c:pt>
                <c:pt idx="2537">
                  <c:v>27</c:v>
                </c:pt>
                <c:pt idx="2538">
                  <c:v>344</c:v>
                </c:pt>
                <c:pt idx="2539">
                  <c:v>320</c:v>
                </c:pt>
                <c:pt idx="2540">
                  <c:v>353</c:v>
                </c:pt>
                <c:pt idx="2541">
                  <c:v>226</c:v>
                </c:pt>
                <c:pt idx="2542">
                  <c:v>37</c:v>
                </c:pt>
                <c:pt idx="2543">
                  <c:v>499</c:v>
                </c:pt>
                <c:pt idx="2544">
                  <c:v>174</c:v>
                </c:pt>
                <c:pt idx="2545">
                  <c:v>468</c:v>
                </c:pt>
                <c:pt idx="2546">
                  <c:v>54</c:v>
                </c:pt>
                <c:pt idx="2547">
                  <c:v>70</c:v>
                </c:pt>
                <c:pt idx="2548">
                  <c:v>20</c:v>
                </c:pt>
                <c:pt idx="2549">
                  <c:v>97</c:v>
                </c:pt>
                <c:pt idx="2550">
                  <c:v>74</c:v>
                </c:pt>
                <c:pt idx="2551">
                  <c:v>642</c:v>
                </c:pt>
                <c:pt idx="2552">
                  <c:v>183</c:v>
                </c:pt>
                <c:pt idx="2553">
                  <c:v>249</c:v>
                </c:pt>
                <c:pt idx="2554">
                  <c:v>162</c:v>
                </c:pt>
                <c:pt idx="2555">
                  <c:v>164</c:v>
                </c:pt>
                <c:pt idx="2556">
                  <c:v>107</c:v>
                </c:pt>
                <c:pt idx="2557">
                  <c:v>342</c:v>
                </c:pt>
                <c:pt idx="2558">
                  <c:v>189</c:v>
                </c:pt>
                <c:pt idx="2559">
                  <c:v>176</c:v>
                </c:pt>
                <c:pt idx="2560">
                  <c:v>120</c:v>
                </c:pt>
                <c:pt idx="2561">
                  <c:v>250</c:v>
                </c:pt>
                <c:pt idx="2562">
                  <c:v>45</c:v>
                </c:pt>
                <c:pt idx="2563">
                  <c:v>77</c:v>
                </c:pt>
                <c:pt idx="2564">
                  <c:v>164</c:v>
                </c:pt>
                <c:pt idx="2565">
                  <c:v>75</c:v>
                </c:pt>
                <c:pt idx="2566">
                  <c:v>115</c:v>
                </c:pt>
                <c:pt idx="2567">
                  <c:v>131</c:v>
                </c:pt>
                <c:pt idx="2568">
                  <c:v>192</c:v>
                </c:pt>
                <c:pt idx="2569">
                  <c:v>50</c:v>
                </c:pt>
                <c:pt idx="2570">
                  <c:v>88</c:v>
                </c:pt>
                <c:pt idx="2571">
                  <c:v>1004</c:v>
                </c:pt>
                <c:pt idx="2572">
                  <c:v>390</c:v>
                </c:pt>
                <c:pt idx="2573">
                  <c:v>87</c:v>
                </c:pt>
                <c:pt idx="2574">
                  <c:v>492</c:v>
                </c:pt>
                <c:pt idx="2575">
                  <c:v>198</c:v>
                </c:pt>
                <c:pt idx="2576">
                  <c:v>20</c:v>
                </c:pt>
                <c:pt idx="2577">
                  <c:v>88</c:v>
                </c:pt>
                <c:pt idx="2578">
                  <c:v>96</c:v>
                </c:pt>
                <c:pt idx="2579">
                  <c:v>174</c:v>
                </c:pt>
                <c:pt idx="2580">
                  <c:v>174</c:v>
                </c:pt>
                <c:pt idx="2581">
                  <c:v>127</c:v>
                </c:pt>
                <c:pt idx="2582">
                  <c:v>206</c:v>
                </c:pt>
                <c:pt idx="2583">
                  <c:v>200</c:v>
                </c:pt>
                <c:pt idx="2584">
                  <c:v>104</c:v>
                </c:pt>
                <c:pt idx="2585">
                  <c:v>217</c:v>
                </c:pt>
                <c:pt idx="2586">
                  <c:v>132</c:v>
                </c:pt>
                <c:pt idx="2587">
                  <c:v>368</c:v>
                </c:pt>
                <c:pt idx="2588">
                  <c:v>234</c:v>
                </c:pt>
                <c:pt idx="2589">
                  <c:v>223</c:v>
                </c:pt>
                <c:pt idx="2590">
                  <c:v>54</c:v>
                </c:pt>
                <c:pt idx="2591">
                  <c:v>120</c:v>
                </c:pt>
                <c:pt idx="2592">
                  <c:v>89</c:v>
                </c:pt>
                <c:pt idx="2593">
                  <c:v>222</c:v>
                </c:pt>
                <c:pt idx="2594">
                  <c:v>86</c:v>
                </c:pt>
                <c:pt idx="2595">
                  <c:v>499</c:v>
                </c:pt>
                <c:pt idx="2596">
                  <c:v>386</c:v>
                </c:pt>
                <c:pt idx="2597">
                  <c:v>157</c:v>
                </c:pt>
                <c:pt idx="2598">
                  <c:v>213</c:v>
                </c:pt>
                <c:pt idx="2599">
                  <c:v>220</c:v>
                </c:pt>
                <c:pt idx="2600">
                  <c:v>330</c:v>
                </c:pt>
                <c:pt idx="2601">
                  <c:v>3</c:v>
                </c:pt>
                <c:pt idx="2602">
                  <c:v>509</c:v>
                </c:pt>
                <c:pt idx="2603">
                  <c:v>329</c:v>
                </c:pt>
                <c:pt idx="2604">
                  <c:v>173</c:v>
                </c:pt>
                <c:pt idx="2605">
                  <c:v>322</c:v>
                </c:pt>
                <c:pt idx="2606">
                  <c:v>401</c:v>
                </c:pt>
                <c:pt idx="2607">
                  <c:v>306</c:v>
                </c:pt>
                <c:pt idx="2608">
                  <c:v>349</c:v>
                </c:pt>
                <c:pt idx="2609">
                  <c:v>270</c:v>
                </c:pt>
                <c:pt idx="2610">
                  <c:v>187</c:v>
                </c:pt>
                <c:pt idx="2611">
                  <c:v>430</c:v>
                </c:pt>
                <c:pt idx="2612">
                  <c:v>101</c:v>
                </c:pt>
                <c:pt idx="2613">
                  <c:v>218</c:v>
                </c:pt>
                <c:pt idx="2614">
                  <c:v>293</c:v>
                </c:pt>
                <c:pt idx="2615">
                  <c:v>161</c:v>
                </c:pt>
                <c:pt idx="2616">
                  <c:v>110</c:v>
                </c:pt>
                <c:pt idx="2617">
                  <c:v>106</c:v>
                </c:pt>
                <c:pt idx="2618">
                  <c:v>83</c:v>
                </c:pt>
                <c:pt idx="2619">
                  <c:v>177</c:v>
                </c:pt>
                <c:pt idx="2620">
                  <c:v>164</c:v>
                </c:pt>
                <c:pt idx="2621">
                  <c:v>277</c:v>
                </c:pt>
                <c:pt idx="2622">
                  <c:v>212</c:v>
                </c:pt>
                <c:pt idx="2623">
                  <c:v>175</c:v>
                </c:pt>
                <c:pt idx="2624">
                  <c:v>110</c:v>
                </c:pt>
                <c:pt idx="2625">
                  <c:v>252</c:v>
                </c:pt>
                <c:pt idx="2626">
                  <c:v>472</c:v>
                </c:pt>
                <c:pt idx="2627">
                  <c:v>316</c:v>
                </c:pt>
                <c:pt idx="2628">
                  <c:v>163</c:v>
                </c:pt>
                <c:pt idx="2629">
                  <c:v>113</c:v>
                </c:pt>
                <c:pt idx="2630">
                  <c:v>269</c:v>
                </c:pt>
                <c:pt idx="2631">
                  <c:v>321</c:v>
                </c:pt>
                <c:pt idx="2632">
                  <c:v>301</c:v>
                </c:pt>
                <c:pt idx="2633">
                  <c:v>280</c:v>
                </c:pt>
                <c:pt idx="2634">
                  <c:v>116</c:v>
                </c:pt>
                <c:pt idx="2635">
                  <c:v>200</c:v>
                </c:pt>
                <c:pt idx="2636">
                  <c:v>39</c:v>
                </c:pt>
                <c:pt idx="2637">
                  <c:v>70</c:v>
                </c:pt>
                <c:pt idx="2638">
                  <c:v>84</c:v>
                </c:pt>
                <c:pt idx="2639">
                  <c:v>182</c:v>
                </c:pt>
                <c:pt idx="2640">
                  <c:v>133</c:v>
                </c:pt>
                <c:pt idx="2641">
                  <c:v>79</c:v>
                </c:pt>
                <c:pt idx="2642">
                  <c:v>209</c:v>
                </c:pt>
                <c:pt idx="2643">
                  <c:v>241</c:v>
                </c:pt>
                <c:pt idx="2644">
                  <c:v>67</c:v>
                </c:pt>
                <c:pt idx="2645">
                  <c:v>25</c:v>
                </c:pt>
                <c:pt idx="2646">
                  <c:v>129</c:v>
                </c:pt>
                <c:pt idx="2647">
                  <c:v>242</c:v>
                </c:pt>
                <c:pt idx="2648">
                  <c:v>63</c:v>
                </c:pt>
                <c:pt idx="2649">
                  <c:v>77</c:v>
                </c:pt>
                <c:pt idx="2650">
                  <c:v>575</c:v>
                </c:pt>
                <c:pt idx="2651">
                  <c:v>96</c:v>
                </c:pt>
                <c:pt idx="2652">
                  <c:v>176</c:v>
                </c:pt>
                <c:pt idx="2653">
                  <c:v>233</c:v>
                </c:pt>
                <c:pt idx="2654">
                  <c:v>368</c:v>
                </c:pt>
                <c:pt idx="2655">
                  <c:v>106</c:v>
                </c:pt>
                <c:pt idx="2656">
                  <c:v>72</c:v>
                </c:pt>
                <c:pt idx="2657">
                  <c:v>94</c:v>
                </c:pt>
                <c:pt idx="2658">
                  <c:v>253</c:v>
                </c:pt>
                <c:pt idx="2659">
                  <c:v>69</c:v>
                </c:pt>
                <c:pt idx="2660">
                  <c:v>137</c:v>
                </c:pt>
                <c:pt idx="2661">
                  <c:v>265</c:v>
                </c:pt>
                <c:pt idx="2662">
                  <c:v>143</c:v>
                </c:pt>
                <c:pt idx="2663">
                  <c:v>255</c:v>
                </c:pt>
                <c:pt idx="2664">
                  <c:v>99</c:v>
                </c:pt>
                <c:pt idx="2665">
                  <c:v>148</c:v>
                </c:pt>
                <c:pt idx="2666">
                  <c:v>91</c:v>
                </c:pt>
                <c:pt idx="2667">
                  <c:v>116</c:v>
                </c:pt>
                <c:pt idx="2668">
                  <c:v>172</c:v>
                </c:pt>
                <c:pt idx="2669">
                  <c:v>50</c:v>
                </c:pt>
                <c:pt idx="2670">
                  <c:v>179</c:v>
                </c:pt>
                <c:pt idx="2671">
                  <c:v>113</c:v>
                </c:pt>
                <c:pt idx="2672">
                  <c:v>143</c:v>
                </c:pt>
                <c:pt idx="2673">
                  <c:v>222</c:v>
                </c:pt>
                <c:pt idx="2674">
                  <c:v>147</c:v>
                </c:pt>
                <c:pt idx="2675">
                  <c:v>71</c:v>
                </c:pt>
                <c:pt idx="2676">
                  <c:v>155</c:v>
                </c:pt>
                <c:pt idx="2677">
                  <c:v>108</c:v>
                </c:pt>
                <c:pt idx="2678">
                  <c:v>148</c:v>
                </c:pt>
                <c:pt idx="2679">
                  <c:v>369</c:v>
                </c:pt>
                <c:pt idx="2680">
                  <c:v>359</c:v>
                </c:pt>
                <c:pt idx="2681">
                  <c:v>36</c:v>
                </c:pt>
                <c:pt idx="2682">
                  <c:v>8</c:v>
                </c:pt>
                <c:pt idx="2683">
                  <c:v>137</c:v>
                </c:pt>
                <c:pt idx="2684">
                  <c:v>126</c:v>
                </c:pt>
                <c:pt idx="2685">
                  <c:v>106</c:v>
                </c:pt>
                <c:pt idx="2686">
                  <c:v>111</c:v>
                </c:pt>
                <c:pt idx="2687">
                  <c:v>392</c:v>
                </c:pt>
                <c:pt idx="2688">
                  <c:v>122</c:v>
                </c:pt>
                <c:pt idx="2689">
                  <c:v>145</c:v>
                </c:pt>
                <c:pt idx="2690">
                  <c:v>105</c:v>
                </c:pt>
                <c:pt idx="2691">
                  <c:v>23</c:v>
                </c:pt>
                <c:pt idx="2692">
                  <c:v>206</c:v>
                </c:pt>
                <c:pt idx="2693">
                  <c:v>84</c:v>
                </c:pt>
                <c:pt idx="2694">
                  <c:v>196</c:v>
                </c:pt>
                <c:pt idx="2695">
                  <c:v>141</c:v>
                </c:pt>
                <c:pt idx="2696">
                  <c:v>227</c:v>
                </c:pt>
                <c:pt idx="2697">
                  <c:v>59</c:v>
                </c:pt>
                <c:pt idx="2698">
                  <c:v>169</c:v>
                </c:pt>
                <c:pt idx="2699">
                  <c:v>71</c:v>
                </c:pt>
                <c:pt idx="2700">
                  <c:v>258</c:v>
                </c:pt>
                <c:pt idx="2701">
                  <c:v>90</c:v>
                </c:pt>
                <c:pt idx="2702">
                  <c:v>81</c:v>
                </c:pt>
                <c:pt idx="2703">
                  <c:v>92</c:v>
                </c:pt>
                <c:pt idx="2704">
                  <c:v>50</c:v>
                </c:pt>
                <c:pt idx="2705">
                  <c:v>101</c:v>
                </c:pt>
                <c:pt idx="2706">
                  <c:v>126</c:v>
                </c:pt>
                <c:pt idx="2707">
                  <c:v>78</c:v>
                </c:pt>
                <c:pt idx="2708">
                  <c:v>143</c:v>
                </c:pt>
                <c:pt idx="2709">
                  <c:v>164</c:v>
                </c:pt>
                <c:pt idx="2710">
                  <c:v>66</c:v>
                </c:pt>
                <c:pt idx="2711">
                  <c:v>104</c:v>
                </c:pt>
                <c:pt idx="2712">
                  <c:v>77</c:v>
                </c:pt>
                <c:pt idx="2713">
                  <c:v>80</c:v>
                </c:pt>
                <c:pt idx="2714">
                  <c:v>319</c:v>
                </c:pt>
                <c:pt idx="2715">
                  <c:v>114</c:v>
                </c:pt>
                <c:pt idx="2716">
                  <c:v>83</c:v>
                </c:pt>
                <c:pt idx="2717">
                  <c:v>65</c:v>
                </c:pt>
                <c:pt idx="2718">
                  <c:v>260</c:v>
                </c:pt>
                <c:pt idx="2719">
                  <c:v>131</c:v>
                </c:pt>
                <c:pt idx="2720">
                  <c:v>79</c:v>
                </c:pt>
                <c:pt idx="2721">
                  <c:v>115</c:v>
                </c:pt>
                <c:pt idx="2722">
                  <c:v>349</c:v>
                </c:pt>
                <c:pt idx="2723">
                  <c:v>447</c:v>
                </c:pt>
                <c:pt idx="2724">
                  <c:v>188</c:v>
                </c:pt>
                <c:pt idx="2725">
                  <c:v>66</c:v>
                </c:pt>
                <c:pt idx="2726">
                  <c:v>84</c:v>
                </c:pt>
                <c:pt idx="2727">
                  <c:v>230</c:v>
                </c:pt>
                <c:pt idx="2728">
                  <c:v>261</c:v>
                </c:pt>
                <c:pt idx="2729">
                  <c:v>93</c:v>
                </c:pt>
                <c:pt idx="2730">
                  <c:v>163</c:v>
                </c:pt>
                <c:pt idx="2731">
                  <c:v>221</c:v>
                </c:pt>
                <c:pt idx="2732">
                  <c:v>123</c:v>
                </c:pt>
                <c:pt idx="2733">
                  <c:v>116</c:v>
                </c:pt>
                <c:pt idx="2734">
                  <c:v>183</c:v>
                </c:pt>
                <c:pt idx="2735">
                  <c:v>99</c:v>
                </c:pt>
                <c:pt idx="2736">
                  <c:v>150</c:v>
                </c:pt>
                <c:pt idx="2737">
                  <c:v>247</c:v>
                </c:pt>
                <c:pt idx="2738">
                  <c:v>79</c:v>
                </c:pt>
                <c:pt idx="2739">
                  <c:v>265</c:v>
                </c:pt>
                <c:pt idx="2740">
                  <c:v>311</c:v>
                </c:pt>
                <c:pt idx="2741">
                  <c:v>93</c:v>
                </c:pt>
                <c:pt idx="2742">
                  <c:v>101</c:v>
                </c:pt>
                <c:pt idx="2743">
                  <c:v>454</c:v>
                </c:pt>
                <c:pt idx="2744">
                  <c:v>45</c:v>
                </c:pt>
                <c:pt idx="2745">
                  <c:v>246</c:v>
                </c:pt>
                <c:pt idx="2746">
                  <c:v>270</c:v>
                </c:pt>
                <c:pt idx="2747">
                  <c:v>87</c:v>
                </c:pt>
                <c:pt idx="2748">
                  <c:v>83</c:v>
                </c:pt>
                <c:pt idx="2749">
                  <c:v>105</c:v>
                </c:pt>
                <c:pt idx="2750">
                  <c:v>68</c:v>
                </c:pt>
                <c:pt idx="2751">
                  <c:v>185</c:v>
                </c:pt>
                <c:pt idx="2752">
                  <c:v>220</c:v>
                </c:pt>
                <c:pt idx="2753">
                  <c:v>220</c:v>
                </c:pt>
                <c:pt idx="2754">
                  <c:v>190</c:v>
                </c:pt>
                <c:pt idx="2755">
                  <c:v>153</c:v>
                </c:pt>
                <c:pt idx="2756">
                  <c:v>63</c:v>
                </c:pt>
                <c:pt idx="2757">
                  <c:v>696</c:v>
                </c:pt>
                <c:pt idx="2758">
                  <c:v>118</c:v>
                </c:pt>
                <c:pt idx="2759">
                  <c:v>416</c:v>
                </c:pt>
                <c:pt idx="2760">
                  <c:v>166</c:v>
                </c:pt>
                <c:pt idx="2761">
                  <c:v>103</c:v>
                </c:pt>
                <c:pt idx="2762">
                  <c:v>373</c:v>
                </c:pt>
                <c:pt idx="2763">
                  <c:v>361</c:v>
                </c:pt>
                <c:pt idx="2764">
                  <c:v>145</c:v>
                </c:pt>
                <c:pt idx="2765">
                  <c:v>217</c:v>
                </c:pt>
                <c:pt idx="2766">
                  <c:v>431</c:v>
                </c:pt>
                <c:pt idx="2767">
                  <c:v>133</c:v>
                </c:pt>
                <c:pt idx="2768">
                  <c:v>122</c:v>
                </c:pt>
                <c:pt idx="2769">
                  <c:v>134</c:v>
                </c:pt>
                <c:pt idx="2770">
                  <c:v>236</c:v>
                </c:pt>
                <c:pt idx="2771">
                  <c:v>146</c:v>
                </c:pt>
                <c:pt idx="2772">
                  <c:v>43</c:v>
                </c:pt>
                <c:pt idx="2773">
                  <c:v>65</c:v>
                </c:pt>
                <c:pt idx="2774">
                  <c:v>652</c:v>
                </c:pt>
                <c:pt idx="2775">
                  <c:v>41</c:v>
                </c:pt>
                <c:pt idx="2776">
                  <c:v>395</c:v>
                </c:pt>
                <c:pt idx="2777">
                  <c:v>177</c:v>
                </c:pt>
                <c:pt idx="2778">
                  <c:v>357</c:v>
                </c:pt>
                <c:pt idx="2779">
                  <c:v>285</c:v>
                </c:pt>
                <c:pt idx="2780">
                  <c:v>602</c:v>
                </c:pt>
                <c:pt idx="2781">
                  <c:v>339</c:v>
                </c:pt>
                <c:pt idx="2782">
                  <c:v>112</c:v>
                </c:pt>
                <c:pt idx="2783">
                  <c:v>229</c:v>
                </c:pt>
                <c:pt idx="2784">
                  <c:v>560</c:v>
                </c:pt>
                <c:pt idx="2785">
                  <c:v>226</c:v>
                </c:pt>
                <c:pt idx="2786">
                  <c:v>241</c:v>
                </c:pt>
                <c:pt idx="2787">
                  <c:v>283</c:v>
                </c:pt>
                <c:pt idx="2788">
                  <c:v>441</c:v>
                </c:pt>
                <c:pt idx="2789">
                  <c:v>320</c:v>
                </c:pt>
                <c:pt idx="2790">
                  <c:v>91</c:v>
                </c:pt>
                <c:pt idx="2791">
                  <c:v>86</c:v>
                </c:pt>
                <c:pt idx="2792">
                  <c:v>456</c:v>
                </c:pt>
                <c:pt idx="2793">
                  <c:v>41</c:v>
                </c:pt>
                <c:pt idx="2794">
                  <c:v>336</c:v>
                </c:pt>
                <c:pt idx="2795">
                  <c:v>265</c:v>
                </c:pt>
                <c:pt idx="2796">
                  <c:v>91</c:v>
                </c:pt>
                <c:pt idx="2797">
                  <c:v>98</c:v>
                </c:pt>
                <c:pt idx="2798">
                  <c:v>105</c:v>
                </c:pt>
                <c:pt idx="2799">
                  <c:v>273</c:v>
                </c:pt>
                <c:pt idx="2800">
                  <c:v>132</c:v>
                </c:pt>
                <c:pt idx="2801">
                  <c:v>42</c:v>
                </c:pt>
                <c:pt idx="2802">
                  <c:v>106</c:v>
                </c:pt>
                <c:pt idx="2803">
                  <c:v>235</c:v>
                </c:pt>
                <c:pt idx="2804">
                  <c:v>292</c:v>
                </c:pt>
                <c:pt idx="2805">
                  <c:v>30</c:v>
                </c:pt>
                <c:pt idx="2806">
                  <c:v>90</c:v>
                </c:pt>
                <c:pt idx="2807">
                  <c:v>82</c:v>
                </c:pt>
                <c:pt idx="2808">
                  <c:v>86</c:v>
                </c:pt>
                <c:pt idx="2809">
                  <c:v>216</c:v>
                </c:pt>
                <c:pt idx="2810">
                  <c:v>56</c:v>
                </c:pt>
                <c:pt idx="2811">
                  <c:v>110</c:v>
                </c:pt>
                <c:pt idx="2812">
                  <c:v>111</c:v>
                </c:pt>
                <c:pt idx="2813">
                  <c:v>299</c:v>
                </c:pt>
                <c:pt idx="2814">
                  <c:v>131</c:v>
                </c:pt>
                <c:pt idx="2815">
                  <c:v>188</c:v>
                </c:pt>
                <c:pt idx="2816">
                  <c:v>91</c:v>
                </c:pt>
                <c:pt idx="2817">
                  <c:v>75</c:v>
                </c:pt>
                <c:pt idx="2818">
                  <c:v>342</c:v>
                </c:pt>
                <c:pt idx="2819">
                  <c:v>140</c:v>
                </c:pt>
                <c:pt idx="2820">
                  <c:v>131</c:v>
                </c:pt>
                <c:pt idx="2821">
                  <c:v>111</c:v>
                </c:pt>
                <c:pt idx="2822">
                  <c:v>106</c:v>
                </c:pt>
                <c:pt idx="2823">
                  <c:v>26</c:v>
                </c:pt>
                <c:pt idx="2824">
                  <c:v>77</c:v>
                </c:pt>
                <c:pt idx="2825">
                  <c:v>288</c:v>
                </c:pt>
                <c:pt idx="2826">
                  <c:v>113</c:v>
                </c:pt>
                <c:pt idx="2827">
                  <c:v>68</c:v>
                </c:pt>
                <c:pt idx="2828">
                  <c:v>108</c:v>
                </c:pt>
                <c:pt idx="2829">
                  <c:v>108</c:v>
                </c:pt>
                <c:pt idx="2830">
                  <c:v>418</c:v>
                </c:pt>
                <c:pt idx="2831">
                  <c:v>366</c:v>
                </c:pt>
                <c:pt idx="2832">
                  <c:v>51</c:v>
                </c:pt>
                <c:pt idx="2833">
                  <c:v>301</c:v>
                </c:pt>
                <c:pt idx="2834">
                  <c:v>505</c:v>
                </c:pt>
                <c:pt idx="2835">
                  <c:v>492</c:v>
                </c:pt>
                <c:pt idx="2836">
                  <c:v>134</c:v>
                </c:pt>
                <c:pt idx="2837">
                  <c:v>163</c:v>
                </c:pt>
                <c:pt idx="2838">
                  <c:v>344</c:v>
                </c:pt>
                <c:pt idx="2839">
                  <c:v>191</c:v>
                </c:pt>
                <c:pt idx="2840">
                  <c:v>413</c:v>
                </c:pt>
                <c:pt idx="2841">
                  <c:v>355</c:v>
                </c:pt>
                <c:pt idx="2842">
                  <c:v>140</c:v>
                </c:pt>
                <c:pt idx="2843">
                  <c:v>50</c:v>
                </c:pt>
                <c:pt idx="2844">
                  <c:v>69</c:v>
                </c:pt>
                <c:pt idx="2845">
                  <c:v>183</c:v>
                </c:pt>
                <c:pt idx="2846">
                  <c:v>108</c:v>
                </c:pt>
                <c:pt idx="2847">
                  <c:v>132</c:v>
                </c:pt>
                <c:pt idx="2848">
                  <c:v>323</c:v>
                </c:pt>
                <c:pt idx="2849">
                  <c:v>293</c:v>
                </c:pt>
                <c:pt idx="2850">
                  <c:v>459</c:v>
                </c:pt>
                <c:pt idx="2851">
                  <c:v>316</c:v>
                </c:pt>
                <c:pt idx="2852">
                  <c:v>99</c:v>
                </c:pt>
                <c:pt idx="2853">
                  <c:v>292</c:v>
                </c:pt>
                <c:pt idx="2854">
                  <c:v>123</c:v>
                </c:pt>
                <c:pt idx="2855">
                  <c:v>7</c:v>
                </c:pt>
                <c:pt idx="2856">
                  <c:v>85</c:v>
                </c:pt>
                <c:pt idx="2857">
                  <c:v>138</c:v>
                </c:pt>
                <c:pt idx="2858">
                  <c:v>349</c:v>
                </c:pt>
                <c:pt idx="2859">
                  <c:v>61</c:v>
                </c:pt>
                <c:pt idx="2860">
                  <c:v>105</c:v>
                </c:pt>
                <c:pt idx="2861">
                  <c:v>70</c:v>
                </c:pt>
                <c:pt idx="2862">
                  <c:v>96</c:v>
                </c:pt>
                <c:pt idx="2863">
                  <c:v>188</c:v>
                </c:pt>
                <c:pt idx="2864">
                  <c:v>21</c:v>
                </c:pt>
                <c:pt idx="2865">
                  <c:v>117</c:v>
                </c:pt>
                <c:pt idx="2866">
                  <c:v>88</c:v>
                </c:pt>
                <c:pt idx="2867">
                  <c:v>66</c:v>
                </c:pt>
                <c:pt idx="2868">
                  <c:v>173</c:v>
                </c:pt>
                <c:pt idx="2869">
                  <c:v>94</c:v>
                </c:pt>
                <c:pt idx="2870">
                  <c:v>275</c:v>
                </c:pt>
                <c:pt idx="2871">
                  <c:v>78</c:v>
                </c:pt>
                <c:pt idx="2872">
                  <c:v>74</c:v>
                </c:pt>
                <c:pt idx="2873">
                  <c:v>121</c:v>
                </c:pt>
                <c:pt idx="2874">
                  <c:v>128</c:v>
                </c:pt>
                <c:pt idx="2875">
                  <c:v>196</c:v>
                </c:pt>
                <c:pt idx="2876">
                  <c:v>156</c:v>
                </c:pt>
                <c:pt idx="2877">
                  <c:v>156</c:v>
                </c:pt>
                <c:pt idx="2878">
                  <c:v>45</c:v>
                </c:pt>
                <c:pt idx="2879">
                  <c:v>143</c:v>
                </c:pt>
                <c:pt idx="2880">
                  <c:v>205</c:v>
                </c:pt>
                <c:pt idx="2881">
                  <c:v>47</c:v>
                </c:pt>
                <c:pt idx="2882">
                  <c:v>62</c:v>
                </c:pt>
                <c:pt idx="2883">
                  <c:v>81</c:v>
                </c:pt>
                <c:pt idx="2884">
                  <c:v>192</c:v>
                </c:pt>
                <c:pt idx="2885">
                  <c:v>298</c:v>
                </c:pt>
                <c:pt idx="2886">
                  <c:v>168</c:v>
                </c:pt>
                <c:pt idx="2887">
                  <c:v>95</c:v>
                </c:pt>
                <c:pt idx="2888">
                  <c:v>50</c:v>
                </c:pt>
                <c:pt idx="2889">
                  <c:v>61</c:v>
                </c:pt>
                <c:pt idx="2890">
                  <c:v>46</c:v>
                </c:pt>
                <c:pt idx="2891">
                  <c:v>174</c:v>
                </c:pt>
                <c:pt idx="2892">
                  <c:v>114</c:v>
                </c:pt>
                <c:pt idx="2893">
                  <c:v>61</c:v>
                </c:pt>
                <c:pt idx="2894">
                  <c:v>43</c:v>
                </c:pt>
                <c:pt idx="2895">
                  <c:v>59</c:v>
                </c:pt>
                <c:pt idx="2896">
                  <c:v>200</c:v>
                </c:pt>
                <c:pt idx="2897">
                  <c:v>84</c:v>
                </c:pt>
                <c:pt idx="2898">
                  <c:v>25</c:v>
                </c:pt>
                <c:pt idx="2899">
                  <c:v>352</c:v>
                </c:pt>
                <c:pt idx="2900">
                  <c:v>33</c:v>
                </c:pt>
                <c:pt idx="2901">
                  <c:v>65</c:v>
                </c:pt>
                <c:pt idx="2902">
                  <c:v>256</c:v>
                </c:pt>
                <c:pt idx="2903">
                  <c:v>68</c:v>
                </c:pt>
                <c:pt idx="2904">
                  <c:v>282</c:v>
                </c:pt>
                <c:pt idx="2905">
                  <c:v>54</c:v>
                </c:pt>
                <c:pt idx="2906">
                  <c:v>258</c:v>
                </c:pt>
                <c:pt idx="2907">
                  <c:v>245</c:v>
                </c:pt>
                <c:pt idx="2908">
                  <c:v>108</c:v>
                </c:pt>
                <c:pt idx="2909">
                  <c:v>269</c:v>
                </c:pt>
                <c:pt idx="2910">
                  <c:v>233</c:v>
                </c:pt>
                <c:pt idx="2911">
                  <c:v>218</c:v>
                </c:pt>
                <c:pt idx="2912">
                  <c:v>66</c:v>
                </c:pt>
                <c:pt idx="2913">
                  <c:v>70</c:v>
                </c:pt>
                <c:pt idx="2914">
                  <c:v>135</c:v>
                </c:pt>
                <c:pt idx="2915">
                  <c:v>122</c:v>
                </c:pt>
                <c:pt idx="2916">
                  <c:v>197</c:v>
                </c:pt>
                <c:pt idx="2917">
                  <c:v>64</c:v>
                </c:pt>
                <c:pt idx="2918">
                  <c:v>94</c:v>
                </c:pt>
                <c:pt idx="2919">
                  <c:v>39</c:v>
                </c:pt>
                <c:pt idx="2920">
                  <c:v>244</c:v>
                </c:pt>
                <c:pt idx="2921">
                  <c:v>115</c:v>
                </c:pt>
                <c:pt idx="2922">
                  <c:v>26</c:v>
                </c:pt>
                <c:pt idx="2923">
                  <c:v>63</c:v>
                </c:pt>
                <c:pt idx="2924">
                  <c:v>193</c:v>
                </c:pt>
                <c:pt idx="2925">
                  <c:v>314</c:v>
                </c:pt>
                <c:pt idx="2926">
                  <c:v>76</c:v>
                </c:pt>
                <c:pt idx="2927">
                  <c:v>196</c:v>
                </c:pt>
                <c:pt idx="2928">
                  <c:v>72</c:v>
                </c:pt>
                <c:pt idx="2929">
                  <c:v>238</c:v>
                </c:pt>
                <c:pt idx="2930">
                  <c:v>353</c:v>
                </c:pt>
                <c:pt idx="2931">
                  <c:v>157</c:v>
                </c:pt>
                <c:pt idx="2932">
                  <c:v>139</c:v>
                </c:pt>
                <c:pt idx="2933">
                  <c:v>81</c:v>
                </c:pt>
                <c:pt idx="2934">
                  <c:v>70</c:v>
                </c:pt>
                <c:pt idx="2935">
                  <c:v>209</c:v>
                </c:pt>
                <c:pt idx="2936">
                  <c:v>64</c:v>
                </c:pt>
                <c:pt idx="2937">
                  <c:v>96</c:v>
                </c:pt>
                <c:pt idx="2938">
                  <c:v>229</c:v>
                </c:pt>
                <c:pt idx="2939">
                  <c:v>61</c:v>
                </c:pt>
                <c:pt idx="2940">
                  <c:v>84</c:v>
                </c:pt>
                <c:pt idx="2941">
                  <c:v>99</c:v>
                </c:pt>
                <c:pt idx="2942">
                  <c:v>64</c:v>
                </c:pt>
                <c:pt idx="2943">
                  <c:v>162</c:v>
                </c:pt>
                <c:pt idx="2944">
                  <c:v>357</c:v>
                </c:pt>
                <c:pt idx="2945">
                  <c:v>192</c:v>
                </c:pt>
                <c:pt idx="2946">
                  <c:v>78</c:v>
                </c:pt>
                <c:pt idx="2947">
                  <c:v>29</c:v>
                </c:pt>
                <c:pt idx="2948">
                  <c:v>168</c:v>
                </c:pt>
                <c:pt idx="2949">
                  <c:v>62</c:v>
                </c:pt>
                <c:pt idx="2950">
                  <c:v>37</c:v>
                </c:pt>
                <c:pt idx="2951">
                  <c:v>81</c:v>
                </c:pt>
                <c:pt idx="2952">
                  <c:v>253</c:v>
                </c:pt>
                <c:pt idx="2953">
                  <c:v>78</c:v>
                </c:pt>
                <c:pt idx="2954">
                  <c:v>306</c:v>
                </c:pt>
                <c:pt idx="2955">
                  <c:v>212</c:v>
                </c:pt>
                <c:pt idx="2956">
                  <c:v>68</c:v>
                </c:pt>
                <c:pt idx="2957">
                  <c:v>56</c:v>
                </c:pt>
                <c:pt idx="2958">
                  <c:v>229</c:v>
                </c:pt>
                <c:pt idx="2959">
                  <c:v>236</c:v>
                </c:pt>
                <c:pt idx="2960">
                  <c:v>49</c:v>
                </c:pt>
                <c:pt idx="2961">
                  <c:v>77</c:v>
                </c:pt>
                <c:pt idx="2962">
                  <c:v>72</c:v>
                </c:pt>
                <c:pt idx="2963">
                  <c:v>57</c:v>
                </c:pt>
                <c:pt idx="2964">
                  <c:v>217</c:v>
                </c:pt>
                <c:pt idx="2965">
                  <c:v>47</c:v>
                </c:pt>
                <c:pt idx="2966">
                  <c:v>182</c:v>
                </c:pt>
                <c:pt idx="2967">
                  <c:v>480</c:v>
                </c:pt>
                <c:pt idx="2968">
                  <c:v>40</c:v>
                </c:pt>
                <c:pt idx="2969">
                  <c:v>217</c:v>
                </c:pt>
                <c:pt idx="2970">
                  <c:v>76</c:v>
                </c:pt>
                <c:pt idx="2971">
                  <c:v>258</c:v>
                </c:pt>
                <c:pt idx="2972">
                  <c:v>280</c:v>
                </c:pt>
                <c:pt idx="2973">
                  <c:v>59</c:v>
                </c:pt>
                <c:pt idx="2974">
                  <c:v>59</c:v>
                </c:pt>
                <c:pt idx="2975">
                  <c:v>73</c:v>
                </c:pt>
                <c:pt idx="2976">
                  <c:v>310</c:v>
                </c:pt>
                <c:pt idx="2977">
                  <c:v>161</c:v>
                </c:pt>
                <c:pt idx="2978">
                  <c:v>96</c:v>
                </c:pt>
                <c:pt idx="2979">
                  <c:v>60</c:v>
                </c:pt>
                <c:pt idx="2980">
                  <c:v>70</c:v>
                </c:pt>
                <c:pt idx="2981">
                  <c:v>120</c:v>
                </c:pt>
                <c:pt idx="2982">
                  <c:v>58</c:v>
                </c:pt>
                <c:pt idx="2983">
                  <c:v>354</c:v>
                </c:pt>
                <c:pt idx="2984">
                  <c:v>180</c:v>
                </c:pt>
                <c:pt idx="2985">
                  <c:v>238</c:v>
                </c:pt>
                <c:pt idx="2986">
                  <c:v>276</c:v>
                </c:pt>
                <c:pt idx="2987">
                  <c:v>82</c:v>
                </c:pt>
                <c:pt idx="2988">
                  <c:v>69</c:v>
                </c:pt>
                <c:pt idx="2989">
                  <c:v>479</c:v>
                </c:pt>
                <c:pt idx="2990">
                  <c:v>52</c:v>
                </c:pt>
                <c:pt idx="2991">
                  <c:v>91</c:v>
                </c:pt>
                <c:pt idx="2992">
                  <c:v>89</c:v>
                </c:pt>
                <c:pt idx="2993">
                  <c:v>83</c:v>
                </c:pt>
                <c:pt idx="2994">
                  <c:v>99</c:v>
                </c:pt>
                <c:pt idx="2995">
                  <c:v>134</c:v>
                </c:pt>
                <c:pt idx="2996">
                  <c:v>56</c:v>
                </c:pt>
                <c:pt idx="2997">
                  <c:v>57</c:v>
                </c:pt>
                <c:pt idx="2998">
                  <c:v>107</c:v>
                </c:pt>
                <c:pt idx="2999">
                  <c:v>60</c:v>
                </c:pt>
                <c:pt idx="3000">
                  <c:v>83</c:v>
                </c:pt>
                <c:pt idx="3001">
                  <c:v>266</c:v>
                </c:pt>
                <c:pt idx="3002">
                  <c:v>74</c:v>
                </c:pt>
                <c:pt idx="3003">
                  <c:v>85</c:v>
                </c:pt>
                <c:pt idx="3004">
                  <c:v>37</c:v>
                </c:pt>
                <c:pt idx="3005">
                  <c:v>42</c:v>
                </c:pt>
                <c:pt idx="3006">
                  <c:v>66</c:v>
                </c:pt>
                <c:pt idx="3007">
                  <c:v>263</c:v>
                </c:pt>
                <c:pt idx="3008">
                  <c:v>169</c:v>
                </c:pt>
                <c:pt idx="3009">
                  <c:v>257</c:v>
                </c:pt>
                <c:pt idx="3010">
                  <c:v>81</c:v>
                </c:pt>
                <c:pt idx="3011">
                  <c:v>84</c:v>
                </c:pt>
                <c:pt idx="3012">
                  <c:v>94</c:v>
                </c:pt>
                <c:pt idx="3013">
                  <c:v>189</c:v>
                </c:pt>
                <c:pt idx="3014">
                  <c:v>152</c:v>
                </c:pt>
                <c:pt idx="3015">
                  <c:v>151</c:v>
                </c:pt>
                <c:pt idx="3016">
                  <c:v>195</c:v>
                </c:pt>
                <c:pt idx="3017">
                  <c:v>120</c:v>
                </c:pt>
                <c:pt idx="3018">
                  <c:v>230</c:v>
                </c:pt>
                <c:pt idx="3019">
                  <c:v>44</c:v>
                </c:pt>
                <c:pt idx="3020">
                  <c:v>94</c:v>
                </c:pt>
                <c:pt idx="3021">
                  <c:v>215</c:v>
                </c:pt>
                <c:pt idx="3022">
                  <c:v>179</c:v>
                </c:pt>
                <c:pt idx="3023">
                  <c:v>177</c:v>
                </c:pt>
                <c:pt idx="3024">
                  <c:v>206</c:v>
                </c:pt>
                <c:pt idx="3025">
                  <c:v>64</c:v>
                </c:pt>
                <c:pt idx="3026">
                  <c:v>295</c:v>
                </c:pt>
                <c:pt idx="3027">
                  <c:v>88</c:v>
                </c:pt>
                <c:pt idx="3028">
                  <c:v>116</c:v>
                </c:pt>
                <c:pt idx="3029">
                  <c:v>120</c:v>
                </c:pt>
                <c:pt idx="3030">
                  <c:v>222</c:v>
                </c:pt>
                <c:pt idx="3031">
                  <c:v>142</c:v>
                </c:pt>
                <c:pt idx="3032">
                  <c:v>104</c:v>
                </c:pt>
                <c:pt idx="3033">
                  <c:v>74</c:v>
                </c:pt>
                <c:pt idx="3034">
                  <c:v>37</c:v>
                </c:pt>
                <c:pt idx="3035">
                  <c:v>187</c:v>
                </c:pt>
                <c:pt idx="3036">
                  <c:v>175</c:v>
                </c:pt>
                <c:pt idx="3037">
                  <c:v>218</c:v>
                </c:pt>
                <c:pt idx="3038">
                  <c:v>50</c:v>
                </c:pt>
                <c:pt idx="3039">
                  <c:v>174</c:v>
                </c:pt>
                <c:pt idx="3040">
                  <c:v>193</c:v>
                </c:pt>
                <c:pt idx="3041">
                  <c:v>44</c:v>
                </c:pt>
                <c:pt idx="3042">
                  <c:v>230</c:v>
                </c:pt>
                <c:pt idx="3043">
                  <c:v>43</c:v>
                </c:pt>
                <c:pt idx="3044">
                  <c:v>168</c:v>
                </c:pt>
                <c:pt idx="3045">
                  <c:v>183</c:v>
                </c:pt>
                <c:pt idx="3046">
                  <c:v>188</c:v>
                </c:pt>
                <c:pt idx="3047">
                  <c:v>211</c:v>
                </c:pt>
                <c:pt idx="3048">
                  <c:v>44</c:v>
                </c:pt>
                <c:pt idx="3049">
                  <c:v>65</c:v>
                </c:pt>
                <c:pt idx="3050">
                  <c:v>164</c:v>
                </c:pt>
                <c:pt idx="3051">
                  <c:v>76</c:v>
                </c:pt>
                <c:pt idx="3052">
                  <c:v>58</c:v>
                </c:pt>
                <c:pt idx="3053">
                  <c:v>30</c:v>
                </c:pt>
                <c:pt idx="3054">
                  <c:v>217</c:v>
                </c:pt>
                <c:pt idx="3055">
                  <c:v>144</c:v>
                </c:pt>
                <c:pt idx="3056">
                  <c:v>221</c:v>
                </c:pt>
                <c:pt idx="3057">
                  <c:v>34</c:v>
                </c:pt>
                <c:pt idx="3058">
                  <c:v>211</c:v>
                </c:pt>
                <c:pt idx="3059">
                  <c:v>147</c:v>
                </c:pt>
                <c:pt idx="3060">
                  <c:v>63</c:v>
                </c:pt>
                <c:pt idx="3061">
                  <c:v>158</c:v>
                </c:pt>
                <c:pt idx="3062">
                  <c:v>182</c:v>
                </c:pt>
                <c:pt idx="3063">
                  <c:v>183</c:v>
                </c:pt>
                <c:pt idx="3064">
                  <c:v>241</c:v>
                </c:pt>
                <c:pt idx="3065">
                  <c:v>316</c:v>
                </c:pt>
                <c:pt idx="3066">
                  <c:v>275</c:v>
                </c:pt>
                <c:pt idx="3067">
                  <c:v>274</c:v>
                </c:pt>
                <c:pt idx="3068">
                  <c:v>67</c:v>
                </c:pt>
                <c:pt idx="3069">
                  <c:v>59</c:v>
                </c:pt>
                <c:pt idx="3070">
                  <c:v>36</c:v>
                </c:pt>
                <c:pt idx="3071">
                  <c:v>215</c:v>
                </c:pt>
                <c:pt idx="3072">
                  <c:v>34</c:v>
                </c:pt>
                <c:pt idx="3073">
                  <c:v>62</c:v>
                </c:pt>
                <c:pt idx="3074">
                  <c:v>266</c:v>
                </c:pt>
                <c:pt idx="3075">
                  <c:v>42</c:v>
                </c:pt>
                <c:pt idx="3076">
                  <c:v>50</c:v>
                </c:pt>
                <c:pt idx="3077">
                  <c:v>174</c:v>
                </c:pt>
                <c:pt idx="3078">
                  <c:v>295</c:v>
                </c:pt>
                <c:pt idx="3079">
                  <c:v>66</c:v>
                </c:pt>
                <c:pt idx="3080">
                  <c:v>266</c:v>
                </c:pt>
                <c:pt idx="3081">
                  <c:v>290</c:v>
                </c:pt>
                <c:pt idx="3082">
                  <c:v>56</c:v>
                </c:pt>
                <c:pt idx="3083">
                  <c:v>187</c:v>
                </c:pt>
                <c:pt idx="3084">
                  <c:v>131</c:v>
                </c:pt>
                <c:pt idx="3085">
                  <c:v>204</c:v>
                </c:pt>
                <c:pt idx="3086">
                  <c:v>187</c:v>
                </c:pt>
                <c:pt idx="3087">
                  <c:v>292</c:v>
                </c:pt>
                <c:pt idx="3088">
                  <c:v>45</c:v>
                </c:pt>
                <c:pt idx="3089">
                  <c:v>247</c:v>
                </c:pt>
                <c:pt idx="3090">
                  <c:v>51</c:v>
                </c:pt>
                <c:pt idx="3091">
                  <c:v>297</c:v>
                </c:pt>
                <c:pt idx="3092">
                  <c:v>320</c:v>
                </c:pt>
                <c:pt idx="3093">
                  <c:v>187</c:v>
                </c:pt>
                <c:pt idx="3094">
                  <c:v>241</c:v>
                </c:pt>
                <c:pt idx="3095">
                  <c:v>42</c:v>
                </c:pt>
                <c:pt idx="3096">
                  <c:v>54</c:v>
                </c:pt>
                <c:pt idx="3097">
                  <c:v>25</c:v>
                </c:pt>
                <c:pt idx="3098">
                  <c:v>42</c:v>
                </c:pt>
                <c:pt idx="3099">
                  <c:v>173</c:v>
                </c:pt>
                <c:pt idx="3100">
                  <c:v>231</c:v>
                </c:pt>
                <c:pt idx="3101">
                  <c:v>255</c:v>
                </c:pt>
                <c:pt idx="3102">
                  <c:v>130</c:v>
                </c:pt>
                <c:pt idx="3103">
                  <c:v>205</c:v>
                </c:pt>
                <c:pt idx="3104">
                  <c:v>190</c:v>
                </c:pt>
                <c:pt idx="3105">
                  <c:v>89</c:v>
                </c:pt>
                <c:pt idx="3106">
                  <c:v>192</c:v>
                </c:pt>
                <c:pt idx="3107">
                  <c:v>219</c:v>
                </c:pt>
                <c:pt idx="3108">
                  <c:v>52</c:v>
                </c:pt>
                <c:pt idx="3109">
                  <c:v>32</c:v>
                </c:pt>
                <c:pt idx="3110">
                  <c:v>260</c:v>
                </c:pt>
                <c:pt idx="3111">
                  <c:v>186</c:v>
                </c:pt>
                <c:pt idx="3112">
                  <c:v>138</c:v>
                </c:pt>
                <c:pt idx="3113">
                  <c:v>148</c:v>
                </c:pt>
                <c:pt idx="3114">
                  <c:v>207</c:v>
                </c:pt>
                <c:pt idx="3115">
                  <c:v>236</c:v>
                </c:pt>
                <c:pt idx="3116">
                  <c:v>308</c:v>
                </c:pt>
                <c:pt idx="3117">
                  <c:v>225</c:v>
                </c:pt>
                <c:pt idx="3118">
                  <c:v>222</c:v>
                </c:pt>
                <c:pt idx="3119">
                  <c:v>218</c:v>
                </c:pt>
                <c:pt idx="3120">
                  <c:v>110</c:v>
                </c:pt>
                <c:pt idx="3121">
                  <c:v>354</c:v>
                </c:pt>
                <c:pt idx="3122">
                  <c:v>199</c:v>
                </c:pt>
                <c:pt idx="3123">
                  <c:v>188</c:v>
                </c:pt>
                <c:pt idx="3124">
                  <c:v>318</c:v>
                </c:pt>
                <c:pt idx="3125">
                  <c:v>133</c:v>
                </c:pt>
                <c:pt idx="3126">
                  <c:v>234</c:v>
                </c:pt>
                <c:pt idx="3127">
                  <c:v>379</c:v>
                </c:pt>
                <c:pt idx="3128">
                  <c:v>151</c:v>
                </c:pt>
                <c:pt idx="3129">
                  <c:v>221</c:v>
                </c:pt>
                <c:pt idx="3130">
                  <c:v>180</c:v>
                </c:pt>
                <c:pt idx="3131">
                  <c:v>56</c:v>
                </c:pt>
                <c:pt idx="3132">
                  <c:v>46</c:v>
                </c:pt>
                <c:pt idx="3133">
                  <c:v>141</c:v>
                </c:pt>
                <c:pt idx="3134">
                  <c:v>170</c:v>
                </c:pt>
                <c:pt idx="3135">
                  <c:v>195</c:v>
                </c:pt>
                <c:pt idx="3136">
                  <c:v>207</c:v>
                </c:pt>
                <c:pt idx="3137">
                  <c:v>138</c:v>
                </c:pt>
                <c:pt idx="3138">
                  <c:v>201</c:v>
                </c:pt>
                <c:pt idx="3139">
                  <c:v>226</c:v>
                </c:pt>
                <c:pt idx="3140">
                  <c:v>105</c:v>
                </c:pt>
                <c:pt idx="3141">
                  <c:v>223</c:v>
                </c:pt>
                <c:pt idx="3142">
                  <c:v>153</c:v>
                </c:pt>
                <c:pt idx="3143">
                  <c:v>192</c:v>
                </c:pt>
                <c:pt idx="3144">
                  <c:v>149</c:v>
                </c:pt>
                <c:pt idx="3145">
                  <c:v>182</c:v>
                </c:pt>
                <c:pt idx="3146">
                  <c:v>192</c:v>
                </c:pt>
                <c:pt idx="3147">
                  <c:v>242</c:v>
                </c:pt>
                <c:pt idx="3148">
                  <c:v>149</c:v>
                </c:pt>
                <c:pt idx="3149">
                  <c:v>179</c:v>
                </c:pt>
                <c:pt idx="3150">
                  <c:v>138</c:v>
                </c:pt>
                <c:pt idx="3151">
                  <c:v>213</c:v>
                </c:pt>
                <c:pt idx="3152">
                  <c:v>153</c:v>
                </c:pt>
                <c:pt idx="3153">
                  <c:v>129</c:v>
                </c:pt>
                <c:pt idx="3154">
                  <c:v>126</c:v>
                </c:pt>
                <c:pt idx="3155">
                  <c:v>143</c:v>
                </c:pt>
                <c:pt idx="3156">
                  <c:v>122</c:v>
                </c:pt>
                <c:pt idx="3157">
                  <c:v>194</c:v>
                </c:pt>
                <c:pt idx="3158">
                  <c:v>217</c:v>
                </c:pt>
                <c:pt idx="3159">
                  <c:v>205</c:v>
                </c:pt>
                <c:pt idx="3160">
                  <c:v>163</c:v>
                </c:pt>
                <c:pt idx="3161">
                  <c:v>179</c:v>
                </c:pt>
                <c:pt idx="3162">
                  <c:v>182</c:v>
                </c:pt>
                <c:pt idx="3163">
                  <c:v>190</c:v>
                </c:pt>
                <c:pt idx="3164">
                  <c:v>168</c:v>
                </c:pt>
                <c:pt idx="3165">
                  <c:v>158</c:v>
                </c:pt>
                <c:pt idx="3166">
                  <c:v>176</c:v>
                </c:pt>
                <c:pt idx="3167">
                  <c:v>240</c:v>
                </c:pt>
                <c:pt idx="3168">
                  <c:v>159</c:v>
                </c:pt>
                <c:pt idx="3169">
                  <c:v>261</c:v>
                </c:pt>
                <c:pt idx="3170">
                  <c:v>213</c:v>
                </c:pt>
                <c:pt idx="3171">
                  <c:v>210</c:v>
                </c:pt>
                <c:pt idx="3172">
                  <c:v>141</c:v>
                </c:pt>
                <c:pt idx="3173">
                  <c:v>109</c:v>
                </c:pt>
                <c:pt idx="3174">
                  <c:v>212</c:v>
                </c:pt>
                <c:pt idx="3175">
                  <c:v>139</c:v>
                </c:pt>
                <c:pt idx="3176">
                  <c:v>151</c:v>
                </c:pt>
                <c:pt idx="3177">
                  <c:v>163</c:v>
                </c:pt>
                <c:pt idx="3178">
                  <c:v>102</c:v>
                </c:pt>
                <c:pt idx="3179">
                  <c:v>165</c:v>
                </c:pt>
                <c:pt idx="3180">
                  <c:v>148</c:v>
                </c:pt>
                <c:pt idx="3181">
                  <c:v>178</c:v>
                </c:pt>
                <c:pt idx="3182">
                  <c:v>171</c:v>
                </c:pt>
                <c:pt idx="3183">
                  <c:v>85</c:v>
                </c:pt>
                <c:pt idx="3184">
                  <c:v>110</c:v>
                </c:pt>
                <c:pt idx="3185">
                  <c:v>123</c:v>
                </c:pt>
                <c:pt idx="3186">
                  <c:v>144</c:v>
                </c:pt>
                <c:pt idx="3187">
                  <c:v>207</c:v>
                </c:pt>
                <c:pt idx="3188">
                  <c:v>207</c:v>
                </c:pt>
                <c:pt idx="3189">
                  <c:v>196</c:v>
                </c:pt>
                <c:pt idx="3190">
                  <c:v>218</c:v>
                </c:pt>
                <c:pt idx="3191">
                  <c:v>120</c:v>
                </c:pt>
                <c:pt idx="3192">
                  <c:v>126</c:v>
                </c:pt>
                <c:pt idx="3193">
                  <c:v>205</c:v>
                </c:pt>
                <c:pt idx="3194">
                  <c:v>372</c:v>
                </c:pt>
                <c:pt idx="3195">
                  <c:v>298</c:v>
                </c:pt>
                <c:pt idx="3196">
                  <c:v>173</c:v>
                </c:pt>
                <c:pt idx="3197">
                  <c:v>125</c:v>
                </c:pt>
                <c:pt idx="3198">
                  <c:v>235</c:v>
                </c:pt>
                <c:pt idx="3199">
                  <c:v>235</c:v>
                </c:pt>
                <c:pt idx="3200">
                  <c:v>216</c:v>
                </c:pt>
                <c:pt idx="3201">
                  <c:v>143</c:v>
                </c:pt>
                <c:pt idx="3202">
                  <c:v>151</c:v>
                </c:pt>
                <c:pt idx="3203">
                  <c:v>128</c:v>
                </c:pt>
                <c:pt idx="3204">
                  <c:v>244</c:v>
                </c:pt>
                <c:pt idx="3205">
                  <c:v>251</c:v>
                </c:pt>
                <c:pt idx="3206">
                  <c:v>105</c:v>
                </c:pt>
                <c:pt idx="3207">
                  <c:v>184</c:v>
                </c:pt>
                <c:pt idx="3208">
                  <c:v>164</c:v>
                </c:pt>
                <c:pt idx="3209">
                  <c:v>164</c:v>
                </c:pt>
                <c:pt idx="3210">
                  <c:v>193</c:v>
                </c:pt>
                <c:pt idx="3211">
                  <c:v>120</c:v>
                </c:pt>
                <c:pt idx="3212">
                  <c:v>129</c:v>
                </c:pt>
                <c:pt idx="3213">
                  <c:v>208</c:v>
                </c:pt>
                <c:pt idx="3214">
                  <c:v>177</c:v>
                </c:pt>
                <c:pt idx="3215">
                  <c:v>155</c:v>
                </c:pt>
                <c:pt idx="3216">
                  <c:v>215</c:v>
                </c:pt>
                <c:pt idx="3217">
                  <c:v>247</c:v>
                </c:pt>
                <c:pt idx="3218">
                  <c:v>121</c:v>
                </c:pt>
                <c:pt idx="3219">
                  <c:v>144</c:v>
                </c:pt>
                <c:pt idx="3220">
                  <c:v>237</c:v>
                </c:pt>
                <c:pt idx="3221">
                  <c:v>85</c:v>
                </c:pt>
                <c:pt idx="3222">
                  <c:v>317</c:v>
                </c:pt>
                <c:pt idx="3223">
                  <c:v>152</c:v>
                </c:pt>
                <c:pt idx="3224">
                  <c:v>109</c:v>
                </c:pt>
                <c:pt idx="3225">
                  <c:v>117</c:v>
                </c:pt>
                <c:pt idx="3226">
                  <c:v>150</c:v>
                </c:pt>
                <c:pt idx="3227">
                  <c:v>117</c:v>
                </c:pt>
                <c:pt idx="3228">
                  <c:v>88</c:v>
                </c:pt>
                <c:pt idx="3229">
                  <c:v>230</c:v>
                </c:pt>
                <c:pt idx="3230">
                  <c:v>71</c:v>
                </c:pt>
                <c:pt idx="3231">
                  <c:v>642</c:v>
                </c:pt>
                <c:pt idx="3232">
                  <c:v>96</c:v>
                </c:pt>
                <c:pt idx="3233">
                  <c:v>164</c:v>
                </c:pt>
                <c:pt idx="3234">
                  <c:v>90</c:v>
                </c:pt>
                <c:pt idx="3235">
                  <c:v>256</c:v>
                </c:pt>
                <c:pt idx="3236">
                  <c:v>89</c:v>
                </c:pt>
                <c:pt idx="3237">
                  <c:v>119</c:v>
                </c:pt>
                <c:pt idx="3238">
                  <c:v>130</c:v>
                </c:pt>
                <c:pt idx="3239">
                  <c:v>150</c:v>
                </c:pt>
                <c:pt idx="3240">
                  <c:v>149</c:v>
                </c:pt>
                <c:pt idx="3241">
                  <c:v>113</c:v>
                </c:pt>
                <c:pt idx="3242">
                  <c:v>107</c:v>
                </c:pt>
                <c:pt idx="3243">
                  <c:v>99</c:v>
                </c:pt>
                <c:pt idx="3244">
                  <c:v>73</c:v>
                </c:pt>
                <c:pt idx="3245">
                  <c:v>141</c:v>
                </c:pt>
                <c:pt idx="3246">
                  <c:v>103</c:v>
                </c:pt>
                <c:pt idx="3247">
                  <c:v>81</c:v>
                </c:pt>
                <c:pt idx="3248">
                  <c:v>79</c:v>
                </c:pt>
                <c:pt idx="3249">
                  <c:v>176</c:v>
                </c:pt>
                <c:pt idx="3250">
                  <c:v>102</c:v>
                </c:pt>
                <c:pt idx="3251">
                  <c:v>226</c:v>
                </c:pt>
                <c:pt idx="3252">
                  <c:v>165</c:v>
                </c:pt>
                <c:pt idx="3253">
                  <c:v>144</c:v>
                </c:pt>
                <c:pt idx="3254">
                  <c:v>80</c:v>
                </c:pt>
                <c:pt idx="3255">
                  <c:v>117</c:v>
                </c:pt>
                <c:pt idx="3256">
                  <c:v>95</c:v>
                </c:pt>
                <c:pt idx="3257">
                  <c:v>416</c:v>
                </c:pt>
                <c:pt idx="3258">
                  <c:v>119</c:v>
                </c:pt>
                <c:pt idx="3259">
                  <c:v>122</c:v>
                </c:pt>
                <c:pt idx="3260">
                  <c:v>270</c:v>
                </c:pt>
                <c:pt idx="3261">
                  <c:v>250</c:v>
                </c:pt>
                <c:pt idx="3262">
                  <c:v>72</c:v>
                </c:pt>
                <c:pt idx="3263">
                  <c:v>79</c:v>
                </c:pt>
                <c:pt idx="3264">
                  <c:v>99</c:v>
                </c:pt>
                <c:pt idx="3265">
                  <c:v>172</c:v>
                </c:pt>
                <c:pt idx="3266">
                  <c:v>122</c:v>
                </c:pt>
                <c:pt idx="3267">
                  <c:v>81</c:v>
                </c:pt>
                <c:pt idx="3268">
                  <c:v>132</c:v>
                </c:pt>
                <c:pt idx="3269">
                  <c:v>174</c:v>
                </c:pt>
                <c:pt idx="3270">
                  <c:v>134</c:v>
                </c:pt>
                <c:pt idx="3271">
                  <c:v>154</c:v>
                </c:pt>
                <c:pt idx="3272">
                  <c:v>178</c:v>
                </c:pt>
                <c:pt idx="3273">
                  <c:v>62</c:v>
                </c:pt>
                <c:pt idx="3274">
                  <c:v>54</c:v>
                </c:pt>
                <c:pt idx="3275">
                  <c:v>88</c:v>
                </c:pt>
                <c:pt idx="3276">
                  <c:v>133</c:v>
                </c:pt>
                <c:pt idx="3277">
                  <c:v>89</c:v>
                </c:pt>
                <c:pt idx="3278">
                  <c:v>91</c:v>
                </c:pt>
                <c:pt idx="3279">
                  <c:v>92</c:v>
                </c:pt>
                <c:pt idx="3280">
                  <c:v>124</c:v>
                </c:pt>
                <c:pt idx="3281">
                  <c:v>106</c:v>
                </c:pt>
                <c:pt idx="3282">
                  <c:v>153</c:v>
                </c:pt>
                <c:pt idx="3283">
                  <c:v>204</c:v>
                </c:pt>
                <c:pt idx="3284">
                  <c:v>110</c:v>
                </c:pt>
                <c:pt idx="3285">
                  <c:v>110</c:v>
                </c:pt>
                <c:pt idx="3286">
                  <c:v>129</c:v>
                </c:pt>
                <c:pt idx="3287">
                  <c:v>119</c:v>
                </c:pt>
                <c:pt idx="3288">
                  <c:v>184</c:v>
                </c:pt>
                <c:pt idx="3289">
                  <c:v>98</c:v>
                </c:pt>
                <c:pt idx="3290">
                  <c:v>145</c:v>
                </c:pt>
                <c:pt idx="3291">
                  <c:v>473</c:v>
                </c:pt>
                <c:pt idx="3292">
                  <c:v>149</c:v>
                </c:pt>
                <c:pt idx="3293">
                  <c:v>367</c:v>
                </c:pt>
                <c:pt idx="3294">
                  <c:v>75</c:v>
                </c:pt>
                <c:pt idx="3295">
                  <c:v>184</c:v>
                </c:pt>
                <c:pt idx="3296">
                  <c:v>222</c:v>
                </c:pt>
                <c:pt idx="3297">
                  <c:v>151</c:v>
                </c:pt>
                <c:pt idx="3298">
                  <c:v>132</c:v>
                </c:pt>
                <c:pt idx="3299">
                  <c:v>230</c:v>
                </c:pt>
                <c:pt idx="3300">
                  <c:v>194</c:v>
                </c:pt>
                <c:pt idx="3301">
                  <c:v>183</c:v>
                </c:pt>
                <c:pt idx="3302">
                  <c:v>131</c:v>
                </c:pt>
                <c:pt idx="3303">
                  <c:v>104</c:v>
                </c:pt>
                <c:pt idx="3304">
                  <c:v>87</c:v>
                </c:pt>
                <c:pt idx="3305">
                  <c:v>91</c:v>
                </c:pt>
                <c:pt idx="3306">
                  <c:v>120</c:v>
                </c:pt>
                <c:pt idx="3307">
                  <c:v>139</c:v>
                </c:pt>
                <c:pt idx="3308">
                  <c:v>173</c:v>
                </c:pt>
                <c:pt idx="3309">
                  <c:v>136</c:v>
                </c:pt>
                <c:pt idx="3310">
                  <c:v>155</c:v>
                </c:pt>
                <c:pt idx="3311">
                  <c:v>178</c:v>
                </c:pt>
                <c:pt idx="3312">
                  <c:v>80</c:v>
                </c:pt>
                <c:pt idx="3313">
                  <c:v>112</c:v>
                </c:pt>
                <c:pt idx="3314">
                  <c:v>105</c:v>
                </c:pt>
                <c:pt idx="3315">
                  <c:v>149</c:v>
                </c:pt>
                <c:pt idx="3316">
                  <c:v>147</c:v>
                </c:pt>
                <c:pt idx="3317">
                  <c:v>88</c:v>
                </c:pt>
                <c:pt idx="3318">
                  <c:v>141</c:v>
                </c:pt>
                <c:pt idx="3319">
                  <c:v>96</c:v>
                </c:pt>
                <c:pt idx="3320">
                  <c:v>129</c:v>
                </c:pt>
                <c:pt idx="3321">
                  <c:v>135</c:v>
                </c:pt>
                <c:pt idx="3322">
                  <c:v>80</c:v>
                </c:pt>
                <c:pt idx="3323">
                  <c:v>94</c:v>
                </c:pt>
                <c:pt idx="3324">
                  <c:v>97</c:v>
                </c:pt>
                <c:pt idx="3325">
                  <c:v>117</c:v>
                </c:pt>
                <c:pt idx="3326">
                  <c:v>140</c:v>
                </c:pt>
                <c:pt idx="3327">
                  <c:v>163</c:v>
                </c:pt>
                <c:pt idx="3328">
                  <c:v>100</c:v>
                </c:pt>
                <c:pt idx="3329">
                  <c:v>183</c:v>
                </c:pt>
                <c:pt idx="3330">
                  <c:v>76</c:v>
                </c:pt>
                <c:pt idx="3331">
                  <c:v>107</c:v>
                </c:pt>
                <c:pt idx="3332">
                  <c:v>97</c:v>
                </c:pt>
                <c:pt idx="3333">
                  <c:v>135</c:v>
                </c:pt>
                <c:pt idx="3334">
                  <c:v>132</c:v>
                </c:pt>
                <c:pt idx="3335">
                  <c:v>167</c:v>
                </c:pt>
                <c:pt idx="3336">
                  <c:v>79</c:v>
                </c:pt>
                <c:pt idx="3337">
                  <c:v>117</c:v>
                </c:pt>
                <c:pt idx="3338">
                  <c:v>57</c:v>
                </c:pt>
                <c:pt idx="3339">
                  <c:v>135</c:v>
                </c:pt>
                <c:pt idx="3340">
                  <c:v>71</c:v>
                </c:pt>
                <c:pt idx="3341">
                  <c:v>124</c:v>
                </c:pt>
                <c:pt idx="3342">
                  <c:v>165</c:v>
                </c:pt>
                <c:pt idx="3343">
                  <c:v>142</c:v>
                </c:pt>
                <c:pt idx="3344">
                  <c:v>164</c:v>
                </c:pt>
                <c:pt idx="3345">
                  <c:v>145</c:v>
                </c:pt>
                <c:pt idx="3346">
                  <c:v>100</c:v>
                </c:pt>
                <c:pt idx="3347">
                  <c:v>211</c:v>
                </c:pt>
                <c:pt idx="3348">
                  <c:v>115</c:v>
                </c:pt>
                <c:pt idx="3349">
                  <c:v>75</c:v>
                </c:pt>
                <c:pt idx="3350">
                  <c:v>130</c:v>
                </c:pt>
                <c:pt idx="3351">
                  <c:v>142</c:v>
                </c:pt>
                <c:pt idx="3352">
                  <c:v>152</c:v>
                </c:pt>
                <c:pt idx="3353">
                  <c:v>89</c:v>
                </c:pt>
                <c:pt idx="3354">
                  <c:v>62</c:v>
                </c:pt>
                <c:pt idx="3355">
                  <c:v>109</c:v>
                </c:pt>
                <c:pt idx="3356">
                  <c:v>178</c:v>
                </c:pt>
                <c:pt idx="3357">
                  <c:v>122</c:v>
                </c:pt>
                <c:pt idx="3358">
                  <c:v>67</c:v>
                </c:pt>
                <c:pt idx="3359">
                  <c:v>125</c:v>
                </c:pt>
                <c:pt idx="3360">
                  <c:v>84</c:v>
                </c:pt>
                <c:pt idx="3361">
                  <c:v>235</c:v>
                </c:pt>
                <c:pt idx="3362">
                  <c:v>103</c:v>
                </c:pt>
                <c:pt idx="3363">
                  <c:v>153</c:v>
                </c:pt>
                <c:pt idx="3364">
                  <c:v>171</c:v>
                </c:pt>
                <c:pt idx="3365">
                  <c:v>139</c:v>
                </c:pt>
                <c:pt idx="3366">
                  <c:v>92</c:v>
                </c:pt>
                <c:pt idx="3367">
                  <c:v>244</c:v>
                </c:pt>
                <c:pt idx="3368">
                  <c:v>109</c:v>
                </c:pt>
                <c:pt idx="3369">
                  <c:v>107</c:v>
                </c:pt>
                <c:pt idx="3370">
                  <c:v>114</c:v>
                </c:pt>
                <c:pt idx="3371">
                  <c:v>163</c:v>
                </c:pt>
                <c:pt idx="3372">
                  <c:v>152</c:v>
                </c:pt>
                <c:pt idx="3373">
                  <c:v>88</c:v>
                </c:pt>
                <c:pt idx="3374">
                  <c:v>120</c:v>
                </c:pt>
                <c:pt idx="3375">
                  <c:v>129</c:v>
                </c:pt>
                <c:pt idx="3376">
                  <c:v>98</c:v>
                </c:pt>
                <c:pt idx="3377">
                  <c:v>237</c:v>
                </c:pt>
                <c:pt idx="3378">
                  <c:v>173</c:v>
                </c:pt>
                <c:pt idx="3379">
                  <c:v>134</c:v>
                </c:pt>
                <c:pt idx="3380">
                  <c:v>102</c:v>
                </c:pt>
                <c:pt idx="3381">
                  <c:v>130</c:v>
                </c:pt>
                <c:pt idx="3382">
                  <c:v>174</c:v>
                </c:pt>
                <c:pt idx="3383">
                  <c:v>157</c:v>
                </c:pt>
                <c:pt idx="3384">
                  <c:v>91</c:v>
                </c:pt>
                <c:pt idx="3385">
                  <c:v>91</c:v>
                </c:pt>
                <c:pt idx="3386">
                  <c:v>125</c:v>
                </c:pt>
                <c:pt idx="3387">
                  <c:v>100</c:v>
                </c:pt>
                <c:pt idx="3388">
                  <c:v>122</c:v>
                </c:pt>
                <c:pt idx="3389">
                  <c:v>175</c:v>
                </c:pt>
                <c:pt idx="3390">
                  <c:v>98</c:v>
                </c:pt>
                <c:pt idx="3391">
                  <c:v>78</c:v>
                </c:pt>
                <c:pt idx="3392">
                  <c:v>95</c:v>
                </c:pt>
                <c:pt idx="3393">
                  <c:v>265</c:v>
                </c:pt>
                <c:pt idx="3394">
                  <c:v>141</c:v>
                </c:pt>
                <c:pt idx="3395">
                  <c:v>152</c:v>
                </c:pt>
                <c:pt idx="3396">
                  <c:v>199</c:v>
                </c:pt>
                <c:pt idx="3397">
                  <c:v>116</c:v>
                </c:pt>
                <c:pt idx="3398">
                  <c:v>159</c:v>
                </c:pt>
                <c:pt idx="3399">
                  <c:v>111</c:v>
                </c:pt>
                <c:pt idx="3400">
                  <c:v>148</c:v>
                </c:pt>
                <c:pt idx="3401">
                  <c:v>117</c:v>
                </c:pt>
                <c:pt idx="3402">
                  <c:v>126</c:v>
                </c:pt>
                <c:pt idx="3403">
                  <c:v>111</c:v>
                </c:pt>
                <c:pt idx="3404">
                  <c:v>106</c:v>
                </c:pt>
                <c:pt idx="3405">
                  <c:v>85</c:v>
                </c:pt>
                <c:pt idx="3406">
                  <c:v>114</c:v>
                </c:pt>
                <c:pt idx="3407">
                  <c:v>121</c:v>
                </c:pt>
                <c:pt idx="3408">
                  <c:v>99</c:v>
                </c:pt>
                <c:pt idx="3409">
                  <c:v>35</c:v>
                </c:pt>
                <c:pt idx="3410">
                  <c:v>168</c:v>
                </c:pt>
                <c:pt idx="3411">
                  <c:v>127</c:v>
                </c:pt>
                <c:pt idx="3412">
                  <c:v>103</c:v>
                </c:pt>
                <c:pt idx="3413">
                  <c:v>107</c:v>
                </c:pt>
                <c:pt idx="3414">
                  <c:v>125</c:v>
                </c:pt>
                <c:pt idx="3415">
                  <c:v>168</c:v>
                </c:pt>
                <c:pt idx="3416">
                  <c:v>150</c:v>
                </c:pt>
                <c:pt idx="3417">
                  <c:v>91</c:v>
                </c:pt>
                <c:pt idx="3418">
                  <c:v>127</c:v>
                </c:pt>
                <c:pt idx="3419">
                  <c:v>74</c:v>
                </c:pt>
                <c:pt idx="3420">
                  <c:v>178</c:v>
                </c:pt>
                <c:pt idx="3421">
                  <c:v>118</c:v>
                </c:pt>
                <c:pt idx="3422">
                  <c:v>152</c:v>
                </c:pt>
                <c:pt idx="3423">
                  <c:v>149</c:v>
                </c:pt>
                <c:pt idx="3424">
                  <c:v>170</c:v>
                </c:pt>
                <c:pt idx="3425">
                  <c:v>112</c:v>
                </c:pt>
                <c:pt idx="3426">
                  <c:v>90</c:v>
                </c:pt>
                <c:pt idx="3427">
                  <c:v>131</c:v>
                </c:pt>
                <c:pt idx="3428">
                  <c:v>120</c:v>
                </c:pt>
                <c:pt idx="3429">
                  <c:v>79</c:v>
                </c:pt>
                <c:pt idx="3430">
                  <c:v>96</c:v>
                </c:pt>
                <c:pt idx="3431">
                  <c:v>101</c:v>
                </c:pt>
                <c:pt idx="3432">
                  <c:v>157</c:v>
                </c:pt>
                <c:pt idx="3433">
                  <c:v>127</c:v>
                </c:pt>
                <c:pt idx="3434">
                  <c:v>115</c:v>
                </c:pt>
                <c:pt idx="3435">
                  <c:v>98</c:v>
                </c:pt>
                <c:pt idx="3436">
                  <c:v>121</c:v>
                </c:pt>
                <c:pt idx="3437">
                  <c:v>141</c:v>
                </c:pt>
                <c:pt idx="3438">
                  <c:v>136</c:v>
                </c:pt>
                <c:pt idx="3439">
                  <c:v>151</c:v>
                </c:pt>
                <c:pt idx="3440">
                  <c:v>113</c:v>
                </c:pt>
                <c:pt idx="3441">
                  <c:v>144</c:v>
                </c:pt>
                <c:pt idx="3442">
                  <c:v>89</c:v>
                </c:pt>
                <c:pt idx="3443">
                  <c:v>161</c:v>
                </c:pt>
                <c:pt idx="3444">
                  <c:v>160</c:v>
                </c:pt>
                <c:pt idx="3445">
                  <c:v>90</c:v>
                </c:pt>
                <c:pt idx="3446">
                  <c:v>207</c:v>
                </c:pt>
                <c:pt idx="3447">
                  <c:v>108</c:v>
                </c:pt>
                <c:pt idx="3448">
                  <c:v>115</c:v>
                </c:pt>
                <c:pt idx="3449">
                  <c:v>156</c:v>
                </c:pt>
                <c:pt idx="3450">
                  <c:v>163</c:v>
                </c:pt>
                <c:pt idx="3451">
                  <c:v>121</c:v>
                </c:pt>
                <c:pt idx="3452">
                  <c:v>200</c:v>
                </c:pt>
                <c:pt idx="3453">
                  <c:v>133</c:v>
                </c:pt>
                <c:pt idx="3454">
                  <c:v>85</c:v>
                </c:pt>
                <c:pt idx="3455">
                  <c:v>93</c:v>
                </c:pt>
                <c:pt idx="3456">
                  <c:v>134</c:v>
                </c:pt>
                <c:pt idx="3457">
                  <c:v>113</c:v>
                </c:pt>
                <c:pt idx="3458">
                  <c:v>249</c:v>
                </c:pt>
                <c:pt idx="3459">
                  <c:v>178</c:v>
                </c:pt>
                <c:pt idx="3460">
                  <c:v>159</c:v>
                </c:pt>
                <c:pt idx="3461">
                  <c:v>97</c:v>
                </c:pt>
                <c:pt idx="3462">
                  <c:v>126</c:v>
                </c:pt>
                <c:pt idx="3463">
                  <c:v>147</c:v>
                </c:pt>
                <c:pt idx="3464">
                  <c:v>162</c:v>
                </c:pt>
                <c:pt idx="3465">
                  <c:v>127</c:v>
                </c:pt>
                <c:pt idx="3466">
                  <c:v>164</c:v>
                </c:pt>
                <c:pt idx="3467">
                  <c:v>259</c:v>
                </c:pt>
                <c:pt idx="3468">
                  <c:v>109</c:v>
                </c:pt>
                <c:pt idx="3469">
                  <c:v>149</c:v>
                </c:pt>
                <c:pt idx="3470">
                  <c:v>93</c:v>
                </c:pt>
                <c:pt idx="3471">
                  <c:v>98</c:v>
                </c:pt>
                <c:pt idx="3472">
                  <c:v>119</c:v>
                </c:pt>
                <c:pt idx="3473">
                  <c:v>80</c:v>
                </c:pt>
                <c:pt idx="3474">
                  <c:v>149</c:v>
                </c:pt>
                <c:pt idx="3475">
                  <c:v>144</c:v>
                </c:pt>
                <c:pt idx="3476">
                  <c:v>103</c:v>
                </c:pt>
                <c:pt idx="3477">
                  <c:v>103</c:v>
                </c:pt>
                <c:pt idx="3478">
                  <c:v>136</c:v>
                </c:pt>
                <c:pt idx="3479">
                  <c:v>96</c:v>
                </c:pt>
                <c:pt idx="3480">
                  <c:v>76</c:v>
                </c:pt>
                <c:pt idx="3481">
                  <c:v>174</c:v>
                </c:pt>
                <c:pt idx="3482">
                  <c:v>134</c:v>
                </c:pt>
                <c:pt idx="3483">
                  <c:v>97</c:v>
                </c:pt>
                <c:pt idx="3484">
                  <c:v>139</c:v>
                </c:pt>
                <c:pt idx="3485">
                  <c:v>133</c:v>
                </c:pt>
                <c:pt idx="3486">
                  <c:v>112</c:v>
                </c:pt>
                <c:pt idx="3487">
                  <c:v>151</c:v>
                </c:pt>
                <c:pt idx="3488">
                  <c:v>115</c:v>
                </c:pt>
                <c:pt idx="3489">
                  <c:v>107</c:v>
                </c:pt>
                <c:pt idx="3490">
                  <c:v>107</c:v>
                </c:pt>
                <c:pt idx="3491">
                  <c:v>153</c:v>
                </c:pt>
                <c:pt idx="3492">
                  <c:v>104</c:v>
                </c:pt>
                <c:pt idx="3493">
                  <c:v>127</c:v>
                </c:pt>
                <c:pt idx="3494">
                  <c:v>132</c:v>
                </c:pt>
                <c:pt idx="3495">
                  <c:v>153</c:v>
                </c:pt>
                <c:pt idx="3496">
                  <c:v>130</c:v>
                </c:pt>
                <c:pt idx="3497">
                  <c:v>94</c:v>
                </c:pt>
                <c:pt idx="3498">
                  <c:v>328</c:v>
                </c:pt>
                <c:pt idx="3499">
                  <c:v>142</c:v>
                </c:pt>
                <c:pt idx="3500">
                  <c:v>136</c:v>
                </c:pt>
                <c:pt idx="3501">
                  <c:v>73</c:v>
                </c:pt>
                <c:pt idx="3502">
                  <c:v>120</c:v>
                </c:pt>
                <c:pt idx="3503">
                  <c:v>152</c:v>
                </c:pt>
                <c:pt idx="3504">
                  <c:v>85</c:v>
                </c:pt>
                <c:pt idx="3505">
                  <c:v>156</c:v>
                </c:pt>
                <c:pt idx="3506">
                  <c:v>137</c:v>
                </c:pt>
                <c:pt idx="3507">
                  <c:v>94</c:v>
                </c:pt>
                <c:pt idx="3508">
                  <c:v>140</c:v>
                </c:pt>
                <c:pt idx="3509">
                  <c:v>144</c:v>
                </c:pt>
                <c:pt idx="3510">
                  <c:v>119</c:v>
                </c:pt>
                <c:pt idx="3511">
                  <c:v>167</c:v>
                </c:pt>
                <c:pt idx="3512">
                  <c:v>154</c:v>
                </c:pt>
                <c:pt idx="3513">
                  <c:v>154</c:v>
                </c:pt>
                <c:pt idx="3514">
                  <c:v>164</c:v>
                </c:pt>
                <c:pt idx="3515">
                  <c:v>143</c:v>
                </c:pt>
                <c:pt idx="3516">
                  <c:v>108</c:v>
                </c:pt>
                <c:pt idx="3517">
                  <c:v>116</c:v>
                </c:pt>
                <c:pt idx="3518">
                  <c:v>150</c:v>
                </c:pt>
                <c:pt idx="3519">
                  <c:v>160</c:v>
                </c:pt>
                <c:pt idx="3520">
                  <c:v>156</c:v>
                </c:pt>
                <c:pt idx="3521">
                  <c:v>115</c:v>
                </c:pt>
                <c:pt idx="3522">
                  <c:v>123</c:v>
                </c:pt>
                <c:pt idx="3523">
                  <c:v>114</c:v>
                </c:pt>
                <c:pt idx="3524">
                  <c:v>29</c:v>
                </c:pt>
                <c:pt idx="3525">
                  <c:v>130</c:v>
                </c:pt>
                <c:pt idx="3526">
                  <c:v>122</c:v>
                </c:pt>
                <c:pt idx="3527">
                  <c:v>124</c:v>
                </c:pt>
                <c:pt idx="3528">
                  <c:v>112</c:v>
                </c:pt>
                <c:pt idx="3529">
                  <c:v>202</c:v>
                </c:pt>
                <c:pt idx="3530">
                  <c:v>127</c:v>
                </c:pt>
                <c:pt idx="3531">
                  <c:v>159</c:v>
                </c:pt>
                <c:pt idx="3532">
                  <c:v>74</c:v>
                </c:pt>
                <c:pt idx="3533">
                  <c:v>95</c:v>
                </c:pt>
                <c:pt idx="3534">
                  <c:v>91</c:v>
                </c:pt>
                <c:pt idx="3535">
                  <c:v>128</c:v>
                </c:pt>
                <c:pt idx="3536">
                  <c:v>161</c:v>
                </c:pt>
                <c:pt idx="3537">
                  <c:v>188</c:v>
                </c:pt>
                <c:pt idx="3538">
                  <c:v>184</c:v>
                </c:pt>
                <c:pt idx="3539">
                  <c:v>49</c:v>
                </c:pt>
                <c:pt idx="3540">
                  <c:v>94</c:v>
                </c:pt>
                <c:pt idx="3541">
                  <c:v>115</c:v>
                </c:pt>
                <c:pt idx="3542">
                  <c:v>85</c:v>
                </c:pt>
                <c:pt idx="3543">
                  <c:v>121</c:v>
                </c:pt>
                <c:pt idx="3544">
                  <c:v>133</c:v>
                </c:pt>
                <c:pt idx="3545">
                  <c:v>82</c:v>
                </c:pt>
                <c:pt idx="3546">
                  <c:v>129</c:v>
                </c:pt>
                <c:pt idx="3547">
                  <c:v>137</c:v>
                </c:pt>
                <c:pt idx="3548">
                  <c:v>111</c:v>
                </c:pt>
                <c:pt idx="3549">
                  <c:v>129</c:v>
                </c:pt>
                <c:pt idx="3550">
                  <c:v>131</c:v>
                </c:pt>
                <c:pt idx="3551">
                  <c:v>141</c:v>
                </c:pt>
                <c:pt idx="3552">
                  <c:v>108</c:v>
                </c:pt>
                <c:pt idx="3553">
                  <c:v>150</c:v>
                </c:pt>
                <c:pt idx="3554">
                  <c:v>169</c:v>
                </c:pt>
                <c:pt idx="3555">
                  <c:v>142</c:v>
                </c:pt>
                <c:pt idx="3556">
                  <c:v>176</c:v>
                </c:pt>
                <c:pt idx="3557">
                  <c:v>91</c:v>
                </c:pt>
                <c:pt idx="3558">
                  <c:v>99</c:v>
                </c:pt>
                <c:pt idx="3559">
                  <c:v>116</c:v>
                </c:pt>
                <c:pt idx="3560">
                  <c:v>122</c:v>
                </c:pt>
                <c:pt idx="3561">
                  <c:v>105</c:v>
                </c:pt>
                <c:pt idx="3562">
                  <c:v>139</c:v>
                </c:pt>
                <c:pt idx="3563">
                  <c:v>136</c:v>
                </c:pt>
                <c:pt idx="3564">
                  <c:v>223</c:v>
                </c:pt>
                <c:pt idx="3565">
                  <c:v>206</c:v>
                </c:pt>
                <c:pt idx="3566">
                  <c:v>199</c:v>
                </c:pt>
                <c:pt idx="3567">
                  <c:v>131</c:v>
                </c:pt>
                <c:pt idx="3568">
                  <c:v>95</c:v>
                </c:pt>
                <c:pt idx="3569">
                  <c:v>124</c:v>
                </c:pt>
                <c:pt idx="3570">
                  <c:v>158</c:v>
                </c:pt>
                <c:pt idx="3571">
                  <c:v>99</c:v>
                </c:pt>
                <c:pt idx="3572">
                  <c:v>169</c:v>
                </c:pt>
                <c:pt idx="3573">
                  <c:v>112</c:v>
                </c:pt>
                <c:pt idx="3574">
                  <c:v>126</c:v>
                </c:pt>
                <c:pt idx="3575">
                  <c:v>197</c:v>
                </c:pt>
                <c:pt idx="3576">
                  <c:v>149</c:v>
                </c:pt>
                <c:pt idx="3577">
                  <c:v>97</c:v>
                </c:pt>
                <c:pt idx="3578">
                  <c:v>151</c:v>
                </c:pt>
                <c:pt idx="3579">
                  <c:v>116</c:v>
                </c:pt>
                <c:pt idx="3580">
                  <c:v>138</c:v>
                </c:pt>
                <c:pt idx="3581">
                  <c:v>418</c:v>
                </c:pt>
                <c:pt idx="3582">
                  <c:v>182</c:v>
                </c:pt>
                <c:pt idx="3583">
                  <c:v>128</c:v>
                </c:pt>
                <c:pt idx="3584">
                  <c:v>98</c:v>
                </c:pt>
                <c:pt idx="3585">
                  <c:v>142</c:v>
                </c:pt>
                <c:pt idx="3586">
                  <c:v>89</c:v>
                </c:pt>
                <c:pt idx="3587">
                  <c:v>89</c:v>
                </c:pt>
                <c:pt idx="3588">
                  <c:v>164</c:v>
                </c:pt>
                <c:pt idx="3589">
                  <c:v>153</c:v>
                </c:pt>
                <c:pt idx="3590">
                  <c:v>125</c:v>
                </c:pt>
                <c:pt idx="3591">
                  <c:v>76</c:v>
                </c:pt>
                <c:pt idx="3592">
                  <c:v>123</c:v>
                </c:pt>
                <c:pt idx="3593">
                  <c:v>187</c:v>
                </c:pt>
                <c:pt idx="3594">
                  <c:v>152</c:v>
                </c:pt>
                <c:pt idx="3595">
                  <c:v>165</c:v>
                </c:pt>
                <c:pt idx="3596">
                  <c:v>129</c:v>
                </c:pt>
                <c:pt idx="3597">
                  <c:v>109</c:v>
                </c:pt>
                <c:pt idx="3598">
                  <c:v>89</c:v>
                </c:pt>
                <c:pt idx="3599">
                  <c:v>143</c:v>
                </c:pt>
                <c:pt idx="3600">
                  <c:v>183</c:v>
                </c:pt>
                <c:pt idx="3601">
                  <c:v>110</c:v>
                </c:pt>
                <c:pt idx="3602">
                  <c:v>137</c:v>
                </c:pt>
                <c:pt idx="3603">
                  <c:v>92</c:v>
                </c:pt>
                <c:pt idx="3604">
                  <c:v>88</c:v>
                </c:pt>
                <c:pt idx="3605">
                  <c:v>196</c:v>
                </c:pt>
                <c:pt idx="3606">
                  <c:v>82</c:v>
                </c:pt>
                <c:pt idx="3607">
                  <c:v>174</c:v>
                </c:pt>
                <c:pt idx="3608">
                  <c:v>80</c:v>
                </c:pt>
                <c:pt idx="3609">
                  <c:v>128</c:v>
                </c:pt>
                <c:pt idx="3610">
                  <c:v>99</c:v>
                </c:pt>
                <c:pt idx="3611">
                  <c:v>99</c:v>
                </c:pt>
                <c:pt idx="3612">
                  <c:v>139</c:v>
                </c:pt>
                <c:pt idx="3613">
                  <c:v>141</c:v>
                </c:pt>
                <c:pt idx="3614">
                  <c:v>99</c:v>
                </c:pt>
                <c:pt idx="3615">
                  <c:v>105</c:v>
                </c:pt>
                <c:pt idx="3616">
                  <c:v>116</c:v>
                </c:pt>
                <c:pt idx="3617">
                  <c:v>75</c:v>
                </c:pt>
                <c:pt idx="3618">
                  <c:v>167</c:v>
                </c:pt>
                <c:pt idx="3619">
                  <c:v>117</c:v>
                </c:pt>
                <c:pt idx="3620">
                  <c:v>156</c:v>
                </c:pt>
                <c:pt idx="3621">
                  <c:v>118</c:v>
                </c:pt>
                <c:pt idx="3622">
                  <c:v>103</c:v>
                </c:pt>
                <c:pt idx="3623">
                  <c:v>151</c:v>
                </c:pt>
                <c:pt idx="3624">
                  <c:v>142</c:v>
                </c:pt>
                <c:pt idx="3625">
                  <c:v>85</c:v>
                </c:pt>
                <c:pt idx="3626">
                  <c:v>62</c:v>
                </c:pt>
                <c:pt idx="3627">
                  <c:v>108</c:v>
                </c:pt>
                <c:pt idx="3628">
                  <c:v>85</c:v>
                </c:pt>
                <c:pt idx="3629">
                  <c:v>118</c:v>
                </c:pt>
                <c:pt idx="3630">
                  <c:v>103</c:v>
                </c:pt>
                <c:pt idx="3631">
                  <c:v>98</c:v>
                </c:pt>
                <c:pt idx="3632">
                  <c:v>93</c:v>
                </c:pt>
                <c:pt idx="3633">
                  <c:v>149</c:v>
                </c:pt>
                <c:pt idx="3634">
                  <c:v>158</c:v>
                </c:pt>
                <c:pt idx="3635">
                  <c:v>131</c:v>
                </c:pt>
                <c:pt idx="3636">
                  <c:v>169</c:v>
                </c:pt>
                <c:pt idx="3637">
                  <c:v>96</c:v>
                </c:pt>
                <c:pt idx="3638">
                  <c:v>106</c:v>
                </c:pt>
                <c:pt idx="3639">
                  <c:v>175</c:v>
                </c:pt>
                <c:pt idx="3640">
                  <c:v>108</c:v>
                </c:pt>
                <c:pt idx="3641">
                  <c:v>90</c:v>
                </c:pt>
                <c:pt idx="3642">
                  <c:v>143</c:v>
                </c:pt>
                <c:pt idx="3643">
                  <c:v>109</c:v>
                </c:pt>
                <c:pt idx="3644">
                  <c:v>95</c:v>
                </c:pt>
                <c:pt idx="3645">
                  <c:v>186</c:v>
                </c:pt>
                <c:pt idx="3646">
                  <c:v>130</c:v>
                </c:pt>
                <c:pt idx="3647">
                  <c:v>107</c:v>
                </c:pt>
                <c:pt idx="3648">
                  <c:v>139</c:v>
                </c:pt>
                <c:pt idx="3649">
                  <c:v>106</c:v>
                </c:pt>
                <c:pt idx="3650">
                  <c:v>138</c:v>
                </c:pt>
                <c:pt idx="3651">
                  <c:v>108</c:v>
                </c:pt>
                <c:pt idx="3652">
                  <c:v>108</c:v>
                </c:pt>
                <c:pt idx="3653">
                  <c:v>97</c:v>
                </c:pt>
                <c:pt idx="3654">
                  <c:v>63</c:v>
                </c:pt>
                <c:pt idx="3655">
                  <c:v>145</c:v>
                </c:pt>
                <c:pt idx="3656">
                  <c:v>155</c:v>
                </c:pt>
                <c:pt idx="3657">
                  <c:v>105</c:v>
                </c:pt>
                <c:pt idx="3658">
                  <c:v>109</c:v>
                </c:pt>
                <c:pt idx="3659">
                  <c:v>150</c:v>
                </c:pt>
                <c:pt idx="3660">
                  <c:v>83</c:v>
                </c:pt>
                <c:pt idx="3661">
                  <c:v>95</c:v>
                </c:pt>
                <c:pt idx="3662">
                  <c:v>120</c:v>
                </c:pt>
                <c:pt idx="3663">
                  <c:v>70</c:v>
                </c:pt>
                <c:pt idx="3664">
                  <c:v>127</c:v>
                </c:pt>
                <c:pt idx="3665">
                  <c:v>73</c:v>
                </c:pt>
                <c:pt idx="3666">
                  <c:v>120</c:v>
                </c:pt>
                <c:pt idx="3667">
                  <c:v>115</c:v>
                </c:pt>
                <c:pt idx="3668">
                  <c:v>129</c:v>
                </c:pt>
                <c:pt idx="3669">
                  <c:v>152</c:v>
                </c:pt>
                <c:pt idx="3670">
                  <c:v>72</c:v>
                </c:pt>
                <c:pt idx="3671">
                  <c:v>55</c:v>
                </c:pt>
                <c:pt idx="3672">
                  <c:v>104</c:v>
                </c:pt>
                <c:pt idx="3673">
                  <c:v>158</c:v>
                </c:pt>
                <c:pt idx="3674">
                  <c:v>106</c:v>
                </c:pt>
                <c:pt idx="3675">
                  <c:v>126</c:v>
                </c:pt>
                <c:pt idx="3676">
                  <c:v>94</c:v>
                </c:pt>
                <c:pt idx="3677">
                  <c:v>83</c:v>
                </c:pt>
                <c:pt idx="3678">
                  <c:v>347</c:v>
                </c:pt>
                <c:pt idx="3679">
                  <c:v>215</c:v>
                </c:pt>
                <c:pt idx="3680">
                  <c:v>132</c:v>
                </c:pt>
                <c:pt idx="3681">
                  <c:v>94</c:v>
                </c:pt>
                <c:pt idx="3682">
                  <c:v>157</c:v>
                </c:pt>
                <c:pt idx="3683">
                  <c:v>146</c:v>
                </c:pt>
                <c:pt idx="3684">
                  <c:v>101</c:v>
                </c:pt>
                <c:pt idx="3685">
                  <c:v>98</c:v>
                </c:pt>
                <c:pt idx="3686">
                  <c:v>94</c:v>
                </c:pt>
                <c:pt idx="3687">
                  <c:v>115</c:v>
                </c:pt>
                <c:pt idx="3688">
                  <c:v>53</c:v>
                </c:pt>
                <c:pt idx="3689">
                  <c:v>71</c:v>
                </c:pt>
                <c:pt idx="3690">
                  <c:v>99</c:v>
                </c:pt>
                <c:pt idx="3691">
                  <c:v>101</c:v>
                </c:pt>
                <c:pt idx="3692">
                  <c:v>95</c:v>
                </c:pt>
                <c:pt idx="3693">
                  <c:v>91</c:v>
                </c:pt>
                <c:pt idx="3694">
                  <c:v>128</c:v>
                </c:pt>
                <c:pt idx="3695">
                  <c:v>138</c:v>
                </c:pt>
                <c:pt idx="3696">
                  <c:v>283</c:v>
                </c:pt>
                <c:pt idx="3697">
                  <c:v>90</c:v>
                </c:pt>
                <c:pt idx="3698">
                  <c:v>131</c:v>
                </c:pt>
                <c:pt idx="3699">
                  <c:v>130</c:v>
                </c:pt>
                <c:pt idx="3700">
                  <c:v>146</c:v>
                </c:pt>
                <c:pt idx="3701">
                  <c:v>132</c:v>
                </c:pt>
                <c:pt idx="3702">
                  <c:v>206</c:v>
                </c:pt>
                <c:pt idx="3703">
                  <c:v>148</c:v>
                </c:pt>
                <c:pt idx="3704">
                  <c:v>130</c:v>
                </c:pt>
                <c:pt idx="3705">
                  <c:v>74</c:v>
                </c:pt>
                <c:pt idx="3706">
                  <c:v>129</c:v>
                </c:pt>
                <c:pt idx="3707">
                  <c:v>142</c:v>
                </c:pt>
                <c:pt idx="3708">
                  <c:v>137</c:v>
                </c:pt>
                <c:pt idx="3709">
                  <c:v>200</c:v>
                </c:pt>
                <c:pt idx="3710">
                  <c:v>101</c:v>
                </c:pt>
                <c:pt idx="3711">
                  <c:v>69</c:v>
                </c:pt>
                <c:pt idx="3712">
                  <c:v>211</c:v>
                </c:pt>
                <c:pt idx="3713">
                  <c:v>100</c:v>
                </c:pt>
                <c:pt idx="3714">
                  <c:v>119</c:v>
                </c:pt>
                <c:pt idx="3715">
                  <c:v>63</c:v>
                </c:pt>
                <c:pt idx="3716">
                  <c:v>132</c:v>
                </c:pt>
                <c:pt idx="3717">
                  <c:v>124</c:v>
                </c:pt>
                <c:pt idx="3718">
                  <c:v>77</c:v>
                </c:pt>
                <c:pt idx="3719">
                  <c:v>123</c:v>
                </c:pt>
                <c:pt idx="3720">
                  <c:v>139</c:v>
                </c:pt>
                <c:pt idx="3721">
                  <c:v>135</c:v>
                </c:pt>
                <c:pt idx="3722">
                  <c:v>106</c:v>
                </c:pt>
                <c:pt idx="3723">
                  <c:v>61</c:v>
                </c:pt>
                <c:pt idx="3724">
                  <c:v>100</c:v>
                </c:pt>
                <c:pt idx="3725">
                  <c:v>52</c:v>
                </c:pt>
                <c:pt idx="3726">
                  <c:v>123</c:v>
                </c:pt>
                <c:pt idx="3727">
                  <c:v>83</c:v>
                </c:pt>
                <c:pt idx="3728">
                  <c:v>156</c:v>
                </c:pt>
                <c:pt idx="3729">
                  <c:v>116</c:v>
                </c:pt>
                <c:pt idx="3730">
                  <c:v>84</c:v>
                </c:pt>
                <c:pt idx="3731">
                  <c:v>150</c:v>
                </c:pt>
                <c:pt idx="3732">
                  <c:v>103</c:v>
                </c:pt>
                <c:pt idx="3733">
                  <c:v>122</c:v>
                </c:pt>
                <c:pt idx="3734">
                  <c:v>204</c:v>
                </c:pt>
                <c:pt idx="3735">
                  <c:v>91</c:v>
                </c:pt>
                <c:pt idx="3736">
                  <c:v>101</c:v>
                </c:pt>
                <c:pt idx="3737">
                  <c:v>112</c:v>
                </c:pt>
                <c:pt idx="3738">
                  <c:v>84</c:v>
                </c:pt>
                <c:pt idx="3739">
                  <c:v>147</c:v>
                </c:pt>
                <c:pt idx="3740">
                  <c:v>111</c:v>
                </c:pt>
                <c:pt idx="3741">
                  <c:v>100</c:v>
                </c:pt>
                <c:pt idx="3742">
                  <c:v>98</c:v>
                </c:pt>
                <c:pt idx="3743">
                  <c:v>151</c:v>
                </c:pt>
                <c:pt idx="3744">
                  <c:v>80</c:v>
                </c:pt>
                <c:pt idx="3745">
                  <c:v>93</c:v>
                </c:pt>
                <c:pt idx="3746">
                  <c:v>135</c:v>
                </c:pt>
                <c:pt idx="3747">
                  <c:v>79</c:v>
                </c:pt>
                <c:pt idx="3748">
                  <c:v>90</c:v>
                </c:pt>
                <c:pt idx="3749">
                  <c:v>71</c:v>
                </c:pt>
                <c:pt idx="3750">
                  <c:v>155</c:v>
                </c:pt>
                <c:pt idx="3751">
                  <c:v>92</c:v>
                </c:pt>
                <c:pt idx="3752">
                  <c:v>154</c:v>
                </c:pt>
                <c:pt idx="3753">
                  <c:v>104</c:v>
                </c:pt>
                <c:pt idx="3754">
                  <c:v>146</c:v>
                </c:pt>
                <c:pt idx="3755">
                  <c:v>170</c:v>
                </c:pt>
                <c:pt idx="3756">
                  <c:v>109</c:v>
                </c:pt>
                <c:pt idx="3757">
                  <c:v>102</c:v>
                </c:pt>
                <c:pt idx="3758">
                  <c:v>160</c:v>
                </c:pt>
                <c:pt idx="3759">
                  <c:v>99</c:v>
                </c:pt>
                <c:pt idx="3760">
                  <c:v>179</c:v>
                </c:pt>
                <c:pt idx="3761">
                  <c:v>81</c:v>
                </c:pt>
                <c:pt idx="3762">
                  <c:v>102</c:v>
                </c:pt>
                <c:pt idx="3763">
                  <c:v>145</c:v>
                </c:pt>
                <c:pt idx="3764">
                  <c:v>134</c:v>
                </c:pt>
                <c:pt idx="3765">
                  <c:v>107</c:v>
                </c:pt>
                <c:pt idx="3766">
                  <c:v>107</c:v>
                </c:pt>
                <c:pt idx="3767">
                  <c:v>106</c:v>
                </c:pt>
                <c:pt idx="3768">
                  <c:v>99</c:v>
                </c:pt>
                <c:pt idx="3769">
                  <c:v>75</c:v>
                </c:pt>
                <c:pt idx="3770">
                  <c:v>61</c:v>
                </c:pt>
                <c:pt idx="3771">
                  <c:v>78</c:v>
                </c:pt>
                <c:pt idx="3772">
                  <c:v>116</c:v>
                </c:pt>
                <c:pt idx="3773">
                  <c:v>101</c:v>
                </c:pt>
                <c:pt idx="3774">
                  <c:v>99</c:v>
                </c:pt>
                <c:pt idx="3775">
                  <c:v>54</c:v>
                </c:pt>
                <c:pt idx="3776">
                  <c:v>159</c:v>
                </c:pt>
                <c:pt idx="3777">
                  <c:v>59</c:v>
                </c:pt>
                <c:pt idx="3778">
                  <c:v>124</c:v>
                </c:pt>
                <c:pt idx="3779">
                  <c:v>120</c:v>
                </c:pt>
                <c:pt idx="3780">
                  <c:v>58</c:v>
                </c:pt>
                <c:pt idx="3781">
                  <c:v>135</c:v>
                </c:pt>
                <c:pt idx="3782">
                  <c:v>136</c:v>
                </c:pt>
                <c:pt idx="3783">
                  <c:v>82</c:v>
                </c:pt>
                <c:pt idx="3784">
                  <c:v>122</c:v>
                </c:pt>
                <c:pt idx="3785">
                  <c:v>124</c:v>
                </c:pt>
                <c:pt idx="3786">
                  <c:v>109</c:v>
                </c:pt>
                <c:pt idx="3787">
                  <c:v>99</c:v>
                </c:pt>
                <c:pt idx="3788">
                  <c:v>126</c:v>
                </c:pt>
                <c:pt idx="3789">
                  <c:v>81</c:v>
                </c:pt>
                <c:pt idx="3790">
                  <c:v>83</c:v>
                </c:pt>
                <c:pt idx="3791">
                  <c:v>127</c:v>
                </c:pt>
                <c:pt idx="3792">
                  <c:v>23</c:v>
                </c:pt>
                <c:pt idx="3793">
                  <c:v>67</c:v>
                </c:pt>
                <c:pt idx="3794">
                  <c:v>95</c:v>
                </c:pt>
                <c:pt idx="3795">
                  <c:v>84</c:v>
                </c:pt>
                <c:pt idx="3796">
                  <c:v>117</c:v>
                </c:pt>
                <c:pt idx="3797">
                  <c:v>50</c:v>
                </c:pt>
                <c:pt idx="3798">
                  <c:v>28</c:v>
                </c:pt>
                <c:pt idx="3799">
                  <c:v>87</c:v>
                </c:pt>
                <c:pt idx="3800">
                  <c:v>85</c:v>
                </c:pt>
                <c:pt idx="3801">
                  <c:v>11</c:v>
                </c:pt>
                <c:pt idx="3802">
                  <c:v>78</c:v>
                </c:pt>
                <c:pt idx="3803">
                  <c:v>134</c:v>
                </c:pt>
                <c:pt idx="3804">
                  <c:v>169</c:v>
                </c:pt>
                <c:pt idx="3805">
                  <c:v>10</c:v>
                </c:pt>
                <c:pt idx="3806">
                  <c:v>31</c:v>
                </c:pt>
                <c:pt idx="3807">
                  <c:v>120</c:v>
                </c:pt>
                <c:pt idx="3808">
                  <c:v>98</c:v>
                </c:pt>
                <c:pt idx="3809">
                  <c:v>130</c:v>
                </c:pt>
                <c:pt idx="3810">
                  <c:v>60</c:v>
                </c:pt>
                <c:pt idx="3811">
                  <c:v>143</c:v>
                </c:pt>
                <c:pt idx="3812">
                  <c:v>221</c:v>
                </c:pt>
                <c:pt idx="3813">
                  <c:v>170</c:v>
                </c:pt>
                <c:pt idx="3814">
                  <c:v>10</c:v>
                </c:pt>
                <c:pt idx="3815">
                  <c:v>297</c:v>
                </c:pt>
                <c:pt idx="3816">
                  <c:v>115</c:v>
                </c:pt>
                <c:pt idx="3817">
                  <c:v>6</c:v>
                </c:pt>
                <c:pt idx="3818">
                  <c:v>446</c:v>
                </c:pt>
                <c:pt idx="3819">
                  <c:v>123</c:v>
                </c:pt>
                <c:pt idx="3820">
                  <c:v>22</c:v>
                </c:pt>
                <c:pt idx="3821">
                  <c:v>5</c:v>
                </c:pt>
                <c:pt idx="3822">
                  <c:v>1014</c:v>
                </c:pt>
                <c:pt idx="3823">
                  <c:v>23</c:v>
                </c:pt>
                <c:pt idx="3824">
                  <c:v>6</c:v>
                </c:pt>
                <c:pt idx="3825">
                  <c:v>158</c:v>
                </c:pt>
                <c:pt idx="3826">
                  <c:v>1056</c:v>
                </c:pt>
                <c:pt idx="3827">
                  <c:v>98</c:v>
                </c:pt>
                <c:pt idx="3828">
                  <c:v>84</c:v>
                </c:pt>
                <c:pt idx="3829">
                  <c:v>297</c:v>
                </c:pt>
                <c:pt idx="3830">
                  <c:v>14</c:v>
                </c:pt>
                <c:pt idx="3831">
                  <c:v>313</c:v>
                </c:pt>
                <c:pt idx="3832">
                  <c:v>31</c:v>
                </c:pt>
                <c:pt idx="3833">
                  <c:v>588</c:v>
                </c:pt>
                <c:pt idx="3834">
                  <c:v>307</c:v>
                </c:pt>
                <c:pt idx="3835">
                  <c:v>163</c:v>
                </c:pt>
                <c:pt idx="3836">
                  <c:v>115</c:v>
                </c:pt>
                <c:pt idx="3837">
                  <c:v>37</c:v>
                </c:pt>
                <c:pt idx="3838">
                  <c:v>109</c:v>
                </c:pt>
                <c:pt idx="3839">
                  <c:v>122</c:v>
                </c:pt>
                <c:pt idx="3840">
                  <c:v>491</c:v>
                </c:pt>
                <c:pt idx="3841">
                  <c:v>196</c:v>
                </c:pt>
                <c:pt idx="3842">
                  <c:v>431</c:v>
                </c:pt>
                <c:pt idx="3843">
                  <c:v>96</c:v>
                </c:pt>
                <c:pt idx="3844">
                  <c:v>111</c:v>
                </c:pt>
                <c:pt idx="3845">
                  <c:v>183</c:v>
                </c:pt>
                <c:pt idx="3846">
                  <c:v>18</c:v>
                </c:pt>
                <c:pt idx="3847">
                  <c:v>74</c:v>
                </c:pt>
                <c:pt idx="3848">
                  <c:v>252</c:v>
                </c:pt>
                <c:pt idx="3849">
                  <c:v>26</c:v>
                </c:pt>
                <c:pt idx="3850">
                  <c:v>59</c:v>
                </c:pt>
                <c:pt idx="3851">
                  <c:v>451</c:v>
                </c:pt>
                <c:pt idx="3852">
                  <c:v>54</c:v>
                </c:pt>
                <c:pt idx="3853">
                  <c:v>176</c:v>
                </c:pt>
                <c:pt idx="3854">
                  <c:v>22</c:v>
                </c:pt>
                <c:pt idx="3855">
                  <c:v>81</c:v>
                </c:pt>
                <c:pt idx="3856">
                  <c:v>134</c:v>
                </c:pt>
                <c:pt idx="3857">
                  <c:v>148</c:v>
                </c:pt>
                <c:pt idx="3858">
                  <c:v>164</c:v>
                </c:pt>
                <c:pt idx="3859">
                  <c:v>40</c:v>
                </c:pt>
                <c:pt idx="3860">
                  <c:v>62</c:v>
                </c:pt>
                <c:pt idx="3861">
                  <c:v>54</c:v>
                </c:pt>
                <c:pt idx="3862">
                  <c:v>396</c:v>
                </c:pt>
                <c:pt idx="3863">
                  <c:v>96</c:v>
                </c:pt>
                <c:pt idx="3864">
                  <c:v>29</c:v>
                </c:pt>
                <c:pt idx="3865">
                  <c:v>172</c:v>
                </c:pt>
                <c:pt idx="3866">
                  <c:v>111</c:v>
                </c:pt>
                <c:pt idx="3867">
                  <c:v>48</c:v>
                </c:pt>
                <c:pt idx="3868">
                  <c:v>43</c:v>
                </c:pt>
                <c:pt idx="3869">
                  <c:v>16</c:v>
                </c:pt>
                <c:pt idx="3870">
                  <c:v>399</c:v>
                </c:pt>
                <c:pt idx="3871">
                  <c:v>46</c:v>
                </c:pt>
                <c:pt idx="3872">
                  <c:v>258</c:v>
                </c:pt>
                <c:pt idx="3873">
                  <c:v>166</c:v>
                </c:pt>
                <c:pt idx="3874">
                  <c:v>172</c:v>
                </c:pt>
                <c:pt idx="3875">
                  <c:v>14</c:v>
                </c:pt>
                <c:pt idx="3876">
                  <c:v>401</c:v>
                </c:pt>
                <c:pt idx="3877">
                  <c:v>55</c:v>
                </c:pt>
                <c:pt idx="3878">
                  <c:v>22</c:v>
                </c:pt>
                <c:pt idx="3879">
                  <c:v>81</c:v>
                </c:pt>
                <c:pt idx="3880">
                  <c:v>184</c:v>
                </c:pt>
                <c:pt idx="3881">
                  <c:v>20</c:v>
                </c:pt>
                <c:pt idx="3882">
                  <c:v>10</c:v>
                </c:pt>
                <c:pt idx="3883">
                  <c:v>10</c:v>
                </c:pt>
                <c:pt idx="3884">
                  <c:v>129</c:v>
                </c:pt>
                <c:pt idx="3885">
                  <c:v>98</c:v>
                </c:pt>
                <c:pt idx="3886">
                  <c:v>83</c:v>
                </c:pt>
                <c:pt idx="3887">
                  <c:v>88</c:v>
                </c:pt>
                <c:pt idx="3888">
                  <c:v>323</c:v>
                </c:pt>
                <c:pt idx="3889">
                  <c:v>46</c:v>
                </c:pt>
                <c:pt idx="3890">
                  <c:v>93</c:v>
                </c:pt>
                <c:pt idx="3891">
                  <c:v>11</c:v>
                </c:pt>
                <c:pt idx="3892">
                  <c:v>57</c:v>
                </c:pt>
                <c:pt idx="3893">
                  <c:v>9</c:v>
                </c:pt>
                <c:pt idx="3894">
                  <c:v>14</c:v>
                </c:pt>
                <c:pt idx="3895">
                  <c:v>50</c:v>
                </c:pt>
                <c:pt idx="3896">
                  <c:v>20</c:v>
                </c:pt>
                <c:pt idx="3897">
                  <c:v>2</c:v>
                </c:pt>
                <c:pt idx="3898">
                  <c:v>48</c:v>
                </c:pt>
                <c:pt idx="3899">
                  <c:v>51</c:v>
                </c:pt>
                <c:pt idx="3900">
                  <c:v>39</c:v>
                </c:pt>
                <c:pt idx="3901">
                  <c:v>36</c:v>
                </c:pt>
                <c:pt idx="3902">
                  <c:v>30</c:v>
                </c:pt>
                <c:pt idx="3903">
                  <c:v>42</c:v>
                </c:pt>
                <c:pt idx="3904">
                  <c:v>37</c:v>
                </c:pt>
                <c:pt idx="3905">
                  <c:v>46</c:v>
                </c:pt>
                <c:pt idx="3906">
                  <c:v>495</c:v>
                </c:pt>
                <c:pt idx="3907">
                  <c:v>433</c:v>
                </c:pt>
                <c:pt idx="3908">
                  <c:v>50</c:v>
                </c:pt>
                <c:pt idx="3909">
                  <c:v>340</c:v>
                </c:pt>
                <c:pt idx="3910">
                  <c:v>22</c:v>
                </c:pt>
                <c:pt idx="3911">
                  <c:v>278</c:v>
                </c:pt>
                <c:pt idx="3912">
                  <c:v>49</c:v>
                </c:pt>
                <c:pt idx="3913">
                  <c:v>571</c:v>
                </c:pt>
                <c:pt idx="3914">
                  <c:v>90</c:v>
                </c:pt>
                <c:pt idx="3915">
                  <c:v>330</c:v>
                </c:pt>
                <c:pt idx="3916">
                  <c:v>39</c:v>
                </c:pt>
                <c:pt idx="3917">
                  <c:v>82</c:v>
                </c:pt>
                <c:pt idx="3918">
                  <c:v>52</c:v>
                </c:pt>
                <c:pt idx="3919">
                  <c:v>62</c:v>
                </c:pt>
                <c:pt idx="3920">
                  <c:v>1340</c:v>
                </c:pt>
                <c:pt idx="3921">
                  <c:v>37</c:v>
                </c:pt>
                <c:pt idx="3922">
                  <c:v>100</c:v>
                </c:pt>
                <c:pt idx="3923">
                  <c:v>64</c:v>
                </c:pt>
                <c:pt idx="3924">
                  <c:v>61</c:v>
                </c:pt>
                <c:pt idx="3925">
                  <c:v>42</c:v>
                </c:pt>
                <c:pt idx="3926">
                  <c:v>26</c:v>
                </c:pt>
                <c:pt idx="3927">
                  <c:v>30</c:v>
                </c:pt>
                <c:pt idx="3928">
                  <c:v>25</c:v>
                </c:pt>
                <c:pt idx="3929">
                  <c:v>20</c:v>
                </c:pt>
                <c:pt idx="3930">
                  <c:v>39</c:v>
                </c:pt>
                <c:pt idx="3931">
                  <c:v>49</c:v>
                </c:pt>
                <c:pt idx="3932">
                  <c:v>35</c:v>
                </c:pt>
                <c:pt idx="3933">
                  <c:v>54</c:v>
                </c:pt>
                <c:pt idx="3934">
                  <c:v>66</c:v>
                </c:pt>
                <c:pt idx="3935">
                  <c:v>49</c:v>
                </c:pt>
                <c:pt idx="3936">
                  <c:v>318</c:v>
                </c:pt>
                <c:pt idx="3937">
                  <c:v>57</c:v>
                </c:pt>
                <c:pt idx="3938">
                  <c:v>53</c:v>
                </c:pt>
                <c:pt idx="3939">
                  <c:v>108</c:v>
                </c:pt>
                <c:pt idx="3940">
                  <c:v>57</c:v>
                </c:pt>
                <c:pt idx="3941">
                  <c:v>56</c:v>
                </c:pt>
                <c:pt idx="3942">
                  <c:v>35</c:v>
                </c:pt>
                <c:pt idx="3943">
                  <c:v>173</c:v>
                </c:pt>
                <c:pt idx="3944">
                  <c:v>33</c:v>
                </c:pt>
                <c:pt idx="3945">
                  <c:v>4</c:v>
                </c:pt>
                <c:pt idx="3946">
                  <c:v>51</c:v>
                </c:pt>
                <c:pt idx="3947">
                  <c:v>126</c:v>
                </c:pt>
                <c:pt idx="3948">
                  <c:v>43</c:v>
                </c:pt>
                <c:pt idx="3949">
                  <c:v>31</c:v>
                </c:pt>
                <c:pt idx="3950">
                  <c:v>36</c:v>
                </c:pt>
                <c:pt idx="3951">
                  <c:v>36</c:v>
                </c:pt>
                <c:pt idx="3952">
                  <c:v>336</c:v>
                </c:pt>
                <c:pt idx="3953">
                  <c:v>48</c:v>
                </c:pt>
                <c:pt idx="3954">
                  <c:v>52</c:v>
                </c:pt>
                <c:pt idx="3955">
                  <c:v>50</c:v>
                </c:pt>
                <c:pt idx="3956">
                  <c:v>34</c:v>
                </c:pt>
                <c:pt idx="3957">
                  <c:v>245</c:v>
                </c:pt>
                <c:pt idx="3958">
                  <c:v>84</c:v>
                </c:pt>
                <c:pt idx="3959">
                  <c:v>39</c:v>
                </c:pt>
                <c:pt idx="3960">
                  <c:v>49</c:v>
                </c:pt>
                <c:pt idx="3961">
                  <c:v>78</c:v>
                </c:pt>
                <c:pt idx="3962">
                  <c:v>68</c:v>
                </c:pt>
                <c:pt idx="3963">
                  <c:v>17</c:v>
                </c:pt>
                <c:pt idx="3964">
                  <c:v>88</c:v>
                </c:pt>
                <c:pt idx="3965">
                  <c:v>72</c:v>
                </c:pt>
                <c:pt idx="3966">
                  <c:v>35</c:v>
                </c:pt>
                <c:pt idx="3967">
                  <c:v>34</c:v>
                </c:pt>
                <c:pt idx="3968">
                  <c:v>458</c:v>
                </c:pt>
                <c:pt idx="3969">
                  <c:v>46</c:v>
                </c:pt>
                <c:pt idx="3970">
                  <c:v>351</c:v>
                </c:pt>
                <c:pt idx="3971">
                  <c:v>47</c:v>
                </c:pt>
                <c:pt idx="3972">
                  <c:v>31</c:v>
                </c:pt>
                <c:pt idx="3973">
                  <c:v>62</c:v>
                </c:pt>
                <c:pt idx="3974">
                  <c:v>25</c:v>
                </c:pt>
                <c:pt idx="3975">
                  <c:v>24</c:v>
                </c:pt>
                <c:pt idx="3976">
                  <c:v>68</c:v>
                </c:pt>
                <c:pt idx="3977">
                  <c:v>48</c:v>
                </c:pt>
                <c:pt idx="3978">
                  <c:v>47</c:v>
                </c:pt>
                <c:pt idx="3979">
                  <c:v>42</c:v>
                </c:pt>
                <c:pt idx="3980">
                  <c:v>36</c:v>
                </c:pt>
                <c:pt idx="3981">
                  <c:v>64</c:v>
                </c:pt>
                <c:pt idx="3982">
                  <c:v>53</c:v>
                </c:pt>
                <c:pt idx="3983">
                  <c:v>32</c:v>
                </c:pt>
                <c:pt idx="3984">
                  <c:v>34</c:v>
                </c:pt>
                <c:pt idx="3985">
                  <c:v>14</c:v>
                </c:pt>
                <c:pt idx="3986">
                  <c:v>45</c:v>
                </c:pt>
                <c:pt idx="3987">
                  <c:v>41</c:v>
                </c:pt>
                <c:pt idx="3988">
                  <c:v>50</c:v>
                </c:pt>
                <c:pt idx="3989">
                  <c:v>27</c:v>
                </c:pt>
                <c:pt idx="3990">
                  <c:v>3</c:v>
                </c:pt>
                <c:pt idx="3991">
                  <c:v>42</c:v>
                </c:pt>
                <c:pt idx="3992">
                  <c:v>22</c:v>
                </c:pt>
                <c:pt idx="3993">
                  <c:v>3</c:v>
                </c:pt>
                <c:pt idx="3994">
                  <c:v>272</c:v>
                </c:pt>
                <c:pt idx="3995">
                  <c:v>104</c:v>
                </c:pt>
                <c:pt idx="3996">
                  <c:v>48</c:v>
                </c:pt>
                <c:pt idx="3997">
                  <c:v>24</c:v>
                </c:pt>
                <c:pt idx="3998">
                  <c:v>30</c:v>
                </c:pt>
                <c:pt idx="3999">
                  <c:v>82</c:v>
                </c:pt>
                <c:pt idx="4000">
                  <c:v>86</c:v>
                </c:pt>
                <c:pt idx="4001">
                  <c:v>51</c:v>
                </c:pt>
                <c:pt idx="4002">
                  <c:v>47</c:v>
                </c:pt>
                <c:pt idx="4003">
                  <c:v>37</c:v>
                </c:pt>
                <c:pt idx="4004">
                  <c:v>47</c:v>
                </c:pt>
                <c:pt idx="4005">
                  <c:v>74</c:v>
                </c:pt>
                <c:pt idx="4006">
                  <c:v>55</c:v>
                </c:pt>
                <c:pt idx="4007">
                  <c:v>24</c:v>
                </c:pt>
                <c:pt idx="4008">
                  <c:v>57</c:v>
                </c:pt>
                <c:pt idx="4009">
                  <c:v>32</c:v>
                </c:pt>
                <c:pt idx="4010">
                  <c:v>20</c:v>
                </c:pt>
                <c:pt idx="4011">
                  <c:v>37</c:v>
                </c:pt>
                <c:pt idx="4012">
                  <c:v>42</c:v>
                </c:pt>
                <c:pt idx="4013">
                  <c:v>36</c:v>
                </c:pt>
                <c:pt idx="4014">
                  <c:v>40</c:v>
                </c:pt>
                <c:pt idx="4015">
                  <c:v>51</c:v>
                </c:pt>
                <c:pt idx="4016">
                  <c:v>30</c:v>
                </c:pt>
                <c:pt idx="4017">
                  <c:v>26</c:v>
                </c:pt>
                <c:pt idx="4018">
                  <c:v>21</c:v>
                </c:pt>
                <c:pt idx="4019">
                  <c:v>32</c:v>
                </c:pt>
                <c:pt idx="4020">
                  <c:v>59</c:v>
                </c:pt>
                <c:pt idx="4021">
                  <c:v>68</c:v>
                </c:pt>
                <c:pt idx="4022">
                  <c:v>50</c:v>
                </c:pt>
                <c:pt idx="4023">
                  <c:v>52</c:v>
                </c:pt>
                <c:pt idx="4024">
                  <c:v>96</c:v>
                </c:pt>
                <c:pt idx="4025">
                  <c:v>31</c:v>
                </c:pt>
                <c:pt idx="4026">
                  <c:v>18</c:v>
                </c:pt>
                <c:pt idx="4027">
                  <c:v>20</c:v>
                </c:pt>
                <c:pt idx="4028">
                  <c:v>46</c:v>
                </c:pt>
                <c:pt idx="4029">
                  <c:v>60</c:v>
                </c:pt>
                <c:pt idx="4030">
                  <c:v>52</c:v>
                </c:pt>
                <c:pt idx="4031">
                  <c:v>43</c:v>
                </c:pt>
                <c:pt idx="4032">
                  <c:v>60</c:v>
                </c:pt>
                <c:pt idx="4033">
                  <c:v>38</c:v>
                </c:pt>
                <c:pt idx="4034">
                  <c:v>12</c:v>
                </c:pt>
                <c:pt idx="4035">
                  <c:v>47</c:v>
                </c:pt>
                <c:pt idx="4036">
                  <c:v>20</c:v>
                </c:pt>
                <c:pt idx="4037">
                  <c:v>41</c:v>
                </c:pt>
                <c:pt idx="4038">
                  <c:v>36</c:v>
                </c:pt>
                <c:pt idx="4039">
                  <c:v>17</c:v>
                </c:pt>
                <c:pt idx="4040">
                  <c:v>16</c:v>
                </c:pt>
                <c:pt idx="4041">
                  <c:v>34</c:v>
                </c:pt>
                <c:pt idx="4042">
                  <c:v>57</c:v>
                </c:pt>
                <c:pt idx="4043">
                  <c:v>29</c:v>
                </c:pt>
                <c:pt idx="4044">
                  <c:v>51</c:v>
                </c:pt>
                <c:pt idx="4045">
                  <c:v>33</c:v>
                </c:pt>
                <c:pt idx="4046">
                  <c:v>48</c:v>
                </c:pt>
                <c:pt idx="4047">
                  <c:v>18</c:v>
                </c:pt>
                <c:pt idx="4048">
                  <c:v>32</c:v>
                </c:pt>
                <c:pt idx="4049">
                  <c:v>39</c:v>
                </c:pt>
                <c:pt idx="4050">
                  <c:v>19</c:v>
                </c:pt>
                <c:pt idx="4051">
                  <c:v>35</c:v>
                </c:pt>
                <c:pt idx="4052">
                  <c:v>19</c:v>
                </c:pt>
                <c:pt idx="4053">
                  <c:v>50</c:v>
                </c:pt>
                <c:pt idx="4054">
                  <c:v>22</c:v>
                </c:pt>
                <c:pt idx="4055">
                  <c:v>32</c:v>
                </c:pt>
                <c:pt idx="4056">
                  <c:v>22</c:v>
                </c:pt>
                <c:pt idx="4057">
                  <c:v>61</c:v>
                </c:pt>
                <c:pt idx="4058">
                  <c:v>50</c:v>
                </c:pt>
                <c:pt idx="4059">
                  <c:v>236</c:v>
                </c:pt>
                <c:pt idx="4060">
                  <c:v>48</c:v>
                </c:pt>
                <c:pt idx="4061">
                  <c:v>30</c:v>
                </c:pt>
                <c:pt idx="4062">
                  <c:v>36</c:v>
                </c:pt>
                <c:pt idx="4063">
                  <c:v>30</c:v>
                </c:pt>
                <c:pt idx="4064">
                  <c:v>36</c:v>
                </c:pt>
                <c:pt idx="4065">
                  <c:v>39</c:v>
                </c:pt>
                <c:pt idx="4066">
                  <c:v>27</c:v>
                </c:pt>
                <c:pt idx="4067">
                  <c:v>40</c:v>
                </c:pt>
                <c:pt idx="4068">
                  <c:v>22</c:v>
                </c:pt>
                <c:pt idx="4069">
                  <c:v>54</c:v>
                </c:pt>
                <c:pt idx="4070">
                  <c:v>22</c:v>
                </c:pt>
                <c:pt idx="4071">
                  <c:v>17</c:v>
                </c:pt>
                <c:pt idx="4072">
                  <c:v>999</c:v>
                </c:pt>
                <c:pt idx="4073">
                  <c:v>998</c:v>
                </c:pt>
                <c:pt idx="4074">
                  <c:v>208</c:v>
                </c:pt>
                <c:pt idx="4075">
                  <c:v>56</c:v>
                </c:pt>
                <c:pt idx="4076">
                  <c:v>12</c:v>
                </c:pt>
                <c:pt idx="4077">
                  <c:v>35</c:v>
                </c:pt>
                <c:pt idx="4078">
                  <c:v>36</c:v>
                </c:pt>
                <c:pt idx="4079">
                  <c:v>31</c:v>
                </c:pt>
                <c:pt idx="4080">
                  <c:v>23</c:v>
                </c:pt>
                <c:pt idx="4081">
                  <c:v>21</c:v>
                </c:pt>
                <c:pt idx="4082">
                  <c:v>38</c:v>
                </c:pt>
                <c:pt idx="4083">
                  <c:v>38</c:v>
                </c:pt>
                <c:pt idx="4084">
                  <c:v>34</c:v>
                </c:pt>
                <c:pt idx="4085">
                  <c:v>39</c:v>
                </c:pt>
                <c:pt idx="4086">
                  <c:v>57</c:v>
                </c:pt>
                <c:pt idx="4087">
                  <c:v>53</c:v>
                </c:pt>
                <c:pt idx="4088">
                  <c:v>39</c:v>
                </c:pt>
                <c:pt idx="4089">
                  <c:v>27</c:v>
                </c:pt>
                <c:pt idx="4090">
                  <c:v>42</c:v>
                </c:pt>
                <c:pt idx="4091">
                  <c:v>29</c:v>
                </c:pt>
                <c:pt idx="4092">
                  <c:v>38</c:v>
                </c:pt>
                <c:pt idx="4093">
                  <c:v>26</c:v>
                </c:pt>
                <c:pt idx="4094">
                  <c:v>181</c:v>
                </c:pt>
                <c:pt idx="4095">
                  <c:v>43</c:v>
                </c:pt>
                <c:pt idx="4096">
                  <c:v>25</c:v>
                </c:pt>
                <c:pt idx="4097">
                  <c:v>41</c:v>
                </c:pt>
                <c:pt idx="4098">
                  <c:v>54</c:v>
                </c:pt>
                <c:pt idx="4099">
                  <c:v>18</c:v>
                </c:pt>
                <c:pt idx="4100">
                  <c:v>18</c:v>
                </c:pt>
                <c:pt idx="4101">
                  <c:v>35</c:v>
                </c:pt>
                <c:pt idx="4102">
                  <c:v>45</c:v>
                </c:pt>
                <c:pt idx="4103">
                  <c:v>28</c:v>
                </c:pt>
                <c:pt idx="4104">
                  <c:v>40</c:v>
                </c:pt>
                <c:pt idx="4105">
                  <c:v>29</c:v>
                </c:pt>
                <c:pt idx="4106">
                  <c:v>57</c:v>
                </c:pt>
                <c:pt idx="4107">
                  <c:v>18</c:v>
                </c:pt>
                <c:pt idx="4108">
                  <c:v>36</c:v>
                </c:pt>
                <c:pt idx="4109">
                  <c:v>55</c:v>
                </c:pt>
                <c:pt idx="4110">
                  <c:v>49</c:v>
                </c:pt>
                <c:pt idx="4111">
                  <c:v>39</c:v>
                </c:pt>
                <c:pt idx="4112">
                  <c:v>43</c:v>
                </c:pt>
                <c:pt idx="4113">
                  <c:v>61</c:v>
                </c:pt>
                <c:pt idx="4114">
                  <c:v>36</c:v>
                </c:pt>
                <c:pt idx="4115">
                  <c:v>29</c:v>
                </c:pt>
                <c:pt idx="4116">
                  <c:v>49</c:v>
                </c:pt>
                <c:pt idx="4117">
                  <c:v>28</c:v>
                </c:pt>
                <c:pt idx="4118">
                  <c:v>28</c:v>
                </c:pt>
                <c:pt idx="4119">
                  <c:v>29</c:v>
                </c:pt>
                <c:pt idx="4120">
                  <c:v>45</c:v>
                </c:pt>
                <c:pt idx="4121">
                  <c:v>16</c:v>
                </c:pt>
                <c:pt idx="4122">
                  <c:v>29</c:v>
                </c:pt>
                <c:pt idx="4123">
                  <c:v>24</c:v>
                </c:pt>
                <c:pt idx="4124">
                  <c:v>1938</c:v>
                </c:pt>
                <c:pt idx="4125">
                  <c:v>22</c:v>
                </c:pt>
                <c:pt idx="4126">
                  <c:v>42</c:v>
                </c:pt>
                <c:pt idx="4127">
                  <c:v>28</c:v>
                </c:pt>
                <c:pt idx="4128">
                  <c:v>39</c:v>
                </c:pt>
                <c:pt idx="4129">
                  <c:v>36</c:v>
                </c:pt>
                <c:pt idx="4130">
                  <c:v>64</c:v>
                </c:pt>
                <c:pt idx="4131">
                  <c:v>12</c:v>
                </c:pt>
                <c:pt idx="4132">
                  <c:v>7</c:v>
                </c:pt>
                <c:pt idx="4133">
                  <c:v>22</c:v>
                </c:pt>
                <c:pt idx="4134">
                  <c:v>172</c:v>
                </c:pt>
                <c:pt idx="4135">
                  <c:v>1001</c:v>
                </c:pt>
                <c:pt idx="4136">
                  <c:v>2</c:v>
                </c:pt>
                <c:pt idx="4137">
                  <c:v>207</c:v>
                </c:pt>
                <c:pt idx="4138">
                  <c:v>57</c:v>
                </c:pt>
                <c:pt idx="4139">
                  <c:v>52</c:v>
                </c:pt>
                <c:pt idx="4140">
                  <c:v>52</c:v>
                </c:pt>
                <c:pt idx="4141">
                  <c:v>53</c:v>
                </c:pt>
                <c:pt idx="4142">
                  <c:v>39</c:v>
                </c:pt>
                <c:pt idx="4143">
                  <c:v>58</c:v>
                </c:pt>
                <c:pt idx="4144">
                  <c:v>43</c:v>
                </c:pt>
                <c:pt idx="4145">
                  <c:v>24</c:v>
                </c:pt>
                <c:pt idx="4146">
                  <c:v>54</c:v>
                </c:pt>
                <c:pt idx="4147">
                  <c:v>36</c:v>
                </c:pt>
                <c:pt idx="4148">
                  <c:v>42</c:v>
                </c:pt>
                <c:pt idx="4149">
                  <c:v>54</c:v>
                </c:pt>
                <c:pt idx="4150">
                  <c:v>43</c:v>
                </c:pt>
                <c:pt idx="4151">
                  <c:v>64</c:v>
                </c:pt>
                <c:pt idx="4152">
                  <c:v>61</c:v>
                </c:pt>
                <c:pt idx="4153">
                  <c:v>49</c:v>
                </c:pt>
                <c:pt idx="4154">
                  <c:v>64</c:v>
                </c:pt>
                <c:pt idx="4155">
                  <c:v>34</c:v>
                </c:pt>
                <c:pt idx="4156">
                  <c:v>38</c:v>
                </c:pt>
                <c:pt idx="4157">
                  <c:v>23</c:v>
                </c:pt>
                <c:pt idx="4158">
                  <c:v>17</c:v>
                </c:pt>
                <c:pt idx="4159">
                  <c:v>54</c:v>
                </c:pt>
                <c:pt idx="4160">
                  <c:v>36</c:v>
                </c:pt>
                <c:pt idx="4161">
                  <c:v>49</c:v>
                </c:pt>
                <c:pt idx="4162">
                  <c:v>45</c:v>
                </c:pt>
                <c:pt idx="4163">
                  <c:v>43</c:v>
                </c:pt>
                <c:pt idx="4164">
                  <c:v>40</c:v>
                </c:pt>
                <c:pt idx="4165">
                  <c:v>37</c:v>
                </c:pt>
                <c:pt idx="4166">
                  <c:v>46</c:v>
                </c:pt>
                <c:pt idx="4167">
                  <c:v>52</c:v>
                </c:pt>
                <c:pt idx="4168">
                  <c:v>40</c:v>
                </c:pt>
                <c:pt idx="4169">
                  <c:v>53</c:v>
                </c:pt>
                <c:pt idx="4170">
                  <c:v>58</c:v>
                </c:pt>
                <c:pt idx="4171">
                  <c:v>51</c:v>
                </c:pt>
                <c:pt idx="4172">
                  <c:v>59</c:v>
                </c:pt>
                <c:pt idx="4173">
                  <c:v>52</c:v>
                </c:pt>
                <c:pt idx="4174">
                  <c:v>64</c:v>
                </c:pt>
                <c:pt idx="4175">
                  <c:v>59</c:v>
                </c:pt>
                <c:pt idx="4176">
                  <c:v>57</c:v>
                </c:pt>
                <c:pt idx="4177">
                  <c:v>32</c:v>
                </c:pt>
                <c:pt idx="4178">
                  <c:v>50</c:v>
                </c:pt>
                <c:pt idx="4179">
                  <c:v>48</c:v>
                </c:pt>
                <c:pt idx="4180">
                  <c:v>44</c:v>
                </c:pt>
                <c:pt idx="4181">
                  <c:v>35</c:v>
                </c:pt>
                <c:pt idx="4182">
                  <c:v>48</c:v>
                </c:pt>
                <c:pt idx="4183">
                  <c:v>46</c:v>
                </c:pt>
                <c:pt idx="4184">
                  <c:v>37</c:v>
                </c:pt>
                <c:pt idx="4185">
                  <c:v>46</c:v>
                </c:pt>
                <c:pt idx="4186">
                  <c:v>52</c:v>
                </c:pt>
                <c:pt idx="4187">
                  <c:v>38</c:v>
                </c:pt>
                <c:pt idx="4188">
                  <c:v>34</c:v>
                </c:pt>
                <c:pt idx="4189">
                  <c:v>43</c:v>
                </c:pt>
                <c:pt idx="4190">
                  <c:v>36</c:v>
                </c:pt>
                <c:pt idx="4191">
                  <c:v>50</c:v>
                </c:pt>
                <c:pt idx="4192">
                  <c:v>31</c:v>
                </c:pt>
                <c:pt idx="4193">
                  <c:v>39</c:v>
                </c:pt>
                <c:pt idx="4194">
                  <c:v>39</c:v>
                </c:pt>
                <c:pt idx="4195">
                  <c:v>33</c:v>
                </c:pt>
                <c:pt idx="4196">
                  <c:v>48</c:v>
                </c:pt>
                <c:pt idx="4197">
                  <c:v>19</c:v>
                </c:pt>
                <c:pt idx="4198">
                  <c:v>34</c:v>
                </c:pt>
                <c:pt idx="4199">
                  <c:v>37</c:v>
                </c:pt>
                <c:pt idx="4200">
                  <c:v>33</c:v>
                </c:pt>
                <c:pt idx="4201">
                  <c:v>33</c:v>
                </c:pt>
                <c:pt idx="4202">
                  <c:v>46</c:v>
                </c:pt>
                <c:pt idx="4203">
                  <c:v>63</c:v>
                </c:pt>
                <c:pt idx="4204">
                  <c:v>47</c:v>
                </c:pt>
                <c:pt idx="4205">
                  <c:v>58</c:v>
                </c:pt>
                <c:pt idx="4206">
                  <c:v>26</c:v>
                </c:pt>
                <c:pt idx="4207">
                  <c:v>66</c:v>
                </c:pt>
                <c:pt idx="4208">
                  <c:v>50</c:v>
                </c:pt>
                <c:pt idx="4209">
                  <c:v>47</c:v>
                </c:pt>
                <c:pt idx="4210">
                  <c:v>40</c:v>
                </c:pt>
                <c:pt idx="4211">
                  <c:v>24</c:v>
                </c:pt>
                <c:pt idx="4212">
                  <c:v>38</c:v>
                </c:pt>
                <c:pt idx="4213">
                  <c:v>40</c:v>
                </c:pt>
                <c:pt idx="4214">
                  <c:v>62</c:v>
                </c:pt>
                <c:pt idx="4215">
                  <c:v>27</c:v>
                </c:pt>
                <c:pt idx="4216">
                  <c:v>45</c:v>
                </c:pt>
                <c:pt idx="4217">
                  <c:v>21</c:v>
                </c:pt>
                <c:pt idx="4218">
                  <c:v>52</c:v>
                </c:pt>
                <c:pt idx="4219">
                  <c:v>63</c:v>
                </c:pt>
                <c:pt idx="4220">
                  <c:v>41</c:v>
                </c:pt>
                <c:pt idx="4221">
                  <c:v>46</c:v>
                </c:pt>
                <c:pt idx="4222">
                  <c:v>39</c:v>
                </c:pt>
                <c:pt idx="4223">
                  <c:v>40</c:v>
                </c:pt>
                <c:pt idx="4224">
                  <c:v>48</c:v>
                </c:pt>
                <c:pt idx="4225">
                  <c:v>48</c:v>
                </c:pt>
                <c:pt idx="4226">
                  <c:v>50</c:v>
                </c:pt>
                <c:pt idx="4227">
                  <c:v>47</c:v>
                </c:pt>
                <c:pt idx="4228">
                  <c:v>53</c:v>
                </c:pt>
                <c:pt idx="4229">
                  <c:v>51</c:v>
                </c:pt>
                <c:pt idx="4230">
                  <c:v>57</c:v>
                </c:pt>
                <c:pt idx="4231">
                  <c:v>57</c:v>
                </c:pt>
                <c:pt idx="4232">
                  <c:v>44</c:v>
                </c:pt>
                <c:pt idx="4233">
                  <c:v>44</c:v>
                </c:pt>
                <c:pt idx="4234">
                  <c:v>37</c:v>
                </c:pt>
                <c:pt idx="4235">
                  <c:v>40</c:v>
                </c:pt>
                <c:pt idx="4236">
                  <c:v>50</c:v>
                </c:pt>
                <c:pt idx="4237">
                  <c:v>39</c:v>
                </c:pt>
                <c:pt idx="4238">
                  <c:v>54</c:v>
                </c:pt>
                <c:pt idx="4239">
                  <c:v>50</c:v>
                </c:pt>
                <c:pt idx="4240">
                  <c:v>42</c:v>
                </c:pt>
                <c:pt idx="4241">
                  <c:v>40</c:v>
                </c:pt>
                <c:pt idx="4242">
                  <c:v>56</c:v>
                </c:pt>
                <c:pt idx="4243">
                  <c:v>66</c:v>
                </c:pt>
                <c:pt idx="4244">
                  <c:v>32</c:v>
                </c:pt>
                <c:pt idx="4245">
                  <c:v>57</c:v>
                </c:pt>
                <c:pt idx="4246">
                  <c:v>51</c:v>
                </c:pt>
                <c:pt idx="4247">
                  <c:v>50</c:v>
                </c:pt>
                <c:pt idx="4248">
                  <c:v>46</c:v>
                </c:pt>
                <c:pt idx="4249">
                  <c:v>51</c:v>
                </c:pt>
                <c:pt idx="4250">
                  <c:v>54</c:v>
                </c:pt>
                <c:pt idx="4251">
                  <c:v>54</c:v>
                </c:pt>
                <c:pt idx="4252">
                  <c:v>52</c:v>
                </c:pt>
                <c:pt idx="4253">
                  <c:v>39</c:v>
                </c:pt>
                <c:pt idx="4254">
                  <c:v>43</c:v>
                </c:pt>
                <c:pt idx="4255">
                  <c:v>16</c:v>
                </c:pt>
                <c:pt idx="4256">
                  <c:v>37</c:v>
                </c:pt>
                <c:pt idx="4257">
                  <c:v>41</c:v>
                </c:pt>
                <c:pt idx="4258">
                  <c:v>40</c:v>
                </c:pt>
                <c:pt idx="4259">
                  <c:v>69</c:v>
                </c:pt>
                <c:pt idx="4260">
                  <c:v>51</c:v>
                </c:pt>
                <c:pt idx="4261">
                  <c:v>56</c:v>
                </c:pt>
                <c:pt idx="4262">
                  <c:v>54</c:v>
                </c:pt>
                <c:pt idx="4263">
                  <c:v>54</c:v>
                </c:pt>
                <c:pt idx="4264">
                  <c:v>28</c:v>
                </c:pt>
                <c:pt idx="4265">
                  <c:v>55</c:v>
                </c:pt>
                <c:pt idx="4266">
                  <c:v>44</c:v>
                </c:pt>
                <c:pt idx="4267">
                  <c:v>44</c:v>
                </c:pt>
                <c:pt idx="4268">
                  <c:v>59</c:v>
                </c:pt>
                <c:pt idx="4269">
                  <c:v>44</c:v>
                </c:pt>
                <c:pt idx="4270">
                  <c:v>52</c:v>
                </c:pt>
                <c:pt idx="4271">
                  <c:v>40</c:v>
                </c:pt>
                <c:pt idx="4272">
                  <c:v>28</c:v>
                </c:pt>
                <c:pt idx="4273">
                  <c:v>28</c:v>
                </c:pt>
                <c:pt idx="4274">
                  <c:v>40</c:v>
                </c:pt>
                <c:pt idx="4275">
                  <c:v>50</c:v>
                </c:pt>
                <c:pt idx="4276">
                  <c:v>36</c:v>
                </c:pt>
                <c:pt idx="4277">
                  <c:v>39</c:v>
                </c:pt>
                <c:pt idx="4278">
                  <c:v>38</c:v>
                </c:pt>
                <c:pt idx="4279">
                  <c:v>54</c:v>
                </c:pt>
                <c:pt idx="4280">
                  <c:v>49</c:v>
                </c:pt>
                <c:pt idx="4281">
                  <c:v>27</c:v>
                </c:pt>
                <c:pt idx="4282">
                  <c:v>34</c:v>
                </c:pt>
                <c:pt idx="4283">
                  <c:v>21</c:v>
                </c:pt>
                <c:pt idx="4284">
                  <c:v>48</c:v>
                </c:pt>
                <c:pt idx="4285">
                  <c:v>54</c:v>
                </c:pt>
                <c:pt idx="4286">
                  <c:v>19</c:v>
                </c:pt>
                <c:pt idx="4287">
                  <c:v>28</c:v>
                </c:pt>
                <c:pt idx="4288">
                  <c:v>39</c:v>
                </c:pt>
                <c:pt idx="4289">
                  <c:v>52</c:v>
                </c:pt>
                <c:pt idx="4290">
                  <c:v>61</c:v>
                </c:pt>
                <c:pt idx="4291">
                  <c:v>12</c:v>
                </c:pt>
                <c:pt idx="4292">
                  <c:v>38</c:v>
                </c:pt>
                <c:pt idx="4293">
                  <c:v>38</c:v>
                </c:pt>
                <c:pt idx="4294">
                  <c:v>62</c:v>
                </c:pt>
                <c:pt idx="4295">
                  <c:v>34</c:v>
                </c:pt>
                <c:pt idx="4296">
                  <c:v>33</c:v>
                </c:pt>
                <c:pt idx="4297">
                  <c:v>37</c:v>
                </c:pt>
                <c:pt idx="4298">
                  <c:v>67</c:v>
                </c:pt>
                <c:pt idx="4299">
                  <c:v>53</c:v>
                </c:pt>
                <c:pt idx="4300">
                  <c:v>18</c:v>
                </c:pt>
                <c:pt idx="4301">
                  <c:v>35</c:v>
                </c:pt>
                <c:pt idx="4302">
                  <c:v>22</c:v>
                </c:pt>
                <c:pt idx="4303">
                  <c:v>31</c:v>
                </c:pt>
                <c:pt idx="4304">
                  <c:v>29</c:v>
                </c:pt>
                <c:pt idx="4305">
                  <c:v>49</c:v>
                </c:pt>
                <c:pt idx="4306">
                  <c:v>38</c:v>
                </c:pt>
                <c:pt idx="4307">
                  <c:v>49</c:v>
                </c:pt>
                <c:pt idx="4308">
                  <c:v>33</c:v>
                </c:pt>
                <c:pt idx="4309">
                  <c:v>43</c:v>
                </c:pt>
                <c:pt idx="4310">
                  <c:v>44</c:v>
                </c:pt>
                <c:pt idx="4311">
                  <c:v>32</c:v>
                </c:pt>
                <c:pt idx="4312">
                  <c:v>46</c:v>
                </c:pt>
                <c:pt idx="4313">
                  <c:v>46</c:v>
                </c:pt>
                <c:pt idx="4314">
                  <c:v>28</c:v>
                </c:pt>
                <c:pt idx="4315">
                  <c:v>41</c:v>
                </c:pt>
                <c:pt idx="4316">
                  <c:v>54</c:v>
                </c:pt>
                <c:pt idx="4317">
                  <c:v>72</c:v>
                </c:pt>
                <c:pt idx="4318">
                  <c:v>33</c:v>
                </c:pt>
                <c:pt idx="4319">
                  <c:v>253</c:v>
                </c:pt>
                <c:pt idx="4320">
                  <c:v>117</c:v>
                </c:pt>
                <c:pt idx="4321">
                  <c:v>67</c:v>
                </c:pt>
                <c:pt idx="4322">
                  <c:v>53</c:v>
                </c:pt>
                <c:pt idx="4323">
                  <c:v>107</c:v>
                </c:pt>
                <c:pt idx="4324">
                  <c:v>13</c:v>
                </c:pt>
                <c:pt idx="4325">
                  <c:v>5</c:v>
                </c:pt>
                <c:pt idx="4326">
                  <c:v>2</c:v>
                </c:pt>
                <c:pt idx="4327">
                  <c:v>6</c:v>
                </c:pt>
                <c:pt idx="4328">
                  <c:v>2</c:v>
                </c:pt>
                <c:pt idx="4329">
                  <c:v>2</c:v>
                </c:pt>
                <c:pt idx="4330">
                  <c:v>36</c:v>
                </c:pt>
                <c:pt idx="4331">
                  <c:v>26</c:v>
                </c:pt>
                <c:pt idx="4332">
                  <c:v>311</c:v>
                </c:pt>
                <c:pt idx="4333">
                  <c:v>524</c:v>
                </c:pt>
                <c:pt idx="4334">
                  <c:v>27</c:v>
                </c:pt>
                <c:pt idx="4335">
                  <c:v>96</c:v>
                </c:pt>
                <c:pt idx="4336">
                  <c:v>36</c:v>
                </c:pt>
                <c:pt idx="4337">
                  <c:v>69</c:v>
                </c:pt>
                <c:pt idx="4338">
                  <c:v>40</c:v>
                </c:pt>
                <c:pt idx="4339">
                  <c:v>31</c:v>
                </c:pt>
                <c:pt idx="4340">
                  <c:v>62</c:v>
                </c:pt>
                <c:pt idx="4341">
                  <c:v>44</c:v>
                </c:pt>
                <c:pt idx="4342">
                  <c:v>34</c:v>
                </c:pt>
                <c:pt idx="4343">
                  <c:v>67</c:v>
                </c:pt>
                <c:pt idx="4344">
                  <c:v>51</c:v>
                </c:pt>
                <c:pt idx="4345">
                  <c:v>20</c:v>
                </c:pt>
                <c:pt idx="4346">
                  <c:v>28</c:v>
                </c:pt>
                <c:pt idx="4347">
                  <c:v>40</c:v>
                </c:pt>
                <c:pt idx="4348">
                  <c:v>55</c:v>
                </c:pt>
                <c:pt idx="4349">
                  <c:v>51</c:v>
                </c:pt>
                <c:pt idx="4350">
                  <c:v>45</c:v>
                </c:pt>
                <c:pt idx="4351">
                  <c:v>33</c:v>
                </c:pt>
                <c:pt idx="4352">
                  <c:v>23</c:v>
                </c:pt>
                <c:pt idx="4353">
                  <c:v>40</c:v>
                </c:pt>
                <c:pt idx="4354">
                  <c:v>30</c:v>
                </c:pt>
                <c:pt idx="4355">
                  <c:v>37</c:v>
                </c:pt>
                <c:pt idx="4356">
                  <c:v>15</c:v>
                </c:pt>
                <c:pt idx="4357">
                  <c:v>43</c:v>
                </c:pt>
                <c:pt idx="4358">
                  <c:v>22</c:v>
                </c:pt>
                <c:pt idx="4359">
                  <c:v>58</c:v>
                </c:pt>
                <c:pt idx="4360">
                  <c:v>23</c:v>
                </c:pt>
                <c:pt idx="4361">
                  <c:v>48</c:v>
                </c:pt>
                <c:pt idx="4362">
                  <c:v>54</c:v>
                </c:pt>
                <c:pt idx="4363">
                  <c:v>37</c:v>
                </c:pt>
                <c:pt idx="4364">
                  <c:v>55</c:v>
                </c:pt>
                <c:pt idx="4365">
                  <c:v>53</c:v>
                </c:pt>
                <c:pt idx="4366">
                  <c:v>36</c:v>
                </c:pt>
                <c:pt idx="4367">
                  <c:v>58</c:v>
                </c:pt>
                <c:pt idx="4368">
                  <c:v>61</c:v>
                </c:pt>
                <c:pt idx="4369">
                  <c:v>46</c:v>
                </c:pt>
                <c:pt idx="4370">
                  <c:v>29</c:v>
                </c:pt>
                <c:pt idx="4371">
                  <c:v>37</c:v>
                </c:pt>
                <c:pt idx="4372">
                  <c:v>39</c:v>
                </c:pt>
                <c:pt idx="4373">
                  <c:v>32</c:v>
                </c:pt>
                <c:pt idx="4374">
                  <c:v>38</c:v>
                </c:pt>
                <c:pt idx="4375">
                  <c:v>25</c:v>
                </c:pt>
                <c:pt idx="4376">
                  <c:v>72</c:v>
                </c:pt>
                <c:pt idx="4377">
                  <c:v>33</c:v>
                </c:pt>
                <c:pt idx="4378">
                  <c:v>39</c:v>
                </c:pt>
                <c:pt idx="4379">
                  <c:v>32</c:v>
                </c:pt>
                <c:pt idx="4380">
                  <c:v>30</c:v>
                </c:pt>
                <c:pt idx="4381">
                  <c:v>27</c:v>
                </c:pt>
                <c:pt idx="4382">
                  <c:v>28</c:v>
                </c:pt>
                <c:pt idx="4383">
                  <c:v>23</c:v>
                </c:pt>
                <c:pt idx="4384">
                  <c:v>36</c:v>
                </c:pt>
                <c:pt idx="4385">
                  <c:v>27</c:v>
                </c:pt>
                <c:pt idx="4386">
                  <c:v>56</c:v>
                </c:pt>
                <c:pt idx="4387">
                  <c:v>62</c:v>
                </c:pt>
                <c:pt idx="4388">
                  <c:v>23</c:v>
                </c:pt>
                <c:pt idx="4389">
                  <c:v>62</c:v>
                </c:pt>
                <c:pt idx="4390">
                  <c:v>55</c:v>
                </c:pt>
                <c:pt idx="4391">
                  <c:v>31</c:v>
                </c:pt>
                <c:pt idx="4392">
                  <c:v>36</c:v>
                </c:pt>
                <c:pt idx="4393">
                  <c:v>45</c:v>
                </c:pt>
                <c:pt idx="4394">
                  <c:v>41</c:v>
                </c:pt>
                <c:pt idx="4395">
                  <c:v>52</c:v>
                </c:pt>
                <c:pt idx="4396">
                  <c:v>46</c:v>
                </c:pt>
                <c:pt idx="4397">
                  <c:v>31</c:v>
                </c:pt>
                <c:pt idx="4398">
                  <c:v>61</c:v>
                </c:pt>
                <c:pt idx="4399">
                  <c:v>31</c:v>
                </c:pt>
                <c:pt idx="4400">
                  <c:v>22</c:v>
                </c:pt>
                <c:pt idx="4401">
                  <c:v>33</c:v>
                </c:pt>
                <c:pt idx="4402">
                  <c:v>34</c:v>
                </c:pt>
                <c:pt idx="4403">
                  <c:v>53</c:v>
                </c:pt>
                <c:pt idx="4404">
                  <c:v>30</c:v>
                </c:pt>
                <c:pt idx="4405">
                  <c:v>43</c:v>
                </c:pt>
                <c:pt idx="4406">
                  <c:v>36</c:v>
                </c:pt>
                <c:pt idx="4407">
                  <c:v>26</c:v>
                </c:pt>
                <c:pt idx="4408">
                  <c:v>17</c:v>
                </c:pt>
                <c:pt idx="4409">
                  <c:v>43</c:v>
                </c:pt>
                <c:pt idx="4410">
                  <c:v>40</c:v>
                </c:pt>
                <c:pt idx="4411">
                  <c:v>51</c:v>
                </c:pt>
                <c:pt idx="4412">
                  <c:v>21</c:v>
                </c:pt>
                <c:pt idx="4413">
                  <c:v>21</c:v>
                </c:pt>
                <c:pt idx="4414">
                  <c:v>35</c:v>
                </c:pt>
                <c:pt idx="4415">
                  <c:v>47</c:v>
                </c:pt>
                <c:pt idx="4416">
                  <c:v>32</c:v>
                </c:pt>
                <c:pt idx="4417">
                  <c:v>36</c:v>
                </c:pt>
                <c:pt idx="4418">
                  <c:v>50</c:v>
                </c:pt>
                <c:pt idx="4419">
                  <c:v>39</c:v>
                </c:pt>
                <c:pt idx="4420">
                  <c:v>26</c:v>
                </c:pt>
                <c:pt idx="4421">
                  <c:v>52</c:v>
                </c:pt>
                <c:pt idx="4422">
                  <c:v>54</c:v>
                </c:pt>
                <c:pt idx="4423">
                  <c:v>33</c:v>
                </c:pt>
                <c:pt idx="4424">
                  <c:v>28</c:v>
                </c:pt>
                <c:pt idx="4425">
                  <c:v>57</c:v>
                </c:pt>
                <c:pt idx="4426">
                  <c:v>58</c:v>
                </c:pt>
                <c:pt idx="4427">
                  <c:v>33</c:v>
                </c:pt>
                <c:pt idx="4428">
                  <c:v>30</c:v>
                </c:pt>
                <c:pt idx="4429">
                  <c:v>14</c:v>
                </c:pt>
                <c:pt idx="4430">
                  <c:v>29</c:v>
                </c:pt>
                <c:pt idx="4431">
                  <c:v>28</c:v>
                </c:pt>
                <c:pt idx="4432">
                  <c:v>37</c:v>
                </c:pt>
                <c:pt idx="4433">
                  <c:v>45</c:v>
                </c:pt>
                <c:pt idx="4434">
                  <c:v>69</c:v>
                </c:pt>
                <c:pt idx="4435">
                  <c:v>30</c:v>
                </c:pt>
                <c:pt idx="4436">
                  <c:v>23</c:v>
                </c:pt>
                <c:pt idx="4437">
                  <c:v>35</c:v>
                </c:pt>
                <c:pt idx="4438">
                  <c:v>31</c:v>
                </c:pt>
                <c:pt idx="4439">
                  <c:v>23</c:v>
                </c:pt>
                <c:pt idx="4440">
                  <c:v>38</c:v>
                </c:pt>
                <c:pt idx="4441">
                  <c:v>38</c:v>
                </c:pt>
                <c:pt idx="4442">
                  <c:v>42</c:v>
                </c:pt>
                <c:pt idx="4443">
                  <c:v>34</c:v>
                </c:pt>
                <c:pt idx="4444">
                  <c:v>25</c:v>
                </c:pt>
                <c:pt idx="4445">
                  <c:v>26</c:v>
                </c:pt>
                <c:pt idx="4446">
                  <c:v>38</c:v>
                </c:pt>
                <c:pt idx="4447">
                  <c:v>25</c:v>
                </c:pt>
                <c:pt idx="4448">
                  <c:v>21</c:v>
                </c:pt>
                <c:pt idx="4449">
                  <c:v>40</c:v>
                </c:pt>
                <c:pt idx="4450">
                  <c:v>39</c:v>
                </c:pt>
                <c:pt idx="4451">
                  <c:v>57</c:v>
                </c:pt>
                <c:pt idx="4452">
                  <c:v>48</c:v>
                </c:pt>
                <c:pt idx="4453">
                  <c:v>16</c:v>
                </c:pt>
                <c:pt idx="4454">
                  <c:v>41</c:v>
                </c:pt>
                <c:pt idx="4455">
                  <c:v>21</c:v>
                </c:pt>
                <c:pt idx="4456">
                  <c:v>60</c:v>
                </c:pt>
                <c:pt idx="4457">
                  <c:v>38</c:v>
                </c:pt>
                <c:pt idx="4458">
                  <c:v>35</c:v>
                </c:pt>
                <c:pt idx="4459">
                  <c:v>25</c:v>
                </c:pt>
                <c:pt idx="4460">
                  <c:v>26</c:v>
                </c:pt>
                <c:pt idx="4461">
                  <c:v>69</c:v>
                </c:pt>
                <c:pt idx="4462">
                  <c:v>42</c:v>
                </c:pt>
                <c:pt idx="4463">
                  <c:v>35</c:v>
                </c:pt>
                <c:pt idx="4464">
                  <c:v>20</c:v>
                </c:pt>
                <c:pt idx="4465">
                  <c:v>40</c:v>
                </c:pt>
                <c:pt idx="4466">
                  <c:v>43</c:v>
                </c:pt>
                <c:pt idx="4467">
                  <c:v>163</c:v>
                </c:pt>
                <c:pt idx="4468">
                  <c:v>29</c:v>
                </c:pt>
                <c:pt idx="4469">
                  <c:v>45</c:v>
                </c:pt>
                <c:pt idx="4470">
                  <c:v>49</c:v>
                </c:pt>
                <c:pt idx="4471">
                  <c:v>35</c:v>
                </c:pt>
                <c:pt idx="4472">
                  <c:v>34</c:v>
                </c:pt>
                <c:pt idx="4473">
                  <c:v>30</c:v>
                </c:pt>
                <c:pt idx="4474">
                  <c:v>61</c:v>
                </c:pt>
                <c:pt idx="4475">
                  <c:v>41</c:v>
                </c:pt>
                <c:pt idx="4476">
                  <c:v>47</c:v>
                </c:pt>
                <c:pt idx="4477">
                  <c:v>20</c:v>
                </c:pt>
                <c:pt idx="4478">
                  <c:v>47</c:v>
                </c:pt>
                <c:pt idx="4479">
                  <c:v>50</c:v>
                </c:pt>
                <c:pt idx="4480">
                  <c:v>40</c:v>
                </c:pt>
                <c:pt idx="4481">
                  <c:v>16</c:v>
                </c:pt>
                <c:pt idx="4482">
                  <c:v>31</c:v>
                </c:pt>
                <c:pt idx="4483">
                  <c:v>34</c:v>
                </c:pt>
                <c:pt idx="4484">
                  <c:v>27</c:v>
                </c:pt>
                <c:pt idx="4485">
                  <c:v>16</c:v>
                </c:pt>
                <c:pt idx="4486">
                  <c:v>28</c:v>
                </c:pt>
                <c:pt idx="4487">
                  <c:v>41</c:v>
                </c:pt>
                <c:pt idx="4488">
                  <c:v>23</c:v>
                </c:pt>
                <c:pt idx="4489">
                  <c:v>19</c:v>
                </c:pt>
                <c:pt idx="4490">
                  <c:v>31</c:v>
                </c:pt>
                <c:pt idx="4491">
                  <c:v>26</c:v>
                </c:pt>
                <c:pt idx="4492">
                  <c:v>49</c:v>
                </c:pt>
                <c:pt idx="4493">
                  <c:v>28</c:v>
                </c:pt>
                <c:pt idx="4494">
                  <c:v>40</c:v>
                </c:pt>
                <c:pt idx="4495">
                  <c:v>37</c:v>
                </c:pt>
                <c:pt idx="4496">
                  <c:v>26</c:v>
                </c:pt>
                <c:pt idx="4497">
                  <c:v>44</c:v>
                </c:pt>
                <c:pt idx="4498">
                  <c:v>52</c:v>
                </c:pt>
                <c:pt idx="4499">
                  <c:v>30</c:v>
                </c:pt>
                <c:pt idx="4500">
                  <c:v>56</c:v>
                </c:pt>
                <c:pt idx="4501">
                  <c:v>39</c:v>
                </c:pt>
                <c:pt idx="4502">
                  <c:v>39</c:v>
                </c:pt>
                <c:pt idx="4503">
                  <c:v>44</c:v>
                </c:pt>
                <c:pt idx="4504">
                  <c:v>28</c:v>
                </c:pt>
                <c:pt idx="4505">
                  <c:v>26</c:v>
                </c:pt>
                <c:pt idx="4506">
                  <c:v>38</c:v>
                </c:pt>
                <c:pt idx="4507">
                  <c:v>43</c:v>
                </c:pt>
                <c:pt idx="4508">
                  <c:v>34</c:v>
                </c:pt>
                <c:pt idx="4509">
                  <c:v>29</c:v>
                </c:pt>
                <c:pt idx="4510">
                  <c:v>28</c:v>
                </c:pt>
                <c:pt idx="4511">
                  <c:v>12</c:v>
                </c:pt>
                <c:pt idx="4512">
                  <c:v>30</c:v>
                </c:pt>
                <c:pt idx="4513">
                  <c:v>48</c:v>
                </c:pt>
                <c:pt idx="4514">
                  <c:v>34</c:v>
                </c:pt>
                <c:pt idx="4515">
                  <c:v>46</c:v>
                </c:pt>
                <c:pt idx="4516">
                  <c:v>31</c:v>
                </c:pt>
                <c:pt idx="4517">
                  <c:v>32</c:v>
                </c:pt>
                <c:pt idx="4518">
                  <c:v>31</c:v>
                </c:pt>
                <c:pt idx="4519">
                  <c:v>32</c:v>
                </c:pt>
                <c:pt idx="4520">
                  <c:v>44</c:v>
                </c:pt>
                <c:pt idx="4521">
                  <c:v>35</c:v>
                </c:pt>
                <c:pt idx="4522">
                  <c:v>43</c:v>
                </c:pt>
                <c:pt idx="4523">
                  <c:v>19</c:v>
                </c:pt>
                <c:pt idx="4524">
                  <c:v>41</c:v>
                </c:pt>
                <c:pt idx="4525">
                  <c:v>43</c:v>
                </c:pt>
                <c:pt idx="4526">
                  <c:v>40</c:v>
                </c:pt>
                <c:pt idx="4527">
                  <c:v>30</c:v>
                </c:pt>
                <c:pt idx="4528">
                  <c:v>9</c:v>
                </c:pt>
                <c:pt idx="4529">
                  <c:v>43</c:v>
                </c:pt>
                <c:pt idx="4530">
                  <c:v>42</c:v>
                </c:pt>
                <c:pt idx="4531">
                  <c:v>41</c:v>
                </c:pt>
                <c:pt idx="4532">
                  <c:v>32</c:v>
                </c:pt>
                <c:pt idx="4533">
                  <c:v>42</c:v>
                </c:pt>
                <c:pt idx="4534">
                  <c:v>36</c:v>
                </c:pt>
                <c:pt idx="4535">
                  <c:v>33</c:v>
                </c:pt>
                <c:pt idx="4536">
                  <c:v>50</c:v>
                </c:pt>
                <c:pt idx="4537">
                  <c:v>27</c:v>
                </c:pt>
                <c:pt idx="4538">
                  <c:v>35</c:v>
                </c:pt>
                <c:pt idx="4539">
                  <c:v>66</c:v>
                </c:pt>
                <c:pt idx="4540">
                  <c:v>26</c:v>
                </c:pt>
                <c:pt idx="4541">
                  <c:v>39</c:v>
                </c:pt>
                <c:pt idx="4542">
                  <c:v>36</c:v>
                </c:pt>
                <c:pt idx="4543">
                  <c:v>28</c:v>
                </c:pt>
                <c:pt idx="4544">
                  <c:v>35</c:v>
                </c:pt>
                <c:pt idx="4545">
                  <c:v>30</c:v>
                </c:pt>
                <c:pt idx="4546">
                  <c:v>59</c:v>
                </c:pt>
                <c:pt idx="4547">
                  <c:v>50</c:v>
                </c:pt>
                <c:pt idx="4548">
                  <c:v>49</c:v>
                </c:pt>
                <c:pt idx="4549">
                  <c:v>48</c:v>
                </c:pt>
                <c:pt idx="4550">
                  <c:v>55</c:v>
                </c:pt>
                <c:pt idx="4551">
                  <c:v>36</c:v>
                </c:pt>
                <c:pt idx="4552">
                  <c:v>37</c:v>
                </c:pt>
                <c:pt idx="4553">
                  <c:v>44</c:v>
                </c:pt>
                <c:pt idx="4554">
                  <c:v>32</c:v>
                </c:pt>
                <c:pt idx="4555">
                  <c:v>34</c:v>
                </c:pt>
                <c:pt idx="4556">
                  <c:v>46</c:v>
                </c:pt>
                <c:pt idx="4557">
                  <c:v>27</c:v>
                </c:pt>
                <c:pt idx="4558">
                  <c:v>60</c:v>
                </c:pt>
                <c:pt idx="4559">
                  <c:v>45</c:v>
                </c:pt>
                <c:pt idx="4560">
                  <c:v>51</c:v>
                </c:pt>
                <c:pt idx="4561">
                  <c:v>44</c:v>
                </c:pt>
                <c:pt idx="4562">
                  <c:v>41</c:v>
                </c:pt>
                <c:pt idx="4563">
                  <c:v>25</c:v>
                </c:pt>
                <c:pt idx="4564">
                  <c:v>25</c:v>
                </c:pt>
                <c:pt idx="4565">
                  <c:v>42</c:v>
                </c:pt>
                <c:pt idx="4566">
                  <c:v>40</c:v>
                </c:pt>
                <c:pt idx="4567">
                  <c:v>30</c:v>
                </c:pt>
                <c:pt idx="4568">
                  <c:v>36</c:v>
                </c:pt>
                <c:pt idx="4569">
                  <c:v>21</c:v>
                </c:pt>
                <c:pt idx="4570">
                  <c:v>25</c:v>
                </c:pt>
                <c:pt idx="4571">
                  <c:v>21</c:v>
                </c:pt>
                <c:pt idx="4572">
                  <c:v>29</c:v>
                </c:pt>
                <c:pt idx="4573">
                  <c:v>24</c:v>
                </c:pt>
                <c:pt idx="4574">
                  <c:v>28</c:v>
                </c:pt>
                <c:pt idx="4575">
                  <c:v>22</c:v>
                </c:pt>
                <c:pt idx="4576">
                  <c:v>41</c:v>
                </c:pt>
                <c:pt idx="4577">
                  <c:v>28</c:v>
                </c:pt>
                <c:pt idx="4578">
                  <c:v>14</c:v>
                </c:pt>
                <c:pt idx="4579">
                  <c:v>42</c:v>
                </c:pt>
                <c:pt idx="4580">
                  <c:v>25</c:v>
                </c:pt>
                <c:pt idx="4581">
                  <c:v>50</c:v>
                </c:pt>
                <c:pt idx="4582">
                  <c:v>49</c:v>
                </c:pt>
                <c:pt idx="4583">
                  <c:v>34</c:v>
                </c:pt>
                <c:pt idx="4584">
                  <c:v>38</c:v>
                </c:pt>
                <c:pt idx="4585">
                  <c:v>13</c:v>
                </c:pt>
                <c:pt idx="4586">
                  <c:v>28</c:v>
                </c:pt>
                <c:pt idx="4587">
                  <c:v>44</c:v>
                </c:pt>
                <c:pt idx="4588">
                  <c:v>37</c:v>
                </c:pt>
                <c:pt idx="4589">
                  <c:v>45</c:v>
                </c:pt>
                <c:pt idx="4590">
                  <c:v>25</c:v>
                </c:pt>
                <c:pt idx="4591">
                  <c:v>27</c:v>
                </c:pt>
                <c:pt idx="4592">
                  <c:v>43</c:v>
                </c:pt>
                <c:pt idx="4593">
                  <c:v>29</c:v>
                </c:pt>
                <c:pt idx="4594">
                  <c:v>33</c:v>
                </c:pt>
                <c:pt idx="4595">
                  <c:v>37</c:v>
                </c:pt>
                <c:pt idx="4596">
                  <c:v>37</c:v>
                </c:pt>
                <c:pt idx="4597">
                  <c:v>27</c:v>
                </c:pt>
                <c:pt idx="4598">
                  <c:v>45</c:v>
                </c:pt>
                <c:pt idx="4599">
                  <c:v>26</c:v>
                </c:pt>
                <c:pt idx="4600">
                  <c:v>18</c:v>
                </c:pt>
                <c:pt idx="4601">
                  <c:v>32</c:v>
                </c:pt>
                <c:pt idx="4602">
                  <c:v>40</c:v>
                </c:pt>
                <c:pt idx="4603">
                  <c:v>30</c:v>
                </c:pt>
                <c:pt idx="4604">
                  <c:v>33</c:v>
                </c:pt>
                <c:pt idx="4605">
                  <c:v>35</c:v>
                </c:pt>
                <c:pt idx="4606">
                  <c:v>31</c:v>
                </c:pt>
                <c:pt idx="4607">
                  <c:v>13</c:v>
                </c:pt>
                <c:pt idx="4608">
                  <c:v>29</c:v>
                </c:pt>
                <c:pt idx="4609">
                  <c:v>36</c:v>
                </c:pt>
                <c:pt idx="4610">
                  <c:v>20</c:v>
                </c:pt>
                <c:pt idx="4611">
                  <c:v>40</c:v>
                </c:pt>
                <c:pt idx="4612">
                  <c:v>26</c:v>
                </c:pt>
                <c:pt idx="4613">
                  <c:v>43</c:v>
                </c:pt>
                <c:pt idx="4614">
                  <c:v>34</c:v>
                </c:pt>
                <c:pt idx="4615">
                  <c:v>42</c:v>
                </c:pt>
                <c:pt idx="4616">
                  <c:v>21</c:v>
                </c:pt>
                <c:pt idx="4617">
                  <c:v>25</c:v>
                </c:pt>
                <c:pt idx="4618">
                  <c:v>27</c:v>
                </c:pt>
                <c:pt idx="4619">
                  <c:v>38</c:v>
                </c:pt>
                <c:pt idx="4620">
                  <c:v>34</c:v>
                </c:pt>
                <c:pt idx="4621">
                  <c:v>37</c:v>
                </c:pt>
                <c:pt idx="4622">
                  <c:v>30</c:v>
                </c:pt>
                <c:pt idx="4623">
                  <c:v>34</c:v>
                </c:pt>
                <c:pt idx="4624">
                  <c:v>30</c:v>
                </c:pt>
                <c:pt idx="4625">
                  <c:v>24</c:v>
                </c:pt>
                <c:pt idx="4626">
                  <c:v>15</c:v>
                </c:pt>
                <c:pt idx="4627">
                  <c:v>22</c:v>
                </c:pt>
                <c:pt idx="4628">
                  <c:v>17</c:v>
                </c:pt>
                <c:pt idx="4629">
                  <c:v>19</c:v>
                </c:pt>
                <c:pt idx="4630">
                  <c:v>25</c:v>
                </c:pt>
                <c:pt idx="4631">
                  <c:v>26</c:v>
                </c:pt>
                <c:pt idx="4632">
                  <c:v>13</c:v>
                </c:pt>
                <c:pt idx="4633">
                  <c:v>24</c:v>
                </c:pt>
                <c:pt idx="4634">
                  <c:v>14</c:v>
                </c:pt>
                <c:pt idx="4635">
                  <c:v>16</c:v>
                </c:pt>
                <c:pt idx="4636">
                  <c:v>20</c:v>
                </c:pt>
                <c:pt idx="4637">
                  <c:v>29</c:v>
                </c:pt>
                <c:pt idx="4638">
                  <c:v>30</c:v>
                </c:pt>
                <c:pt idx="4639">
                  <c:v>21</c:v>
                </c:pt>
                <c:pt idx="4640">
                  <c:v>19</c:v>
                </c:pt>
                <c:pt idx="4641">
                  <c:v>23</c:v>
                </c:pt>
                <c:pt idx="4642">
                  <c:v>22</c:v>
                </c:pt>
                <c:pt idx="4643">
                  <c:v>25</c:v>
                </c:pt>
                <c:pt idx="4644">
                  <c:v>30</c:v>
                </c:pt>
                <c:pt idx="4645">
                  <c:v>13</c:v>
                </c:pt>
                <c:pt idx="4646">
                  <c:v>19</c:v>
                </c:pt>
                <c:pt idx="4647">
                  <c:v>17</c:v>
                </c:pt>
                <c:pt idx="4648">
                  <c:v>15</c:v>
                </c:pt>
                <c:pt idx="4649">
                  <c:v>9</c:v>
                </c:pt>
                <c:pt idx="4650">
                  <c:v>15</c:v>
                </c:pt>
                <c:pt idx="4651">
                  <c:v>17</c:v>
                </c:pt>
                <c:pt idx="4652">
                  <c:v>21</c:v>
                </c:pt>
                <c:pt idx="4653">
                  <c:v>25</c:v>
                </c:pt>
                <c:pt idx="4654">
                  <c:v>11</c:v>
                </c:pt>
                <c:pt idx="4655">
                  <c:v>14</c:v>
                </c:pt>
                <c:pt idx="4656">
                  <c:v>20</c:v>
                </c:pt>
                <c:pt idx="4657">
                  <c:v>13</c:v>
                </c:pt>
                <c:pt idx="4658">
                  <c:v>15</c:v>
                </c:pt>
                <c:pt idx="4659">
                  <c:v>22</c:v>
                </c:pt>
                <c:pt idx="4660">
                  <c:v>26</c:v>
                </c:pt>
                <c:pt idx="4661">
                  <c:v>24</c:v>
                </c:pt>
                <c:pt idx="4662">
                  <c:v>27</c:v>
                </c:pt>
                <c:pt idx="4663">
                  <c:v>24</c:v>
                </c:pt>
                <c:pt idx="4664">
                  <c:v>23</c:v>
                </c:pt>
                <c:pt idx="4665">
                  <c:v>17</c:v>
                </c:pt>
                <c:pt idx="4666">
                  <c:v>23</c:v>
                </c:pt>
                <c:pt idx="4667">
                  <c:v>30</c:v>
                </c:pt>
                <c:pt idx="4668">
                  <c:v>16</c:v>
                </c:pt>
                <c:pt idx="4669">
                  <c:v>12</c:v>
                </c:pt>
                <c:pt idx="4670">
                  <c:v>20</c:v>
                </c:pt>
                <c:pt idx="4671">
                  <c:v>24</c:v>
                </c:pt>
                <c:pt idx="4672">
                  <c:v>19</c:v>
                </c:pt>
                <c:pt idx="4673">
                  <c:v>21</c:v>
                </c:pt>
                <c:pt idx="4674">
                  <c:v>26</c:v>
                </c:pt>
                <c:pt idx="4675">
                  <c:v>24</c:v>
                </c:pt>
                <c:pt idx="4676">
                  <c:v>16</c:v>
                </c:pt>
                <c:pt idx="4677">
                  <c:v>19</c:v>
                </c:pt>
                <c:pt idx="4678">
                  <c:v>30</c:v>
                </c:pt>
                <c:pt idx="4679">
                  <c:v>31</c:v>
                </c:pt>
                <c:pt idx="4680">
                  <c:v>16</c:v>
                </c:pt>
                <c:pt idx="4681">
                  <c:v>19</c:v>
                </c:pt>
                <c:pt idx="4682">
                  <c:v>14</c:v>
                </c:pt>
                <c:pt idx="4683">
                  <c:v>28</c:v>
                </c:pt>
                <c:pt idx="4684">
                  <c:v>20</c:v>
                </c:pt>
                <c:pt idx="4685">
                  <c:v>27</c:v>
                </c:pt>
                <c:pt idx="4686">
                  <c:v>20</c:v>
                </c:pt>
                <c:pt idx="4687">
                  <c:v>12</c:v>
                </c:pt>
                <c:pt idx="4688">
                  <c:v>20</c:v>
                </c:pt>
                <c:pt idx="4689">
                  <c:v>21</c:v>
                </c:pt>
                <c:pt idx="4690">
                  <c:v>26</c:v>
                </c:pt>
                <c:pt idx="4691">
                  <c:v>28</c:v>
                </c:pt>
                <c:pt idx="4692">
                  <c:v>16</c:v>
                </c:pt>
                <c:pt idx="4693">
                  <c:v>25</c:v>
                </c:pt>
                <c:pt idx="4694">
                  <c:v>19</c:v>
                </c:pt>
                <c:pt idx="4695">
                  <c:v>30</c:v>
                </c:pt>
                <c:pt idx="4696">
                  <c:v>10</c:v>
                </c:pt>
                <c:pt idx="4697">
                  <c:v>28</c:v>
                </c:pt>
                <c:pt idx="4698">
                  <c:v>24</c:v>
                </c:pt>
                <c:pt idx="4699">
                  <c:v>19</c:v>
                </c:pt>
                <c:pt idx="4700">
                  <c:v>25</c:v>
                </c:pt>
                <c:pt idx="4701">
                  <c:v>22</c:v>
                </c:pt>
                <c:pt idx="4702">
                  <c:v>19</c:v>
                </c:pt>
                <c:pt idx="4703">
                  <c:v>9</c:v>
                </c:pt>
                <c:pt idx="4704">
                  <c:v>21</c:v>
                </c:pt>
                <c:pt idx="4705">
                  <c:v>11</c:v>
                </c:pt>
                <c:pt idx="4706">
                  <c:v>18</c:v>
                </c:pt>
                <c:pt idx="4707">
                  <c:v>2</c:v>
                </c:pt>
                <c:pt idx="4708">
                  <c:v>8</c:v>
                </c:pt>
                <c:pt idx="4709">
                  <c:v>6</c:v>
                </c:pt>
                <c:pt idx="4710">
                  <c:v>4</c:v>
                </c:pt>
                <c:pt idx="4711">
                  <c:v>12</c:v>
                </c:pt>
                <c:pt idx="4712">
                  <c:v>7</c:v>
                </c:pt>
                <c:pt idx="4713">
                  <c:v>3</c:v>
                </c:pt>
                <c:pt idx="4714">
                  <c:v>3</c:v>
                </c:pt>
                <c:pt idx="4715">
                  <c:v>6</c:v>
                </c:pt>
                <c:pt idx="4716">
                  <c:v>18</c:v>
                </c:pt>
                <c:pt idx="4717">
                  <c:v>10</c:v>
                </c:pt>
                <c:pt idx="4718">
                  <c:v>24</c:v>
                </c:pt>
                <c:pt idx="4719">
                  <c:v>46</c:v>
                </c:pt>
                <c:pt idx="4720">
                  <c:v>2</c:v>
                </c:pt>
                <c:pt idx="4721">
                  <c:v>8</c:v>
                </c:pt>
                <c:pt idx="4722">
                  <c:v>31</c:v>
                </c:pt>
                <c:pt idx="4723">
                  <c:v>21</c:v>
                </c:pt>
                <c:pt idx="4724">
                  <c:v>14</c:v>
                </c:pt>
                <c:pt idx="4725">
                  <c:v>2</c:v>
                </c:pt>
                <c:pt idx="4726">
                  <c:v>18</c:v>
                </c:pt>
                <c:pt idx="4727">
                  <c:v>9</c:v>
                </c:pt>
                <c:pt idx="4728">
                  <c:v>4</c:v>
                </c:pt>
                <c:pt idx="4729">
                  <c:v>831</c:v>
                </c:pt>
                <c:pt idx="4730">
                  <c:v>16</c:v>
                </c:pt>
                <c:pt idx="4731">
                  <c:v>18</c:v>
                </c:pt>
                <c:pt idx="4732">
                  <c:v>52</c:v>
                </c:pt>
                <c:pt idx="4733">
                  <c:v>75</c:v>
                </c:pt>
                <c:pt idx="4734">
                  <c:v>636</c:v>
                </c:pt>
                <c:pt idx="4735">
                  <c:v>872</c:v>
                </c:pt>
                <c:pt idx="4736">
                  <c:v>1444</c:v>
                </c:pt>
                <c:pt idx="4737">
                  <c:v>224</c:v>
                </c:pt>
                <c:pt idx="4738">
                  <c:v>87</c:v>
                </c:pt>
                <c:pt idx="4739">
                  <c:v>553</c:v>
                </c:pt>
                <c:pt idx="4740">
                  <c:v>21</c:v>
                </c:pt>
                <c:pt idx="4741">
                  <c:v>126</c:v>
                </c:pt>
                <c:pt idx="4742">
                  <c:v>1188</c:v>
                </c:pt>
                <c:pt idx="4743">
                  <c:v>128</c:v>
                </c:pt>
                <c:pt idx="4744">
                  <c:v>397</c:v>
                </c:pt>
                <c:pt idx="4745">
                  <c:v>326</c:v>
                </c:pt>
                <c:pt idx="4746">
                  <c:v>834</c:v>
                </c:pt>
                <c:pt idx="4747">
                  <c:v>3251</c:v>
                </c:pt>
                <c:pt idx="4748">
                  <c:v>1139</c:v>
                </c:pt>
                <c:pt idx="4749">
                  <c:v>1025</c:v>
                </c:pt>
                <c:pt idx="4750">
                  <c:v>2003</c:v>
                </c:pt>
                <c:pt idx="4751">
                  <c:v>902</c:v>
                </c:pt>
                <c:pt idx="4752">
                  <c:v>1071</c:v>
                </c:pt>
                <c:pt idx="4753">
                  <c:v>815</c:v>
                </c:pt>
                <c:pt idx="4754">
                  <c:v>162</c:v>
                </c:pt>
                <c:pt idx="4755">
                  <c:v>890</c:v>
                </c:pt>
                <c:pt idx="4756">
                  <c:v>484</c:v>
                </c:pt>
                <c:pt idx="4757">
                  <c:v>380</c:v>
                </c:pt>
                <c:pt idx="4758">
                  <c:v>901</c:v>
                </c:pt>
                <c:pt idx="4759">
                  <c:v>600</c:v>
                </c:pt>
                <c:pt idx="4760">
                  <c:v>163</c:v>
                </c:pt>
                <c:pt idx="4761">
                  <c:v>594</c:v>
                </c:pt>
                <c:pt idx="4762">
                  <c:v>1619</c:v>
                </c:pt>
                <c:pt idx="4763">
                  <c:v>346</c:v>
                </c:pt>
                <c:pt idx="4764">
                  <c:v>950</c:v>
                </c:pt>
                <c:pt idx="4765">
                  <c:v>280</c:v>
                </c:pt>
                <c:pt idx="4766">
                  <c:v>623</c:v>
                </c:pt>
                <c:pt idx="4767">
                  <c:v>268</c:v>
                </c:pt>
                <c:pt idx="4768">
                  <c:v>52</c:v>
                </c:pt>
                <c:pt idx="4769">
                  <c:v>13</c:v>
                </c:pt>
                <c:pt idx="4770">
                  <c:v>725</c:v>
                </c:pt>
                <c:pt idx="4771">
                  <c:v>847</c:v>
                </c:pt>
                <c:pt idx="4772">
                  <c:v>2769</c:v>
                </c:pt>
                <c:pt idx="4773">
                  <c:v>1067</c:v>
                </c:pt>
                <c:pt idx="4774">
                  <c:v>1137</c:v>
                </c:pt>
                <c:pt idx="4775">
                  <c:v>278</c:v>
                </c:pt>
                <c:pt idx="4776">
                  <c:v>843</c:v>
                </c:pt>
                <c:pt idx="4777">
                  <c:v>299</c:v>
                </c:pt>
                <c:pt idx="4778">
                  <c:v>2163</c:v>
                </c:pt>
                <c:pt idx="4779">
                  <c:v>308</c:v>
                </c:pt>
                <c:pt idx="4780">
                  <c:v>422</c:v>
                </c:pt>
                <c:pt idx="4781">
                  <c:v>546</c:v>
                </c:pt>
                <c:pt idx="4782">
                  <c:v>919</c:v>
                </c:pt>
                <c:pt idx="4783">
                  <c:v>179</c:v>
                </c:pt>
                <c:pt idx="4784">
                  <c:v>275</c:v>
                </c:pt>
                <c:pt idx="4785">
                  <c:v>841</c:v>
                </c:pt>
                <c:pt idx="4786">
                  <c:v>361</c:v>
                </c:pt>
                <c:pt idx="4787">
                  <c:v>89</c:v>
                </c:pt>
                <c:pt idx="4788">
                  <c:v>519</c:v>
                </c:pt>
                <c:pt idx="4789">
                  <c:v>133</c:v>
                </c:pt>
                <c:pt idx="4790">
                  <c:v>1367</c:v>
                </c:pt>
                <c:pt idx="4791">
                  <c:v>731</c:v>
                </c:pt>
                <c:pt idx="4792">
                  <c:v>800</c:v>
                </c:pt>
                <c:pt idx="4793">
                  <c:v>493</c:v>
                </c:pt>
                <c:pt idx="4794">
                  <c:v>729</c:v>
                </c:pt>
                <c:pt idx="4795">
                  <c:v>798</c:v>
                </c:pt>
                <c:pt idx="4796">
                  <c:v>765</c:v>
                </c:pt>
                <c:pt idx="4797">
                  <c:v>717</c:v>
                </c:pt>
                <c:pt idx="4798">
                  <c:v>343</c:v>
                </c:pt>
                <c:pt idx="4799">
                  <c:v>358</c:v>
                </c:pt>
                <c:pt idx="4800">
                  <c:v>275</c:v>
                </c:pt>
                <c:pt idx="4801">
                  <c:v>1106</c:v>
                </c:pt>
                <c:pt idx="4802">
                  <c:v>547</c:v>
                </c:pt>
                <c:pt idx="4803">
                  <c:v>94</c:v>
                </c:pt>
                <c:pt idx="4804">
                  <c:v>308</c:v>
                </c:pt>
                <c:pt idx="4805">
                  <c:v>354</c:v>
                </c:pt>
                <c:pt idx="4806">
                  <c:v>1642</c:v>
                </c:pt>
                <c:pt idx="4807">
                  <c:v>1577</c:v>
                </c:pt>
                <c:pt idx="4808">
                  <c:v>303</c:v>
                </c:pt>
                <c:pt idx="4809">
                  <c:v>626</c:v>
                </c:pt>
                <c:pt idx="4810">
                  <c:v>1375</c:v>
                </c:pt>
                <c:pt idx="4811">
                  <c:v>634</c:v>
                </c:pt>
                <c:pt idx="4812">
                  <c:v>533</c:v>
                </c:pt>
                <c:pt idx="4813">
                  <c:v>1122</c:v>
                </c:pt>
                <c:pt idx="4814">
                  <c:v>360</c:v>
                </c:pt>
                <c:pt idx="4815">
                  <c:v>1592</c:v>
                </c:pt>
                <c:pt idx="4816">
                  <c:v>1432</c:v>
                </c:pt>
                <c:pt idx="4817">
                  <c:v>686</c:v>
                </c:pt>
                <c:pt idx="4818">
                  <c:v>1923</c:v>
                </c:pt>
                <c:pt idx="4819">
                  <c:v>227</c:v>
                </c:pt>
                <c:pt idx="4820">
                  <c:v>1434</c:v>
                </c:pt>
                <c:pt idx="4821">
                  <c:v>972</c:v>
                </c:pt>
                <c:pt idx="4822">
                  <c:v>283</c:v>
                </c:pt>
                <c:pt idx="4823">
                  <c:v>395</c:v>
                </c:pt>
                <c:pt idx="4824">
                  <c:v>658</c:v>
                </c:pt>
                <c:pt idx="4825">
                  <c:v>204</c:v>
                </c:pt>
                <c:pt idx="4826">
                  <c:v>284</c:v>
                </c:pt>
                <c:pt idx="4827">
                  <c:v>1282</c:v>
                </c:pt>
                <c:pt idx="4828">
                  <c:v>218</c:v>
                </c:pt>
                <c:pt idx="4829">
                  <c:v>998</c:v>
                </c:pt>
                <c:pt idx="4830">
                  <c:v>356</c:v>
                </c:pt>
                <c:pt idx="4831">
                  <c:v>231</c:v>
                </c:pt>
                <c:pt idx="4832">
                  <c:v>712</c:v>
                </c:pt>
                <c:pt idx="4833">
                  <c:v>361</c:v>
                </c:pt>
                <c:pt idx="4834">
                  <c:v>764</c:v>
                </c:pt>
                <c:pt idx="4835">
                  <c:v>552</c:v>
                </c:pt>
                <c:pt idx="4836">
                  <c:v>720</c:v>
                </c:pt>
                <c:pt idx="4837">
                  <c:v>941</c:v>
                </c:pt>
                <c:pt idx="4838">
                  <c:v>691</c:v>
                </c:pt>
                <c:pt idx="4839">
                  <c:v>618</c:v>
                </c:pt>
                <c:pt idx="4840">
                  <c:v>460</c:v>
                </c:pt>
                <c:pt idx="4841">
                  <c:v>1056</c:v>
                </c:pt>
                <c:pt idx="4842">
                  <c:v>395</c:v>
                </c:pt>
                <c:pt idx="4843">
                  <c:v>432</c:v>
                </c:pt>
                <c:pt idx="4844">
                  <c:v>394</c:v>
                </c:pt>
                <c:pt idx="4845">
                  <c:v>2982</c:v>
                </c:pt>
                <c:pt idx="4846">
                  <c:v>645</c:v>
                </c:pt>
                <c:pt idx="4847">
                  <c:v>664</c:v>
                </c:pt>
                <c:pt idx="4848">
                  <c:v>708</c:v>
                </c:pt>
                <c:pt idx="4849">
                  <c:v>451</c:v>
                </c:pt>
                <c:pt idx="4850">
                  <c:v>549</c:v>
                </c:pt>
                <c:pt idx="4851">
                  <c:v>435</c:v>
                </c:pt>
                <c:pt idx="4852">
                  <c:v>801</c:v>
                </c:pt>
                <c:pt idx="4853">
                  <c:v>263</c:v>
                </c:pt>
                <c:pt idx="4854">
                  <c:v>353</c:v>
                </c:pt>
                <c:pt idx="4855">
                  <c:v>472</c:v>
                </c:pt>
                <c:pt idx="4856">
                  <c:v>460</c:v>
                </c:pt>
                <c:pt idx="4857">
                  <c:v>361</c:v>
                </c:pt>
                <c:pt idx="4858">
                  <c:v>1218</c:v>
                </c:pt>
                <c:pt idx="4859">
                  <c:v>190</c:v>
                </c:pt>
                <c:pt idx="4860">
                  <c:v>188</c:v>
                </c:pt>
                <c:pt idx="4861">
                  <c:v>124</c:v>
                </c:pt>
                <c:pt idx="4862">
                  <c:v>913</c:v>
                </c:pt>
                <c:pt idx="4863">
                  <c:v>2023</c:v>
                </c:pt>
                <c:pt idx="4864">
                  <c:v>1909</c:v>
                </c:pt>
                <c:pt idx="4865">
                  <c:v>21</c:v>
                </c:pt>
                <c:pt idx="4866">
                  <c:v>39</c:v>
                </c:pt>
                <c:pt idx="4867">
                  <c:v>456</c:v>
                </c:pt>
                <c:pt idx="4868">
                  <c:v>56</c:v>
                </c:pt>
                <c:pt idx="4869">
                  <c:v>998</c:v>
                </c:pt>
                <c:pt idx="4870">
                  <c:v>874</c:v>
                </c:pt>
                <c:pt idx="4871">
                  <c:v>889</c:v>
                </c:pt>
                <c:pt idx="4872">
                  <c:v>174</c:v>
                </c:pt>
                <c:pt idx="4873">
                  <c:v>686</c:v>
                </c:pt>
                <c:pt idx="4874">
                  <c:v>1166</c:v>
                </c:pt>
                <c:pt idx="4875">
                  <c:v>480</c:v>
                </c:pt>
                <c:pt idx="4876">
                  <c:v>1389</c:v>
                </c:pt>
                <c:pt idx="4877">
                  <c:v>990</c:v>
                </c:pt>
                <c:pt idx="4878">
                  <c:v>385</c:v>
                </c:pt>
                <c:pt idx="4879">
                  <c:v>766</c:v>
                </c:pt>
                <c:pt idx="4880">
                  <c:v>460</c:v>
                </c:pt>
                <c:pt idx="4881">
                  <c:v>1400</c:v>
                </c:pt>
                <c:pt idx="4882">
                  <c:v>549</c:v>
                </c:pt>
                <c:pt idx="4883">
                  <c:v>80</c:v>
                </c:pt>
                <c:pt idx="4884">
                  <c:v>165</c:v>
                </c:pt>
                <c:pt idx="4885">
                  <c:v>726</c:v>
                </c:pt>
                <c:pt idx="4886">
                  <c:v>203</c:v>
                </c:pt>
                <c:pt idx="4887">
                  <c:v>126</c:v>
                </c:pt>
                <c:pt idx="4888">
                  <c:v>241</c:v>
                </c:pt>
                <c:pt idx="4889">
                  <c:v>153</c:v>
                </c:pt>
                <c:pt idx="4890">
                  <c:v>47</c:v>
                </c:pt>
                <c:pt idx="4891">
                  <c:v>104</c:v>
                </c:pt>
                <c:pt idx="4892">
                  <c:v>94</c:v>
                </c:pt>
                <c:pt idx="4893">
                  <c:v>312</c:v>
                </c:pt>
                <c:pt idx="4894">
                  <c:v>515</c:v>
                </c:pt>
                <c:pt idx="4895">
                  <c:v>794</c:v>
                </c:pt>
                <c:pt idx="4896">
                  <c:v>248</c:v>
                </c:pt>
                <c:pt idx="4897">
                  <c:v>123</c:v>
                </c:pt>
                <c:pt idx="4898">
                  <c:v>56</c:v>
                </c:pt>
                <c:pt idx="4899">
                  <c:v>46</c:v>
                </c:pt>
                <c:pt idx="4900">
                  <c:v>79</c:v>
                </c:pt>
                <c:pt idx="4901">
                  <c:v>93</c:v>
                </c:pt>
                <c:pt idx="4902">
                  <c:v>48</c:v>
                </c:pt>
                <c:pt idx="4903">
                  <c:v>43</c:v>
                </c:pt>
                <c:pt idx="4904">
                  <c:v>89</c:v>
                </c:pt>
                <c:pt idx="4905">
                  <c:v>970</c:v>
                </c:pt>
                <c:pt idx="4906">
                  <c:v>117</c:v>
                </c:pt>
                <c:pt idx="4907">
                  <c:v>104</c:v>
                </c:pt>
                <c:pt idx="4908">
                  <c:v>65</c:v>
                </c:pt>
                <c:pt idx="4909">
                  <c:v>827</c:v>
                </c:pt>
                <c:pt idx="4910">
                  <c:v>107</c:v>
                </c:pt>
                <c:pt idx="4911">
                  <c:v>39</c:v>
                </c:pt>
                <c:pt idx="4912">
                  <c:v>1163</c:v>
                </c:pt>
                <c:pt idx="4913">
                  <c:v>545</c:v>
                </c:pt>
                <c:pt idx="4914">
                  <c:v>736</c:v>
                </c:pt>
                <c:pt idx="4915">
                  <c:v>59</c:v>
                </c:pt>
                <c:pt idx="4916">
                  <c:v>77</c:v>
                </c:pt>
                <c:pt idx="4917">
                  <c:v>2220</c:v>
                </c:pt>
                <c:pt idx="4918">
                  <c:v>534</c:v>
                </c:pt>
                <c:pt idx="4919">
                  <c:v>380</c:v>
                </c:pt>
                <c:pt idx="4920">
                  <c:v>454</c:v>
                </c:pt>
                <c:pt idx="4921">
                  <c:v>314</c:v>
                </c:pt>
                <c:pt idx="4922">
                  <c:v>403</c:v>
                </c:pt>
                <c:pt idx="4923">
                  <c:v>321</c:v>
                </c:pt>
                <c:pt idx="4924">
                  <c:v>268</c:v>
                </c:pt>
                <c:pt idx="4925">
                  <c:v>256</c:v>
                </c:pt>
                <c:pt idx="4926">
                  <c:v>100</c:v>
                </c:pt>
                <c:pt idx="4927">
                  <c:v>337</c:v>
                </c:pt>
                <c:pt idx="4928">
                  <c:v>351</c:v>
                </c:pt>
                <c:pt idx="4929">
                  <c:v>189</c:v>
                </c:pt>
                <c:pt idx="4930">
                  <c:v>512</c:v>
                </c:pt>
                <c:pt idx="4931">
                  <c:v>209</c:v>
                </c:pt>
                <c:pt idx="4932">
                  <c:v>392</c:v>
                </c:pt>
                <c:pt idx="4933">
                  <c:v>1560</c:v>
                </c:pt>
                <c:pt idx="4934">
                  <c:v>130</c:v>
                </c:pt>
                <c:pt idx="4935">
                  <c:v>564</c:v>
                </c:pt>
                <c:pt idx="4936">
                  <c:v>316</c:v>
                </c:pt>
                <c:pt idx="4937">
                  <c:v>1484</c:v>
                </c:pt>
                <c:pt idx="4938">
                  <c:v>1156</c:v>
                </c:pt>
                <c:pt idx="4939">
                  <c:v>628</c:v>
                </c:pt>
                <c:pt idx="4940">
                  <c:v>1161</c:v>
                </c:pt>
                <c:pt idx="4941">
                  <c:v>810</c:v>
                </c:pt>
                <c:pt idx="4942">
                  <c:v>1376</c:v>
                </c:pt>
                <c:pt idx="4943">
                  <c:v>1009</c:v>
                </c:pt>
                <c:pt idx="4944">
                  <c:v>713</c:v>
                </c:pt>
                <c:pt idx="4945">
                  <c:v>943</c:v>
                </c:pt>
                <c:pt idx="4946">
                  <c:v>1846</c:v>
                </c:pt>
                <c:pt idx="4947">
                  <c:v>224</c:v>
                </c:pt>
                <c:pt idx="4948">
                  <c:v>675</c:v>
                </c:pt>
                <c:pt idx="4949">
                  <c:v>637</c:v>
                </c:pt>
                <c:pt idx="4950">
                  <c:v>814</c:v>
                </c:pt>
                <c:pt idx="4951">
                  <c:v>311</c:v>
                </c:pt>
                <c:pt idx="4952">
                  <c:v>694</c:v>
                </c:pt>
                <c:pt idx="4953">
                  <c:v>2169</c:v>
                </c:pt>
                <c:pt idx="4954">
                  <c:v>1625</c:v>
                </c:pt>
                <c:pt idx="4955">
                  <c:v>487</c:v>
                </c:pt>
                <c:pt idx="4956">
                  <c:v>524</c:v>
                </c:pt>
                <c:pt idx="4957">
                  <c:v>498</c:v>
                </c:pt>
                <c:pt idx="4958">
                  <c:v>99</c:v>
                </c:pt>
                <c:pt idx="4959">
                  <c:v>26</c:v>
                </c:pt>
                <c:pt idx="4960">
                  <c:v>239</c:v>
                </c:pt>
                <c:pt idx="4961">
                  <c:v>20</c:v>
                </c:pt>
                <c:pt idx="4962">
                  <c:v>350</c:v>
                </c:pt>
                <c:pt idx="4963">
                  <c:v>889</c:v>
                </c:pt>
                <c:pt idx="4964">
                  <c:v>531</c:v>
                </c:pt>
                <c:pt idx="4965">
                  <c:v>1015</c:v>
                </c:pt>
                <c:pt idx="4966">
                  <c:v>267</c:v>
                </c:pt>
                <c:pt idx="4967">
                  <c:v>778</c:v>
                </c:pt>
                <c:pt idx="4968">
                  <c:v>373</c:v>
                </c:pt>
                <c:pt idx="4969">
                  <c:v>433</c:v>
                </c:pt>
                <c:pt idx="4970">
                  <c:v>502</c:v>
                </c:pt>
                <c:pt idx="4971">
                  <c:v>926</c:v>
                </c:pt>
                <c:pt idx="4972">
                  <c:v>1156</c:v>
                </c:pt>
                <c:pt idx="4973">
                  <c:v>207</c:v>
                </c:pt>
                <c:pt idx="4974">
                  <c:v>732</c:v>
                </c:pt>
                <c:pt idx="4975">
                  <c:v>1300</c:v>
                </c:pt>
                <c:pt idx="4976">
                  <c:v>728</c:v>
                </c:pt>
                <c:pt idx="4977">
                  <c:v>86</c:v>
                </c:pt>
                <c:pt idx="4978">
                  <c:v>737</c:v>
                </c:pt>
                <c:pt idx="4979">
                  <c:v>733</c:v>
                </c:pt>
                <c:pt idx="4980">
                  <c:v>819</c:v>
                </c:pt>
                <c:pt idx="4981">
                  <c:v>733</c:v>
                </c:pt>
                <c:pt idx="4982">
                  <c:v>569</c:v>
                </c:pt>
                <c:pt idx="4983">
                  <c:v>455</c:v>
                </c:pt>
                <c:pt idx="4984">
                  <c:v>202</c:v>
                </c:pt>
                <c:pt idx="4985">
                  <c:v>775</c:v>
                </c:pt>
                <c:pt idx="4986">
                  <c:v>323</c:v>
                </c:pt>
                <c:pt idx="4987">
                  <c:v>596</c:v>
                </c:pt>
                <c:pt idx="4988">
                  <c:v>567</c:v>
                </c:pt>
                <c:pt idx="4989">
                  <c:v>187</c:v>
                </c:pt>
                <c:pt idx="4990">
                  <c:v>1130</c:v>
                </c:pt>
                <c:pt idx="4991">
                  <c:v>43</c:v>
                </c:pt>
                <c:pt idx="4992">
                  <c:v>204</c:v>
                </c:pt>
                <c:pt idx="4993">
                  <c:v>522</c:v>
                </c:pt>
                <c:pt idx="4994">
                  <c:v>1909</c:v>
                </c:pt>
                <c:pt idx="4995">
                  <c:v>370</c:v>
                </c:pt>
                <c:pt idx="4996">
                  <c:v>295</c:v>
                </c:pt>
                <c:pt idx="4997">
                  <c:v>1029</c:v>
                </c:pt>
                <c:pt idx="4998">
                  <c:v>443</c:v>
                </c:pt>
                <c:pt idx="4999">
                  <c:v>2049</c:v>
                </c:pt>
                <c:pt idx="5000">
                  <c:v>990</c:v>
                </c:pt>
                <c:pt idx="5001">
                  <c:v>1242</c:v>
                </c:pt>
                <c:pt idx="5002">
                  <c:v>1166</c:v>
                </c:pt>
                <c:pt idx="5003">
                  <c:v>380</c:v>
                </c:pt>
                <c:pt idx="5004">
                  <c:v>755</c:v>
                </c:pt>
                <c:pt idx="5005">
                  <c:v>834</c:v>
                </c:pt>
                <c:pt idx="5006">
                  <c:v>671</c:v>
                </c:pt>
                <c:pt idx="5007">
                  <c:v>967</c:v>
                </c:pt>
                <c:pt idx="5008">
                  <c:v>386</c:v>
                </c:pt>
                <c:pt idx="5009">
                  <c:v>515</c:v>
                </c:pt>
                <c:pt idx="5010">
                  <c:v>413</c:v>
                </c:pt>
                <c:pt idx="5011">
                  <c:v>283</c:v>
                </c:pt>
                <c:pt idx="5012">
                  <c:v>26</c:v>
                </c:pt>
                <c:pt idx="5013">
                  <c:v>423</c:v>
                </c:pt>
                <c:pt idx="5014">
                  <c:v>475</c:v>
                </c:pt>
                <c:pt idx="5015">
                  <c:v>679</c:v>
                </c:pt>
                <c:pt idx="5016">
                  <c:v>1335</c:v>
                </c:pt>
                <c:pt idx="5017">
                  <c:v>529</c:v>
                </c:pt>
                <c:pt idx="5018">
                  <c:v>282</c:v>
                </c:pt>
                <c:pt idx="5019">
                  <c:v>379</c:v>
                </c:pt>
                <c:pt idx="5020">
                  <c:v>938</c:v>
                </c:pt>
                <c:pt idx="5021">
                  <c:v>364</c:v>
                </c:pt>
                <c:pt idx="5022">
                  <c:v>508</c:v>
                </c:pt>
                <c:pt idx="5023">
                  <c:v>414</c:v>
                </c:pt>
                <c:pt idx="5024">
                  <c:v>644</c:v>
                </c:pt>
                <c:pt idx="5025">
                  <c:v>1003</c:v>
                </c:pt>
                <c:pt idx="5026">
                  <c:v>1465</c:v>
                </c:pt>
                <c:pt idx="5027">
                  <c:v>1444</c:v>
                </c:pt>
                <c:pt idx="5028">
                  <c:v>322</c:v>
                </c:pt>
                <c:pt idx="5029">
                  <c:v>29</c:v>
                </c:pt>
                <c:pt idx="5030">
                  <c:v>209</c:v>
                </c:pt>
                <c:pt idx="5031">
                  <c:v>2009</c:v>
                </c:pt>
                <c:pt idx="5032">
                  <c:v>1290</c:v>
                </c:pt>
                <c:pt idx="5033">
                  <c:v>216</c:v>
                </c:pt>
                <c:pt idx="5034">
                  <c:v>440</c:v>
                </c:pt>
                <c:pt idx="5035">
                  <c:v>2050</c:v>
                </c:pt>
                <c:pt idx="5036">
                  <c:v>328</c:v>
                </c:pt>
                <c:pt idx="5037">
                  <c:v>181</c:v>
                </c:pt>
                <c:pt idx="5038">
                  <c:v>2018</c:v>
                </c:pt>
                <c:pt idx="5039">
                  <c:v>1534</c:v>
                </c:pt>
                <c:pt idx="5040">
                  <c:v>2046</c:v>
                </c:pt>
                <c:pt idx="5041">
                  <c:v>258</c:v>
                </c:pt>
                <c:pt idx="5042">
                  <c:v>1140</c:v>
                </c:pt>
                <c:pt idx="5043">
                  <c:v>485</c:v>
                </c:pt>
                <c:pt idx="5044">
                  <c:v>528</c:v>
                </c:pt>
                <c:pt idx="5045">
                  <c:v>169</c:v>
                </c:pt>
                <c:pt idx="5046">
                  <c:v>606</c:v>
                </c:pt>
                <c:pt idx="5047">
                  <c:v>313</c:v>
                </c:pt>
                <c:pt idx="5048">
                  <c:v>619</c:v>
                </c:pt>
                <c:pt idx="5049">
                  <c:v>833</c:v>
                </c:pt>
                <c:pt idx="5050">
                  <c:v>385</c:v>
                </c:pt>
                <c:pt idx="5051">
                  <c:v>869</c:v>
                </c:pt>
                <c:pt idx="5052">
                  <c:v>325</c:v>
                </c:pt>
                <c:pt idx="5053">
                  <c:v>309</c:v>
                </c:pt>
                <c:pt idx="5054">
                  <c:v>1792</c:v>
                </c:pt>
                <c:pt idx="5055">
                  <c:v>125</c:v>
                </c:pt>
                <c:pt idx="5056">
                  <c:v>207</c:v>
                </c:pt>
                <c:pt idx="5057">
                  <c:v>661</c:v>
                </c:pt>
                <c:pt idx="5058">
                  <c:v>208</c:v>
                </c:pt>
                <c:pt idx="5059">
                  <c:v>472</c:v>
                </c:pt>
                <c:pt idx="5060">
                  <c:v>155</c:v>
                </c:pt>
                <c:pt idx="5061">
                  <c:v>562</c:v>
                </c:pt>
                <c:pt idx="5062">
                  <c:v>737</c:v>
                </c:pt>
                <c:pt idx="5063">
                  <c:v>555</c:v>
                </c:pt>
                <c:pt idx="5064">
                  <c:v>578</c:v>
                </c:pt>
                <c:pt idx="5065">
                  <c:v>730</c:v>
                </c:pt>
                <c:pt idx="5066">
                  <c:v>329</c:v>
                </c:pt>
                <c:pt idx="5067">
                  <c:v>393</c:v>
                </c:pt>
                <c:pt idx="5068">
                  <c:v>370</c:v>
                </c:pt>
                <c:pt idx="5069">
                  <c:v>370</c:v>
                </c:pt>
                <c:pt idx="5070">
                  <c:v>335</c:v>
                </c:pt>
                <c:pt idx="5071">
                  <c:v>1072</c:v>
                </c:pt>
                <c:pt idx="5072">
                  <c:v>1004</c:v>
                </c:pt>
                <c:pt idx="5073">
                  <c:v>194</c:v>
                </c:pt>
                <c:pt idx="5074">
                  <c:v>107</c:v>
                </c:pt>
                <c:pt idx="5075">
                  <c:v>1172</c:v>
                </c:pt>
                <c:pt idx="5076">
                  <c:v>493</c:v>
                </c:pt>
                <c:pt idx="5077">
                  <c:v>22</c:v>
                </c:pt>
                <c:pt idx="5078">
                  <c:v>521</c:v>
                </c:pt>
                <c:pt idx="5079">
                  <c:v>720</c:v>
                </c:pt>
                <c:pt idx="5080">
                  <c:v>690</c:v>
                </c:pt>
                <c:pt idx="5081">
                  <c:v>580</c:v>
                </c:pt>
                <c:pt idx="5082">
                  <c:v>322</c:v>
                </c:pt>
                <c:pt idx="5083">
                  <c:v>275</c:v>
                </c:pt>
                <c:pt idx="5084">
                  <c:v>547</c:v>
                </c:pt>
                <c:pt idx="5085">
                  <c:v>514</c:v>
                </c:pt>
                <c:pt idx="5086">
                  <c:v>324</c:v>
                </c:pt>
                <c:pt idx="5087">
                  <c:v>90</c:v>
                </c:pt>
                <c:pt idx="5088">
                  <c:v>366</c:v>
                </c:pt>
                <c:pt idx="5089">
                  <c:v>295</c:v>
                </c:pt>
                <c:pt idx="5090">
                  <c:v>225</c:v>
                </c:pt>
                <c:pt idx="5091">
                  <c:v>396</c:v>
                </c:pt>
                <c:pt idx="5092">
                  <c:v>2186</c:v>
                </c:pt>
                <c:pt idx="5093">
                  <c:v>699</c:v>
                </c:pt>
                <c:pt idx="5094">
                  <c:v>525</c:v>
                </c:pt>
                <c:pt idx="5095">
                  <c:v>366</c:v>
                </c:pt>
                <c:pt idx="5096">
                  <c:v>304</c:v>
                </c:pt>
                <c:pt idx="5097">
                  <c:v>256</c:v>
                </c:pt>
                <c:pt idx="5098">
                  <c:v>137</c:v>
                </c:pt>
                <c:pt idx="5099">
                  <c:v>144</c:v>
                </c:pt>
                <c:pt idx="5100">
                  <c:v>605</c:v>
                </c:pt>
                <c:pt idx="5101">
                  <c:v>535</c:v>
                </c:pt>
                <c:pt idx="5102">
                  <c:v>842</c:v>
                </c:pt>
                <c:pt idx="5103">
                  <c:v>439</c:v>
                </c:pt>
                <c:pt idx="5104">
                  <c:v>473</c:v>
                </c:pt>
                <c:pt idx="5105">
                  <c:v>363</c:v>
                </c:pt>
                <c:pt idx="5106">
                  <c:v>421</c:v>
                </c:pt>
                <c:pt idx="5107">
                  <c:v>800</c:v>
                </c:pt>
                <c:pt idx="5108">
                  <c:v>31</c:v>
                </c:pt>
                <c:pt idx="5109">
                  <c:v>860</c:v>
                </c:pt>
                <c:pt idx="5110">
                  <c:v>710</c:v>
                </c:pt>
                <c:pt idx="5111">
                  <c:v>485</c:v>
                </c:pt>
                <c:pt idx="5112">
                  <c:v>839</c:v>
                </c:pt>
                <c:pt idx="5113">
                  <c:v>12</c:v>
                </c:pt>
                <c:pt idx="5114">
                  <c:v>376</c:v>
                </c:pt>
                <c:pt idx="5115">
                  <c:v>36</c:v>
                </c:pt>
                <c:pt idx="5116">
                  <c:v>420</c:v>
                </c:pt>
                <c:pt idx="5117">
                  <c:v>628</c:v>
                </c:pt>
                <c:pt idx="5118">
                  <c:v>386</c:v>
                </c:pt>
                <c:pt idx="5119">
                  <c:v>6</c:v>
                </c:pt>
                <c:pt idx="5120">
                  <c:v>350</c:v>
                </c:pt>
                <c:pt idx="5121">
                  <c:v>410</c:v>
                </c:pt>
                <c:pt idx="5122">
                  <c:v>387</c:v>
                </c:pt>
                <c:pt idx="5123">
                  <c:v>511</c:v>
                </c:pt>
                <c:pt idx="5124">
                  <c:v>306</c:v>
                </c:pt>
                <c:pt idx="5125">
                  <c:v>509</c:v>
                </c:pt>
                <c:pt idx="5126">
                  <c:v>1090</c:v>
                </c:pt>
                <c:pt idx="5127">
                  <c:v>685</c:v>
                </c:pt>
                <c:pt idx="5128">
                  <c:v>230</c:v>
                </c:pt>
                <c:pt idx="5129">
                  <c:v>411</c:v>
                </c:pt>
                <c:pt idx="5130">
                  <c:v>817</c:v>
                </c:pt>
                <c:pt idx="5131">
                  <c:v>481</c:v>
                </c:pt>
                <c:pt idx="5132">
                  <c:v>611</c:v>
                </c:pt>
                <c:pt idx="5133">
                  <c:v>504</c:v>
                </c:pt>
                <c:pt idx="5134">
                  <c:v>386</c:v>
                </c:pt>
                <c:pt idx="5135">
                  <c:v>671</c:v>
                </c:pt>
                <c:pt idx="5136">
                  <c:v>761</c:v>
                </c:pt>
                <c:pt idx="5137">
                  <c:v>407</c:v>
                </c:pt>
                <c:pt idx="5138">
                  <c:v>591</c:v>
                </c:pt>
                <c:pt idx="5139">
                  <c:v>501</c:v>
                </c:pt>
                <c:pt idx="5140">
                  <c:v>711</c:v>
                </c:pt>
                <c:pt idx="5141">
                  <c:v>494</c:v>
                </c:pt>
                <c:pt idx="5142">
                  <c:v>736</c:v>
                </c:pt>
                <c:pt idx="5143">
                  <c:v>762</c:v>
                </c:pt>
                <c:pt idx="5144">
                  <c:v>570</c:v>
                </c:pt>
                <c:pt idx="5145">
                  <c:v>786</c:v>
                </c:pt>
                <c:pt idx="5146">
                  <c:v>767</c:v>
                </c:pt>
                <c:pt idx="5147">
                  <c:v>431</c:v>
                </c:pt>
                <c:pt idx="5148">
                  <c:v>375</c:v>
                </c:pt>
                <c:pt idx="5149">
                  <c:v>459</c:v>
                </c:pt>
                <c:pt idx="5150">
                  <c:v>932</c:v>
                </c:pt>
                <c:pt idx="5151">
                  <c:v>245</c:v>
                </c:pt>
                <c:pt idx="5152">
                  <c:v>274</c:v>
                </c:pt>
                <c:pt idx="5153">
                  <c:v>115</c:v>
                </c:pt>
                <c:pt idx="5154">
                  <c:v>651</c:v>
                </c:pt>
                <c:pt idx="5155">
                  <c:v>443</c:v>
                </c:pt>
                <c:pt idx="5156">
                  <c:v>497</c:v>
                </c:pt>
                <c:pt idx="5157">
                  <c:v>730</c:v>
                </c:pt>
                <c:pt idx="5158">
                  <c:v>657</c:v>
                </c:pt>
                <c:pt idx="5159">
                  <c:v>650</c:v>
                </c:pt>
                <c:pt idx="5160">
                  <c:v>479</c:v>
                </c:pt>
                <c:pt idx="5161">
                  <c:v>490</c:v>
                </c:pt>
                <c:pt idx="5162">
                  <c:v>240</c:v>
                </c:pt>
                <c:pt idx="5163">
                  <c:v>605</c:v>
                </c:pt>
                <c:pt idx="5164">
                  <c:v>776</c:v>
                </c:pt>
                <c:pt idx="5165">
                  <c:v>543</c:v>
                </c:pt>
                <c:pt idx="5166">
                  <c:v>384</c:v>
                </c:pt>
                <c:pt idx="5167">
                  <c:v>305</c:v>
                </c:pt>
                <c:pt idx="5168">
                  <c:v>43</c:v>
                </c:pt>
                <c:pt idx="5169">
                  <c:v>670</c:v>
                </c:pt>
                <c:pt idx="5170">
                  <c:v>624</c:v>
                </c:pt>
                <c:pt idx="5171">
                  <c:v>219</c:v>
                </c:pt>
                <c:pt idx="5172">
                  <c:v>212</c:v>
                </c:pt>
                <c:pt idx="5173">
                  <c:v>282</c:v>
                </c:pt>
                <c:pt idx="5174">
                  <c:v>511</c:v>
                </c:pt>
                <c:pt idx="5175">
                  <c:v>213</c:v>
                </c:pt>
                <c:pt idx="5176">
                  <c:v>331</c:v>
                </c:pt>
                <c:pt idx="5177">
                  <c:v>680</c:v>
                </c:pt>
                <c:pt idx="5178">
                  <c:v>557</c:v>
                </c:pt>
                <c:pt idx="5179">
                  <c:v>440</c:v>
                </c:pt>
                <c:pt idx="5180">
                  <c:v>482</c:v>
                </c:pt>
                <c:pt idx="5181">
                  <c:v>474</c:v>
                </c:pt>
                <c:pt idx="5182">
                  <c:v>369</c:v>
                </c:pt>
                <c:pt idx="5183">
                  <c:v>462</c:v>
                </c:pt>
                <c:pt idx="5184">
                  <c:v>516</c:v>
                </c:pt>
                <c:pt idx="5185">
                  <c:v>360</c:v>
                </c:pt>
                <c:pt idx="5186">
                  <c:v>598</c:v>
                </c:pt>
                <c:pt idx="5187">
                  <c:v>418</c:v>
                </c:pt>
                <c:pt idx="5188">
                  <c:v>253</c:v>
                </c:pt>
                <c:pt idx="5189">
                  <c:v>609</c:v>
                </c:pt>
                <c:pt idx="5190">
                  <c:v>1190</c:v>
                </c:pt>
                <c:pt idx="5191">
                  <c:v>311</c:v>
                </c:pt>
                <c:pt idx="5192">
                  <c:v>465</c:v>
                </c:pt>
                <c:pt idx="5193">
                  <c:v>380</c:v>
                </c:pt>
                <c:pt idx="5194">
                  <c:v>806</c:v>
                </c:pt>
                <c:pt idx="5195">
                  <c:v>438</c:v>
                </c:pt>
                <c:pt idx="5196">
                  <c:v>447</c:v>
                </c:pt>
                <c:pt idx="5197">
                  <c:v>362</c:v>
                </c:pt>
                <c:pt idx="5198">
                  <c:v>348</c:v>
                </c:pt>
                <c:pt idx="5199">
                  <c:v>459</c:v>
                </c:pt>
                <c:pt idx="5200">
                  <c:v>400</c:v>
                </c:pt>
                <c:pt idx="5201">
                  <c:v>363</c:v>
                </c:pt>
                <c:pt idx="5202">
                  <c:v>493</c:v>
                </c:pt>
                <c:pt idx="5203">
                  <c:v>411</c:v>
                </c:pt>
                <c:pt idx="5204">
                  <c:v>295</c:v>
                </c:pt>
                <c:pt idx="5205">
                  <c:v>287</c:v>
                </c:pt>
                <c:pt idx="5206">
                  <c:v>271</c:v>
                </c:pt>
                <c:pt idx="5207">
                  <c:v>359</c:v>
                </c:pt>
                <c:pt idx="5208">
                  <c:v>783</c:v>
                </c:pt>
                <c:pt idx="5209">
                  <c:v>438</c:v>
                </c:pt>
                <c:pt idx="5210">
                  <c:v>261</c:v>
                </c:pt>
                <c:pt idx="5211">
                  <c:v>697</c:v>
                </c:pt>
                <c:pt idx="5212">
                  <c:v>318</c:v>
                </c:pt>
                <c:pt idx="5213">
                  <c:v>431</c:v>
                </c:pt>
                <c:pt idx="5214">
                  <c:v>632</c:v>
                </c:pt>
                <c:pt idx="5215">
                  <c:v>462</c:v>
                </c:pt>
                <c:pt idx="5216">
                  <c:v>323</c:v>
                </c:pt>
                <c:pt idx="5217">
                  <c:v>316</c:v>
                </c:pt>
                <c:pt idx="5218">
                  <c:v>500</c:v>
                </c:pt>
                <c:pt idx="5219">
                  <c:v>707</c:v>
                </c:pt>
                <c:pt idx="5220">
                  <c:v>519</c:v>
                </c:pt>
                <c:pt idx="5221">
                  <c:v>72</c:v>
                </c:pt>
                <c:pt idx="5222">
                  <c:v>360</c:v>
                </c:pt>
                <c:pt idx="5223">
                  <c:v>94</c:v>
                </c:pt>
                <c:pt idx="5224">
                  <c:v>392</c:v>
                </c:pt>
                <c:pt idx="5225">
                  <c:v>455</c:v>
                </c:pt>
                <c:pt idx="5226">
                  <c:v>102</c:v>
                </c:pt>
                <c:pt idx="5227">
                  <c:v>253</c:v>
                </c:pt>
                <c:pt idx="5228">
                  <c:v>278</c:v>
                </c:pt>
                <c:pt idx="5229">
                  <c:v>101</c:v>
                </c:pt>
                <c:pt idx="5230">
                  <c:v>369</c:v>
                </c:pt>
                <c:pt idx="5231">
                  <c:v>468</c:v>
                </c:pt>
                <c:pt idx="5232">
                  <c:v>508</c:v>
                </c:pt>
                <c:pt idx="5233">
                  <c:v>349</c:v>
                </c:pt>
                <c:pt idx="5234">
                  <c:v>370</c:v>
                </c:pt>
                <c:pt idx="5235">
                  <c:v>338</c:v>
                </c:pt>
                <c:pt idx="5236">
                  <c:v>210</c:v>
                </c:pt>
                <c:pt idx="5237">
                  <c:v>238</c:v>
                </c:pt>
                <c:pt idx="5238">
                  <c:v>235</c:v>
                </c:pt>
                <c:pt idx="5239">
                  <c:v>756</c:v>
                </c:pt>
                <c:pt idx="5240">
                  <c:v>873</c:v>
                </c:pt>
                <c:pt idx="5241">
                  <c:v>175</c:v>
                </c:pt>
                <c:pt idx="5242">
                  <c:v>159</c:v>
                </c:pt>
                <c:pt idx="5243">
                  <c:v>500</c:v>
                </c:pt>
                <c:pt idx="5244">
                  <c:v>535</c:v>
                </c:pt>
                <c:pt idx="5245">
                  <c:v>233</c:v>
                </c:pt>
                <c:pt idx="5246">
                  <c:v>479</c:v>
                </c:pt>
                <c:pt idx="5247">
                  <c:v>71</c:v>
                </c:pt>
                <c:pt idx="5248">
                  <c:v>369</c:v>
                </c:pt>
                <c:pt idx="5249">
                  <c:v>283</c:v>
                </c:pt>
                <c:pt idx="5250">
                  <c:v>657</c:v>
                </c:pt>
                <c:pt idx="5251">
                  <c:v>135</c:v>
                </c:pt>
                <c:pt idx="5252">
                  <c:v>83</c:v>
                </c:pt>
                <c:pt idx="5253">
                  <c:v>497</c:v>
                </c:pt>
                <c:pt idx="5254">
                  <c:v>449</c:v>
                </c:pt>
                <c:pt idx="5255">
                  <c:v>488</c:v>
                </c:pt>
                <c:pt idx="5256">
                  <c:v>588</c:v>
                </c:pt>
                <c:pt idx="5257">
                  <c:v>412</c:v>
                </c:pt>
                <c:pt idx="5258">
                  <c:v>345</c:v>
                </c:pt>
                <c:pt idx="5259">
                  <c:v>32</c:v>
                </c:pt>
                <c:pt idx="5260">
                  <c:v>349</c:v>
                </c:pt>
                <c:pt idx="5261">
                  <c:v>601</c:v>
                </c:pt>
                <c:pt idx="5262">
                  <c:v>71</c:v>
                </c:pt>
                <c:pt idx="5263">
                  <c:v>683</c:v>
                </c:pt>
                <c:pt idx="5264">
                  <c:v>54</c:v>
                </c:pt>
                <c:pt idx="5265">
                  <c:v>505</c:v>
                </c:pt>
                <c:pt idx="5266">
                  <c:v>208</c:v>
                </c:pt>
                <c:pt idx="5267">
                  <c:v>551</c:v>
                </c:pt>
                <c:pt idx="5268">
                  <c:v>625</c:v>
                </c:pt>
                <c:pt idx="5269">
                  <c:v>445</c:v>
                </c:pt>
                <c:pt idx="5270">
                  <c:v>349</c:v>
                </c:pt>
                <c:pt idx="5271">
                  <c:v>457</c:v>
                </c:pt>
                <c:pt idx="5272">
                  <c:v>437</c:v>
                </c:pt>
                <c:pt idx="5273">
                  <c:v>426</c:v>
                </c:pt>
                <c:pt idx="5274">
                  <c:v>288</c:v>
                </c:pt>
                <c:pt idx="5275">
                  <c:v>327</c:v>
                </c:pt>
                <c:pt idx="5276">
                  <c:v>594</c:v>
                </c:pt>
                <c:pt idx="5277">
                  <c:v>345</c:v>
                </c:pt>
                <c:pt idx="5278">
                  <c:v>870</c:v>
                </c:pt>
                <c:pt idx="5279">
                  <c:v>1191</c:v>
                </c:pt>
                <c:pt idx="5280">
                  <c:v>760</c:v>
                </c:pt>
                <c:pt idx="5281">
                  <c:v>650</c:v>
                </c:pt>
                <c:pt idx="5282">
                  <c:v>522</c:v>
                </c:pt>
                <c:pt idx="5283">
                  <c:v>864</c:v>
                </c:pt>
                <c:pt idx="5284">
                  <c:v>466</c:v>
                </c:pt>
                <c:pt idx="5285">
                  <c:v>608</c:v>
                </c:pt>
                <c:pt idx="5286">
                  <c:v>445</c:v>
                </c:pt>
                <c:pt idx="5287">
                  <c:v>322</c:v>
                </c:pt>
                <c:pt idx="5288">
                  <c:v>841</c:v>
                </c:pt>
                <c:pt idx="5289">
                  <c:v>769</c:v>
                </c:pt>
                <c:pt idx="5290">
                  <c:v>513</c:v>
                </c:pt>
                <c:pt idx="5291">
                  <c:v>342</c:v>
                </c:pt>
                <c:pt idx="5292">
                  <c:v>776</c:v>
                </c:pt>
                <c:pt idx="5293">
                  <c:v>797</c:v>
                </c:pt>
                <c:pt idx="5294">
                  <c:v>467</c:v>
                </c:pt>
                <c:pt idx="5295">
                  <c:v>313</c:v>
                </c:pt>
                <c:pt idx="5296">
                  <c:v>53</c:v>
                </c:pt>
                <c:pt idx="5297">
                  <c:v>457</c:v>
                </c:pt>
                <c:pt idx="5298">
                  <c:v>254</c:v>
                </c:pt>
                <c:pt idx="5299">
                  <c:v>125</c:v>
                </c:pt>
                <c:pt idx="5300">
                  <c:v>257</c:v>
                </c:pt>
                <c:pt idx="5301">
                  <c:v>487</c:v>
                </c:pt>
                <c:pt idx="5302">
                  <c:v>288</c:v>
                </c:pt>
                <c:pt idx="5303">
                  <c:v>444</c:v>
                </c:pt>
                <c:pt idx="5304">
                  <c:v>432</c:v>
                </c:pt>
                <c:pt idx="5305">
                  <c:v>338</c:v>
                </c:pt>
                <c:pt idx="5306">
                  <c:v>380</c:v>
                </c:pt>
                <c:pt idx="5307">
                  <c:v>229</c:v>
                </c:pt>
                <c:pt idx="5308">
                  <c:v>512</c:v>
                </c:pt>
                <c:pt idx="5309">
                  <c:v>700</c:v>
                </c:pt>
                <c:pt idx="5310">
                  <c:v>387</c:v>
                </c:pt>
                <c:pt idx="5311">
                  <c:v>285</c:v>
                </c:pt>
                <c:pt idx="5312">
                  <c:v>554</c:v>
                </c:pt>
                <c:pt idx="5313">
                  <c:v>569</c:v>
                </c:pt>
                <c:pt idx="5314">
                  <c:v>520</c:v>
                </c:pt>
                <c:pt idx="5315">
                  <c:v>691</c:v>
                </c:pt>
                <c:pt idx="5316">
                  <c:v>622</c:v>
                </c:pt>
                <c:pt idx="5317">
                  <c:v>956</c:v>
                </c:pt>
                <c:pt idx="5318">
                  <c:v>826</c:v>
                </c:pt>
                <c:pt idx="5319">
                  <c:v>628</c:v>
                </c:pt>
                <c:pt idx="5320">
                  <c:v>240</c:v>
                </c:pt>
                <c:pt idx="5321">
                  <c:v>772</c:v>
                </c:pt>
                <c:pt idx="5322">
                  <c:v>318</c:v>
                </c:pt>
                <c:pt idx="5323">
                  <c:v>597</c:v>
                </c:pt>
                <c:pt idx="5324">
                  <c:v>240</c:v>
                </c:pt>
                <c:pt idx="5325">
                  <c:v>531</c:v>
                </c:pt>
                <c:pt idx="5326">
                  <c:v>576</c:v>
                </c:pt>
                <c:pt idx="5327">
                  <c:v>393</c:v>
                </c:pt>
                <c:pt idx="5328">
                  <c:v>484</c:v>
                </c:pt>
                <c:pt idx="5329">
                  <c:v>428</c:v>
                </c:pt>
                <c:pt idx="5330">
                  <c:v>652</c:v>
                </c:pt>
                <c:pt idx="5331">
                  <c:v>453</c:v>
                </c:pt>
                <c:pt idx="5332">
                  <c:v>555</c:v>
                </c:pt>
                <c:pt idx="5333">
                  <c:v>548</c:v>
                </c:pt>
                <c:pt idx="5334">
                  <c:v>559</c:v>
                </c:pt>
                <c:pt idx="5335">
                  <c:v>467</c:v>
                </c:pt>
                <c:pt idx="5336">
                  <c:v>510</c:v>
                </c:pt>
                <c:pt idx="5337">
                  <c:v>417</c:v>
                </c:pt>
                <c:pt idx="5338">
                  <c:v>319</c:v>
                </c:pt>
                <c:pt idx="5339">
                  <c:v>351</c:v>
                </c:pt>
                <c:pt idx="5340">
                  <c:v>447</c:v>
                </c:pt>
                <c:pt idx="5341">
                  <c:v>737</c:v>
                </c:pt>
                <c:pt idx="5342">
                  <c:v>858</c:v>
                </c:pt>
                <c:pt idx="5343">
                  <c:v>644</c:v>
                </c:pt>
                <c:pt idx="5344">
                  <c:v>603</c:v>
                </c:pt>
                <c:pt idx="5345">
                  <c:v>453</c:v>
                </c:pt>
                <c:pt idx="5346">
                  <c:v>360</c:v>
                </c:pt>
                <c:pt idx="5347">
                  <c:v>276</c:v>
                </c:pt>
                <c:pt idx="5348">
                  <c:v>681</c:v>
                </c:pt>
                <c:pt idx="5349">
                  <c:v>506</c:v>
                </c:pt>
                <c:pt idx="5350">
                  <c:v>553</c:v>
                </c:pt>
                <c:pt idx="5351">
                  <c:v>550</c:v>
                </c:pt>
                <c:pt idx="5352">
                  <c:v>302</c:v>
                </c:pt>
                <c:pt idx="5353">
                  <c:v>601</c:v>
                </c:pt>
                <c:pt idx="5354">
                  <c:v>214</c:v>
                </c:pt>
                <c:pt idx="5355">
                  <c:v>408</c:v>
                </c:pt>
                <c:pt idx="5356">
                  <c:v>897</c:v>
                </c:pt>
                <c:pt idx="5357">
                  <c:v>560</c:v>
                </c:pt>
                <c:pt idx="5358">
                  <c:v>201</c:v>
                </c:pt>
                <c:pt idx="5359">
                  <c:v>505</c:v>
                </c:pt>
                <c:pt idx="5360">
                  <c:v>381</c:v>
                </c:pt>
                <c:pt idx="5361">
                  <c:v>426</c:v>
                </c:pt>
                <c:pt idx="5362">
                  <c:v>503</c:v>
                </c:pt>
                <c:pt idx="5363">
                  <c:v>570</c:v>
                </c:pt>
                <c:pt idx="5364">
                  <c:v>524</c:v>
                </c:pt>
                <c:pt idx="5365">
                  <c:v>899</c:v>
                </c:pt>
                <c:pt idx="5366">
                  <c:v>772</c:v>
                </c:pt>
                <c:pt idx="5367">
                  <c:v>284</c:v>
                </c:pt>
                <c:pt idx="5368">
                  <c:v>72</c:v>
                </c:pt>
                <c:pt idx="5369">
                  <c:v>370</c:v>
                </c:pt>
                <c:pt idx="5370">
                  <c:v>626</c:v>
                </c:pt>
                <c:pt idx="5371">
                  <c:v>478</c:v>
                </c:pt>
                <c:pt idx="5372">
                  <c:v>811</c:v>
                </c:pt>
                <c:pt idx="5373">
                  <c:v>232</c:v>
                </c:pt>
                <c:pt idx="5374">
                  <c:v>434</c:v>
                </c:pt>
                <c:pt idx="5375">
                  <c:v>900</c:v>
                </c:pt>
                <c:pt idx="5376">
                  <c:v>810</c:v>
                </c:pt>
                <c:pt idx="5377">
                  <c:v>314</c:v>
                </c:pt>
                <c:pt idx="5378">
                  <c:v>209</c:v>
                </c:pt>
                <c:pt idx="5379">
                  <c:v>464</c:v>
                </c:pt>
                <c:pt idx="5380">
                  <c:v>527</c:v>
                </c:pt>
                <c:pt idx="5381">
                  <c:v>743</c:v>
                </c:pt>
                <c:pt idx="5382">
                  <c:v>294</c:v>
                </c:pt>
                <c:pt idx="5383">
                  <c:v>412</c:v>
                </c:pt>
                <c:pt idx="5384">
                  <c:v>300</c:v>
                </c:pt>
                <c:pt idx="5385">
                  <c:v>824</c:v>
                </c:pt>
                <c:pt idx="5386">
                  <c:v>460</c:v>
                </c:pt>
                <c:pt idx="5387">
                  <c:v>402</c:v>
                </c:pt>
                <c:pt idx="5388">
                  <c:v>447</c:v>
                </c:pt>
                <c:pt idx="5389">
                  <c:v>383</c:v>
                </c:pt>
                <c:pt idx="5390">
                  <c:v>336</c:v>
                </c:pt>
                <c:pt idx="5391">
                  <c:v>321</c:v>
                </c:pt>
                <c:pt idx="5392">
                  <c:v>432</c:v>
                </c:pt>
                <c:pt idx="5393">
                  <c:v>287</c:v>
                </c:pt>
                <c:pt idx="5394">
                  <c:v>239</c:v>
                </c:pt>
                <c:pt idx="5395">
                  <c:v>225</c:v>
                </c:pt>
                <c:pt idx="5396">
                  <c:v>285</c:v>
                </c:pt>
                <c:pt idx="5397">
                  <c:v>255</c:v>
                </c:pt>
                <c:pt idx="5398">
                  <c:v>151</c:v>
                </c:pt>
                <c:pt idx="5399">
                  <c:v>343</c:v>
                </c:pt>
                <c:pt idx="5400">
                  <c:v>243</c:v>
                </c:pt>
                <c:pt idx="5401">
                  <c:v>208</c:v>
                </c:pt>
                <c:pt idx="5402">
                  <c:v>484</c:v>
                </c:pt>
                <c:pt idx="5403">
                  <c:v>291</c:v>
                </c:pt>
                <c:pt idx="5404">
                  <c:v>236</c:v>
                </c:pt>
                <c:pt idx="5405">
                  <c:v>347</c:v>
                </c:pt>
                <c:pt idx="5406">
                  <c:v>361</c:v>
                </c:pt>
                <c:pt idx="5407">
                  <c:v>347</c:v>
                </c:pt>
                <c:pt idx="5408">
                  <c:v>392</c:v>
                </c:pt>
                <c:pt idx="5409">
                  <c:v>149</c:v>
                </c:pt>
                <c:pt idx="5410">
                  <c:v>423</c:v>
                </c:pt>
                <c:pt idx="5411">
                  <c:v>367</c:v>
                </c:pt>
                <c:pt idx="5412">
                  <c:v>380</c:v>
                </c:pt>
                <c:pt idx="5413">
                  <c:v>428</c:v>
                </c:pt>
                <c:pt idx="5414">
                  <c:v>442</c:v>
                </c:pt>
                <c:pt idx="5415">
                  <c:v>151</c:v>
                </c:pt>
                <c:pt idx="5416">
                  <c:v>412</c:v>
                </c:pt>
                <c:pt idx="5417">
                  <c:v>182</c:v>
                </c:pt>
                <c:pt idx="5418">
                  <c:v>336</c:v>
                </c:pt>
                <c:pt idx="5419">
                  <c:v>192</c:v>
                </c:pt>
                <c:pt idx="5420">
                  <c:v>482</c:v>
                </c:pt>
                <c:pt idx="5421">
                  <c:v>487</c:v>
                </c:pt>
                <c:pt idx="5422">
                  <c:v>252</c:v>
                </c:pt>
                <c:pt idx="5423">
                  <c:v>245</c:v>
                </c:pt>
                <c:pt idx="5424">
                  <c:v>284</c:v>
                </c:pt>
                <c:pt idx="5425">
                  <c:v>192</c:v>
                </c:pt>
                <c:pt idx="5426">
                  <c:v>9</c:v>
                </c:pt>
                <c:pt idx="5427">
                  <c:v>376</c:v>
                </c:pt>
                <c:pt idx="5428">
                  <c:v>263</c:v>
                </c:pt>
                <c:pt idx="5429">
                  <c:v>392</c:v>
                </c:pt>
                <c:pt idx="5430">
                  <c:v>176</c:v>
                </c:pt>
                <c:pt idx="5431">
                  <c:v>838</c:v>
                </c:pt>
                <c:pt idx="5432">
                  <c:v>451</c:v>
                </c:pt>
                <c:pt idx="5433">
                  <c:v>357</c:v>
                </c:pt>
                <c:pt idx="5434">
                  <c:v>267</c:v>
                </c:pt>
                <c:pt idx="5435">
                  <c:v>126</c:v>
                </c:pt>
                <c:pt idx="5436">
                  <c:v>583</c:v>
                </c:pt>
                <c:pt idx="5437">
                  <c:v>436</c:v>
                </c:pt>
                <c:pt idx="5438">
                  <c:v>287</c:v>
                </c:pt>
                <c:pt idx="5439">
                  <c:v>608</c:v>
                </c:pt>
                <c:pt idx="5440">
                  <c:v>115</c:v>
                </c:pt>
                <c:pt idx="5441">
                  <c:v>353</c:v>
                </c:pt>
                <c:pt idx="5442">
                  <c:v>419</c:v>
                </c:pt>
                <c:pt idx="5443">
                  <c:v>473</c:v>
                </c:pt>
                <c:pt idx="5444">
                  <c:v>201</c:v>
                </c:pt>
                <c:pt idx="5445">
                  <c:v>323</c:v>
                </c:pt>
                <c:pt idx="5446">
                  <c:v>200</c:v>
                </c:pt>
                <c:pt idx="5447">
                  <c:v>400</c:v>
                </c:pt>
                <c:pt idx="5448">
                  <c:v>260</c:v>
                </c:pt>
                <c:pt idx="5449">
                  <c:v>314</c:v>
                </c:pt>
                <c:pt idx="5450">
                  <c:v>195</c:v>
                </c:pt>
                <c:pt idx="5451">
                  <c:v>279</c:v>
                </c:pt>
                <c:pt idx="5452">
                  <c:v>383</c:v>
                </c:pt>
                <c:pt idx="5453">
                  <c:v>167</c:v>
                </c:pt>
                <c:pt idx="5454">
                  <c:v>278</c:v>
                </c:pt>
                <c:pt idx="5455">
                  <c:v>314</c:v>
                </c:pt>
                <c:pt idx="5456">
                  <c:v>185</c:v>
                </c:pt>
                <c:pt idx="5457">
                  <c:v>577</c:v>
                </c:pt>
                <c:pt idx="5458">
                  <c:v>163</c:v>
                </c:pt>
                <c:pt idx="5459">
                  <c:v>158</c:v>
                </c:pt>
                <c:pt idx="5460">
                  <c:v>428</c:v>
                </c:pt>
                <c:pt idx="5461">
                  <c:v>318</c:v>
                </c:pt>
                <c:pt idx="5462">
                  <c:v>264</c:v>
                </c:pt>
                <c:pt idx="5463">
                  <c:v>228</c:v>
                </c:pt>
                <c:pt idx="5464">
                  <c:v>244</c:v>
                </c:pt>
                <c:pt idx="5465">
                  <c:v>281</c:v>
                </c:pt>
                <c:pt idx="5466">
                  <c:v>282</c:v>
                </c:pt>
                <c:pt idx="5467">
                  <c:v>351</c:v>
                </c:pt>
                <c:pt idx="5468">
                  <c:v>172</c:v>
                </c:pt>
                <c:pt idx="5469">
                  <c:v>308</c:v>
                </c:pt>
                <c:pt idx="5470">
                  <c:v>311</c:v>
                </c:pt>
                <c:pt idx="5471">
                  <c:v>113</c:v>
                </c:pt>
                <c:pt idx="5472">
                  <c:v>191</c:v>
                </c:pt>
                <c:pt idx="5473">
                  <c:v>399</c:v>
                </c:pt>
                <c:pt idx="5474">
                  <c:v>253</c:v>
                </c:pt>
                <c:pt idx="5475">
                  <c:v>183</c:v>
                </c:pt>
                <c:pt idx="5476">
                  <c:v>321</c:v>
                </c:pt>
                <c:pt idx="5477">
                  <c:v>174</c:v>
                </c:pt>
                <c:pt idx="5478">
                  <c:v>295</c:v>
                </c:pt>
                <c:pt idx="5479">
                  <c:v>355</c:v>
                </c:pt>
                <c:pt idx="5480">
                  <c:v>242</c:v>
                </c:pt>
                <c:pt idx="5481">
                  <c:v>101</c:v>
                </c:pt>
                <c:pt idx="5482">
                  <c:v>110</c:v>
                </c:pt>
                <c:pt idx="5483">
                  <c:v>165</c:v>
                </c:pt>
                <c:pt idx="5484">
                  <c:v>520</c:v>
                </c:pt>
                <c:pt idx="5485">
                  <c:v>393</c:v>
                </c:pt>
                <c:pt idx="5486">
                  <c:v>257</c:v>
                </c:pt>
                <c:pt idx="5487">
                  <c:v>221</c:v>
                </c:pt>
                <c:pt idx="5488">
                  <c:v>352</c:v>
                </c:pt>
                <c:pt idx="5489">
                  <c:v>258</c:v>
                </c:pt>
                <c:pt idx="5490">
                  <c:v>316</c:v>
                </c:pt>
                <c:pt idx="5491">
                  <c:v>102</c:v>
                </c:pt>
                <c:pt idx="5492">
                  <c:v>177</c:v>
                </c:pt>
                <c:pt idx="5493">
                  <c:v>157</c:v>
                </c:pt>
                <c:pt idx="5494">
                  <c:v>420</c:v>
                </c:pt>
                <c:pt idx="5495">
                  <c:v>540</c:v>
                </c:pt>
                <c:pt idx="5496">
                  <c:v>250</c:v>
                </c:pt>
                <c:pt idx="5497">
                  <c:v>244</c:v>
                </c:pt>
                <c:pt idx="5498">
                  <c:v>396</c:v>
                </c:pt>
                <c:pt idx="5499">
                  <c:v>128</c:v>
                </c:pt>
                <c:pt idx="5500">
                  <c:v>180</c:v>
                </c:pt>
                <c:pt idx="5501">
                  <c:v>439</c:v>
                </c:pt>
                <c:pt idx="5502">
                  <c:v>313</c:v>
                </c:pt>
                <c:pt idx="5503">
                  <c:v>268</c:v>
                </c:pt>
                <c:pt idx="5504">
                  <c:v>91</c:v>
                </c:pt>
                <c:pt idx="5505">
                  <c:v>459</c:v>
                </c:pt>
                <c:pt idx="5506">
                  <c:v>347</c:v>
                </c:pt>
                <c:pt idx="5507">
                  <c:v>493</c:v>
                </c:pt>
                <c:pt idx="5508">
                  <c:v>201</c:v>
                </c:pt>
                <c:pt idx="5509">
                  <c:v>359</c:v>
                </c:pt>
                <c:pt idx="5510">
                  <c:v>294</c:v>
                </c:pt>
                <c:pt idx="5511">
                  <c:v>155</c:v>
                </c:pt>
                <c:pt idx="5512">
                  <c:v>432</c:v>
                </c:pt>
                <c:pt idx="5513">
                  <c:v>211</c:v>
                </c:pt>
                <c:pt idx="5514">
                  <c:v>101</c:v>
                </c:pt>
                <c:pt idx="5515">
                  <c:v>167</c:v>
                </c:pt>
                <c:pt idx="5516">
                  <c:v>60</c:v>
                </c:pt>
                <c:pt idx="5517">
                  <c:v>305</c:v>
                </c:pt>
                <c:pt idx="5518">
                  <c:v>277</c:v>
                </c:pt>
                <c:pt idx="5519">
                  <c:v>452</c:v>
                </c:pt>
                <c:pt idx="5520">
                  <c:v>151</c:v>
                </c:pt>
                <c:pt idx="5521">
                  <c:v>334</c:v>
                </c:pt>
                <c:pt idx="5522">
                  <c:v>336</c:v>
                </c:pt>
                <c:pt idx="5523">
                  <c:v>142</c:v>
                </c:pt>
                <c:pt idx="5524">
                  <c:v>385</c:v>
                </c:pt>
                <c:pt idx="5525">
                  <c:v>192</c:v>
                </c:pt>
                <c:pt idx="5526">
                  <c:v>111</c:v>
                </c:pt>
                <c:pt idx="5527">
                  <c:v>108</c:v>
                </c:pt>
                <c:pt idx="5528">
                  <c:v>108</c:v>
                </c:pt>
                <c:pt idx="5529">
                  <c:v>103</c:v>
                </c:pt>
                <c:pt idx="5530">
                  <c:v>182</c:v>
                </c:pt>
                <c:pt idx="5531">
                  <c:v>275</c:v>
                </c:pt>
                <c:pt idx="5532">
                  <c:v>75</c:v>
                </c:pt>
                <c:pt idx="5533">
                  <c:v>74</c:v>
                </c:pt>
                <c:pt idx="5534">
                  <c:v>285</c:v>
                </c:pt>
                <c:pt idx="5535">
                  <c:v>89</c:v>
                </c:pt>
                <c:pt idx="5536">
                  <c:v>404</c:v>
                </c:pt>
                <c:pt idx="5537">
                  <c:v>423</c:v>
                </c:pt>
                <c:pt idx="5538">
                  <c:v>179</c:v>
                </c:pt>
                <c:pt idx="5539">
                  <c:v>86</c:v>
                </c:pt>
                <c:pt idx="5540">
                  <c:v>519</c:v>
                </c:pt>
                <c:pt idx="5541">
                  <c:v>163</c:v>
                </c:pt>
                <c:pt idx="5542">
                  <c:v>284</c:v>
                </c:pt>
                <c:pt idx="5543">
                  <c:v>226</c:v>
                </c:pt>
                <c:pt idx="5544">
                  <c:v>139</c:v>
                </c:pt>
                <c:pt idx="5545">
                  <c:v>363</c:v>
                </c:pt>
                <c:pt idx="5546">
                  <c:v>303</c:v>
                </c:pt>
                <c:pt idx="5547">
                  <c:v>240</c:v>
                </c:pt>
                <c:pt idx="5548">
                  <c:v>176</c:v>
                </c:pt>
                <c:pt idx="5549">
                  <c:v>242</c:v>
                </c:pt>
                <c:pt idx="5550">
                  <c:v>396</c:v>
                </c:pt>
                <c:pt idx="5551">
                  <c:v>413</c:v>
                </c:pt>
                <c:pt idx="5552">
                  <c:v>325</c:v>
                </c:pt>
                <c:pt idx="5553">
                  <c:v>346</c:v>
                </c:pt>
                <c:pt idx="5554">
                  <c:v>463</c:v>
                </c:pt>
                <c:pt idx="5555">
                  <c:v>338</c:v>
                </c:pt>
                <c:pt idx="5556">
                  <c:v>439</c:v>
                </c:pt>
                <c:pt idx="5557">
                  <c:v>66</c:v>
                </c:pt>
                <c:pt idx="5558">
                  <c:v>81</c:v>
                </c:pt>
                <c:pt idx="5559">
                  <c:v>261</c:v>
                </c:pt>
                <c:pt idx="5560">
                  <c:v>309</c:v>
                </c:pt>
                <c:pt idx="5561">
                  <c:v>69</c:v>
                </c:pt>
                <c:pt idx="5562">
                  <c:v>94</c:v>
                </c:pt>
                <c:pt idx="5563">
                  <c:v>109</c:v>
                </c:pt>
                <c:pt idx="5564">
                  <c:v>212</c:v>
                </c:pt>
                <c:pt idx="5565">
                  <c:v>269</c:v>
                </c:pt>
                <c:pt idx="5566">
                  <c:v>130</c:v>
                </c:pt>
                <c:pt idx="5567">
                  <c:v>209</c:v>
                </c:pt>
                <c:pt idx="5568">
                  <c:v>67</c:v>
                </c:pt>
                <c:pt idx="5569">
                  <c:v>191</c:v>
                </c:pt>
                <c:pt idx="5570">
                  <c:v>305</c:v>
                </c:pt>
                <c:pt idx="5571">
                  <c:v>382</c:v>
                </c:pt>
                <c:pt idx="5572">
                  <c:v>476</c:v>
                </c:pt>
                <c:pt idx="5573">
                  <c:v>197</c:v>
                </c:pt>
                <c:pt idx="5574">
                  <c:v>317</c:v>
                </c:pt>
                <c:pt idx="5575">
                  <c:v>106</c:v>
                </c:pt>
                <c:pt idx="5576">
                  <c:v>373</c:v>
                </c:pt>
                <c:pt idx="5577">
                  <c:v>211</c:v>
                </c:pt>
                <c:pt idx="5578">
                  <c:v>233</c:v>
                </c:pt>
                <c:pt idx="5579">
                  <c:v>95</c:v>
                </c:pt>
                <c:pt idx="5580">
                  <c:v>367</c:v>
                </c:pt>
                <c:pt idx="5581">
                  <c:v>315</c:v>
                </c:pt>
                <c:pt idx="5582">
                  <c:v>225</c:v>
                </c:pt>
                <c:pt idx="5583">
                  <c:v>328</c:v>
                </c:pt>
                <c:pt idx="5584">
                  <c:v>98</c:v>
                </c:pt>
                <c:pt idx="5585">
                  <c:v>322</c:v>
                </c:pt>
                <c:pt idx="5586">
                  <c:v>427</c:v>
                </c:pt>
                <c:pt idx="5587">
                  <c:v>297</c:v>
                </c:pt>
                <c:pt idx="5588">
                  <c:v>206</c:v>
                </c:pt>
                <c:pt idx="5589">
                  <c:v>319</c:v>
                </c:pt>
                <c:pt idx="5590">
                  <c:v>184</c:v>
                </c:pt>
                <c:pt idx="5591">
                  <c:v>338</c:v>
                </c:pt>
                <c:pt idx="5592">
                  <c:v>239</c:v>
                </c:pt>
                <c:pt idx="5593">
                  <c:v>73</c:v>
                </c:pt>
                <c:pt idx="5594">
                  <c:v>166</c:v>
                </c:pt>
                <c:pt idx="5595">
                  <c:v>148</c:v>
                </c:pt>
                <c:pt idx="5596">
                  <c:v>105</c:v>
                </c:pt>
                <c:pt idx="5597">
                  <c:v>355</c:v>
                </c:pt>
                <c:pt idx="5598">
                  <c:v>139</c:v>
                </c:pt>
                <c:pt idx="5599">
                  <c:v>271</c:v>
                </c:pt>
                <c:pt idx="5600">
                  <c:v>163</c:v>
                </c:pt>
                <c:pt idx="5601">
                  <c:v>141</c:v>
                </c:pt>
                <c:pt idx="5602">
                  <c:v>185</c:v>
                </c:pt>
                <c:pt idx="5603">
                  <c:v>163</c:v>
                </c:pt>
                <c:pt idx="5604">
                  <c:v>149</c:v>
                </c:pt>
                <c:pt idx="5605">
                  <c:v>153</c:v>
                </c:pt>
                <c:pt idx="5606">
                  <c:v>175</c:v>
                </c:pt>
                <c:pt idx="5607">
                  <c:v>210</c:v>
                </c:pt>
                <c:pt idx="5608">
                  <c:v>126</c:v>
                </c:pt>
                <c:pt idx="5609">
                  <c:v>420</c:v>
                </c:pt>
                <c:pt idx="5610">
                  <c:v>130</c:v>
                </c:pt>
                <c:pt idx="5611">
                  <c:v>269</c:v>
                </c:pt>
                <c:pt idx="5612">
                  <c:v>153</c:v>
                </c:pt>
                <c:pt idx="5613">
                  <c:v>150</c:v>
                </c:pt>
                <c:pt idx="5614">
                  <c:v>167</c:v>
                </c:pt>
                <c:pt idx="5615">
                  <c:v>133</c:v>
                </c:pt>
                <c:pt idx="5616">
                  <c:v>151</c:v>
                </c:pt>
                <c:pt idx="5617">
                  <c:v>155</c:v>
                </c:pt>
                <c:pt idx="5618">
                  <c:v>316</c:v>
                </c:pt>
                <c:pt idx="5619">
                  <c:v>201</c:v>
                </c:pt>
                <c:pt idx="5620">
                  <c:v>112</c:v>
                </c:pt>
                <c:pt idx="5621">
                  <c:v>147</c:v>
                </c:pt>
                <c:pt idx="5622">
                  <c:v>144</c:v>
                </c:pt>
                <c:pt idx="5623">
                  <c:v>268</c:v>
                </c:pt>
                <c:pt idx="5624">
                  <c:v>122</c:v>
                </c:pt>
                <c:pt idx="5625">
                  <c:v>222</c:v>
                </c:pt>
                <c:pt idx="5626">
                  <c:v>194</c:v>
                </c:pt>
                <c:pt idx="5627">
                  <c:v>143</c:v>
                </c:pt>
                <c:pt idx="5628">
                  <c:v>171</c:v>
                </c:pt>
                <c:pt idx="5629">
                  <c:v>150</c:v>
                </c:pt>
                <c:pt idx="5630">
                  <c:v>165</c:v>
                </c:pt>
                <c:pt idx="5631">
                  <c:v>154</c:v>
                </c:pt>
                <c:pt idx="5632">
                  <c:v>144</c:v>
                </c:pt>
                <c:pt idx="5633">
                  <c:v>165</c:v>
                </c:pt>
                <c:pt idx="5634">
                  <c:v>169</c:v>
                </c:pt>
                <c:pt idx="5635">
                  <c:v>128</c:v>
                </c:pt>
                <c:pt idx="5636">
                  <c:v>213</c:v>
                </c:pt>
                <c:pt idx="5637">
                  <c:v>206</c:v>
                </c:pt>
                <c:pt idx="5638">
                  <c:v>52</c:v>
                </c:pt>
                <c:pt idx="5639">
                  <c:v>177</c:v>
                </c:pt>
                <c:pt idx="5640">
                  <c:v>112</c:v>
                </c:pt>
                <c:pt idx="5641">
                  <c:v>95</c:v>
                </c:pt>
                <c:pt idx="5642">
                  <c:v>203</c:v>
                </c:pt>
                <c:pt idx="5643">
                  <c:v>446</c:v>
                </c:pt>
                <c:pt idx="5644">
                  <c:v>117</c:v>
                </c:pt>
                <c:pt idx="5645">
                  <c:v>312</c:v>
                </c:pt>
                <c:pt idx="5646">
                  <c:v>165</c:v>
                </c:pt>
                <c:pt idx="5647">
                  <c:v>139</c:v>
                </c:pt>
                <c:pt idx="5648">
                  <c:v>172</c:v>
                </c:pt>
                <c:pt idx="5649">
                  <c:v>120</c:v>
                </c:pt>
                <c:pt idx="5650">
                  <c:v>121</c:v>
                </c:pt>
                <c:pt idx="5651">
                  <c:v>90</c:v>
                </c:pt>
                <c:pt idx="5652">
                  <c:v>166</c:v>
                </c:pt>
                <c:pt idx="5653">
                  <c:v>26</c:v>
                </c:pt>
                <c:pt idx="5654">
                  <c:v>133</c:v>
                </c:pt>
                <c:pt idx="5655">
                  <c:v>212</c:v>
                </c:pt>
                <c:pt idx="5656">
                  <c:v>122</c:v>
                </c:pt>
                <c:pt idx="5657">
                  <c:v>261</c:v>
                </c:pt>
                <c:pt idx="5658">
                  <c:v>244</c:v>
                </c:pt>
                <c:pt idx="5659">
                  <c:v>183</c:v>
                </c:pt>
                <c:pt idx="5660">
                  <c:v>157</c:v>
                </c:pt>
                <c:pt idx="5661">
                  <c:v>192</c:v>
                </c:pt>
                <c:pt idx="5662">
                  <c:v>137</c:v>
                </c:pt>
                <c:pt idx="5663">
                  <c:v>100</c:v>
                </c:pt>
                <c:pt idx="5664">
                  <c:v>436</c:v>
                </c:pt>
                <c:pt idx="5665">
                  <c:v>246</c:v>
                </c:pt>
                <c:pt idx="5666">
                  <c:v>43</c:v>
                </c:pt>
                <c:pt idx="5667">
                  <c:v>35</c:v>
                </c:pt>
                <c:pt idx="5668">
                  <c:v>1006</c:v>
                </c:pt>
                <c:pt idx="5669">
                  <c:v>1122</c:v>
                </c:pt>
                <c:pt idx="5670">
                  <c:v>105</c:v>
                </c:pt>
                <c:pt idx="5671">
                  <c:v>837</c:v>
                </c:pt>
                <c:pt idx="5672">
                  <c:v>55</c:v>
                </c:pt>
                <c:pt idx="5673">
                  <c:v>481</c:v>
                </c:pt>
                <c:pt idx="5674">
                  <c:v>79</c:v>
                </c:pt>
                <c:pt idx="5675">
                  <c:v>58</c:v>
                </c:pt>
                <c:pt idx="5676">
                  <c:v>409</c:v>
                </c:pt>
                <c:pt idx="5677">
                  <c:v>62</c:v>
                </c:pt>
                <c:pt idx="5678">
                  <c:v>843</c:v>
                </c:pt>
                <c:pt idx="5679">
                  <c:v>402</c:v>
                </c:pt>
                <c:pt idx="5680">
                  <c:v>567</c:v>
                </c:pt>
                <c:pt idx="5681">
                  <c:v>67</c:v>
                </c:pt>
                <c:pt idx="5682">
                  <c:v>1577</c:v>
                </c:pt>
                <c:pt idx="5683">
                  <c:v>87</c:v>
                </c:pt>
                <c:pt idx="5684">
                  <c:v>942</c:v>
                </c:pt>
                <c:pt idx="5685">
                  <c:v>72</c:v>
                </c:pt>
                <c:pt idx="5686">
                  <c:v>66</c:v>
                </c:pt>
                <c:pt idx="5687">
                  <c:v>38</c:v>
                </c:pt>
                <c:pt idx="5688">
                  <c:v>16</c:v>
                </c:pt>
                <c:pt idx="5689">
                  <c:v>78</c:v>
                </c:pt>
                <c:pt idx="5690">
                  <c:v>54</c:v>
                </c:pt>
                <c:pt idx="5691">
                  <c:v>83</c:v>
                </c:pt>
                <c:pt idx="5692">
                  <c:v>51</c:v>
                </c:pt>
                <c:pt idx="5693">
                  <c:v>177</c:v>
                </c:pt>
                <c:pt idx="5694">
                  <c:v>85</c:v>
                </c:pt>
                <c:pt idx="5695">
                  <c:v>19</c:v>
                </c:pt>
                <c:pt idx="5696">
                  <c:v>36</c:v>
                </c:pt>
                <c:pt idx="5697">
                  <c:v>56</c:v>
                </c:pt>
                <c:pt idx="5698">
                  <c:v>79</c:v>
                </c:pt>
                <c:pt idx="5699">
                  <c:v>55</c:v>
                </c:pt>
                <c:pt idx="5700">
                  <c:v>60</c:v>
                </c:pt>
                <c:pt idx="5701">
                  <c:v>64</c:v>
                </c:pt>
                <c:pt idx="5702">
                  <c:v>10</c:v>
                </c:pt>
                <c:pt idx="5703">
                  <c:v>79</c:v>
                </c:pt>
                <c:pt idx="5704">
                  <c:v>46</c:v>
                </c:pt>
                <c:pt idx="5705">
                  <c:v>90</c:v>
                </c:pt>
                <c:pt idx="5706">
                  <c:v>66</c:v>
                </c:pt>
                <c:pt idx="5707">
                  <c:v>32</c:v>
                </c:pt>
                <c:pt idx="5708">
                  <c:v>148</c:v>
                </c:pt>
                <c:pt idx="5709">
                  <c:v>60</c:v>
                </c:pt>
                <c:pt idx="5710">
                  <c:v>66</c:v>
                </c:pt>
                <c:pt idx="5711">
                  <c:v>44</c:v>
                </c:pt>
                <c:pt idx="5712">
                  <c:v>19</c:v>
                </c:pt>
                <c:pt idx="5713">
                  <c:v>48</c:v>
                </c:pt>
                <c:pt idx="5714">
                  <c:v>56</c:v>
                </c:pt>
                <c:pt idx="5715">
                  <c:v>42</c:v>
                </c:pt>
                <c:pt idx="5716">
                  <c:v>64</c:v>
                </c:pt>
                <c:pt idx="5717">
                  <c:v>61</c:v>
                </c:pt>
                <c:pt idx="5718">
                  <c:v>89</c:v>
                </c:pt>
                <c:pt idx="5719">
                  <c:v>47</c:v>
                </c:pt>
                <c:pt idx="5720">
                  <c:v>48</c:v>
                </c:pt>
                <c:pt idx="5721">
                  <c:v>47</c:v>
                </c:pt>
                <c:pt idx="5722">
                  <c:v>60</c:v>
                </c:pt>
                <c:pt idx="5723">
                  <c:v>63</c:v>
                </c:pt>
                <c:pt idx="5724">
                  <c:v>71</c:v>
                </c:pt>
                <c:pt idx="5725">
                  <c:v>53</c:v>
                </c:pt>
                <c:pt idx="5726">
                  <c:v>785</c:v>
                </c:pt>
                <c:pt idx="5727">
                  <c:v>93</c:v>
                </c:pt>
                <c:pt idx="5728">
                  <c:v>59</c:v>
                </c:pt>
                <c:pt idx="5729">
                  <c:v>80</c:v>
                </c:pt>
                <c:pt idx="5730">
                  <c:v>9</c:v>
                </c:pt>
                <c:pt idx="5731">
                  <c:v>3257</c:v>
                </c:pt>
                <c:pt idx="5732">
                  <c:v>63</c:v>
                </c:pt>
                <c:pt idx="5733">
                  <c:v>56</c:v>
                </c:pt>
                <c:pt idx="5734">
                  <c:v>54</c:v>
                </c:pt>
                <c:pt idx="5735">
                  <c:v>59</c:v>
                </c:pt>
                <c:pt idx="5736">
                  <c:v>78</c:v>
                </c:pt>
                <c:pt idx="5737">
                  <c:v>81</c:v>
                </c:pt>
                <c:pt idx="5738">
                  <c:v>76</c:v>
                </c:pt>
                <c:pt idx="5739">
                  <c:v>83</c:v>
                </c:pt>
                <c:pt idx="5740">
                  <c:v>63</c:v>
                </c:pt>
                <c:pt idx="5741">
                  <c:v>53</c:v>
                </c:pt>
                <c:pt idx="5742">
                  <c:v>70</c:v>
                </c:pt>
                <c:pt idx="5743">
                  <c:v>70</c:v>
                </c:pt>
                <c:pt idx="5744">
                  <c:v>49</c:v>
                </c:pt>
                <c:pt idx="5745">
                  <c:v>82</c:v>
                </c:pt>
                <c:pt idx="5746">
                  <c:v>33</c:v>
                </c:pt>
                <c:pt idx="5747">
                  <c:v>66</c:v>
                </c:pt>
                <c:pt idx="5748">
                  <c:v>49</c:v>
                </c:pt>
                <c:pt idx="5749">
                  <c:v>62</c:v>
                </c:pt>
                <c:pt idx="5750">
                  <c:v>66</c:v>
                </c:pt>
                <c:pt idx="5751">
                  <c:v>67</c:v>
                </c:pt>
                <c:pt idx="5752">
                  <c:v>53</c:v>
                </c:pt>
                <c:pt idx="5753">
                  <c:v>48</c:v>
                </c:pt>
                <c:pt idx="5754">
                  <c:v>77</c:v>
                </c:pt>
                <c:pt idx="5755">
                  <c:v>61</c:v>
                </c:pt>
                <c:pt idx="5756">
                  <c:v>64</c:v>
                </c:pt>
                <c:pt idx="5757">
                  <c:v>50</c:v>
                </c:pt>
                <c:pt idx="5758">
                  <c:v>95</c:v>
                </c:pt>
                <c:pt idx="5759">
                  <c:v>87</c:v>
                </c:pt>
                <c:pt idx="5760">
                  <c:v>67</c:v>
                </c:pt>
                <c:pt idx="5761">
                  <c:v>98</c:v>
                </c:pt>
                <c:pt idx="5762">
                  <c:v>89</c:v>
                </c:pt>
                <c:pt idx="5763">
                  <c:v>68</c:v>
                </c:pt>
                <c:pt idx="5764">
                  <c:v>87</c:v>
                </c:pt>
                <c:pt idx="5765">
                  <c:v>62</c:v>
                </c:pt>
                <c:pt idx="5766">
                  <c:v>62</c:v>
                </c:pt>
                <c:pt idx="5767">
                  <c:v>79</c:v>
                </c:pt>
                <c:pt idx="5768">
                  <c:v>50</c:v>
                </c:pt>
                <c:pt idx="5769">
                  <c:v>50</c:v>
                </c:pt>
                <c:pt idx="5770">
                  <c:v>82</c:v>
                </c:pt>
                <c:pt idx="5771">
                  <c:v>62</c:v>
                </c:pt>
                <c:pt idx="5772">
                  <c:v>91</c:v>
                </c:pt>
                <c:pt idx="5773">
                  <c:v>73</c:v>
                </c:pt>
                <c:pt idx="5774">
                  <c:v>59</c:v>
                </c:pt>
                <c:pt idx="5775">
                  <c:v>77</c:v>
                </c:pt>
                <c:pt idx="5776">
                  <c:v>78</c:v>
                </c:pt>
                <c:pt idx="5777">
                  <c:v>81</c:v>
                </c:pt>
                <c:pt idx="5778">
                  <c:v>78</c:v>
                </c:pt>
                <c:pt idx="5779">
                  <c:v>74</c:v>
                </c:pt>
                <c:pt idx="5780">
                  <c:v>69</c:v>
                </c:pt>
                <c:pt idx="5781">
                  <c:v>66</c:v>
                </c:pt>
                <c:pt idx="5782">
                  <c:v>78</c:v>
                </c:pt>
                <c:pt idx="5783">
                  <c:v>51</c:v>
                </c:pt>
                <c:pt idx="5784">
                  <c:v>48</c:v>
                </c:pt>
                <c:pt idx="5785">
                  <c:v>67</c:v>
                </c:pt>
                <c:pt idx="5786">
                  <c:v>70</c:v>
                </c:pt>
                <c:pt idx="5787">
                  <c:v>80</c:v>
                </c:pt>
                <c:pt idx="5788">
                  <c:v>4</c:v>
                </c:pt>
                <c:pt idx="5789">
                  <c:v>35</c:v>
                </c:pt>
                <c:pt idx="5790">
                  <c:v>80</c:v>
                </c:pt>
                <c:pt idx="5791">
                  <c:v>67</c:v>
                </c:pt>
                <c:pt idx="5792">
                  <c:v>45</c:v>
                </c:pt>
                <c:pt idx="5793">
                  <c:v>58</c:v>
                </c:pt>
                <c:pt idx="5794">
                  <c:v>69</c:v>
                </c:pt>
                <c:pt idx="5795">
                  <c:v>83</c:v>
                </c:pt>
                <c:pt idx="5796">
                  <c:v>55</c:v>
                </c:pt>
                <c:pt idx="5797">
                  <c:v>58</c:v>
                </c:pt>
                <c:pt idx="5798">
                  <c:v>53</c:v>
                </c:pt>
                <c:pt idx="5799">
                  <c:v>57</c:v>
                </c:pt>
                <c:pt idx="5800">
                  <c:v>46</c:v>
                </c:pt>
                <c:pt idx="5801">
                  <c:v>43</c:v>
                </c:pt>
                <c:pt idx="5802">
                  <c:v>43</c:v>
                </c:pt>
                <c:pt idx="5803">
                  <c:v>32</c:v>
                </c:pt>
                <c:pt idx="5804">
                  <c:v>89</c:v>
                </c:pt>
                <c:pt idx="5805">
                  <c:v>62</c:v>
                </c:pt>
                <c:pt idx="5806">
                  <c:v>20</c:v>
                </c:pt>
                <c:pt idx="5807">
                  <c:v>65</c:v>
                </c:pt>
                <c:pt idx="5808">
                  <c:v>100</c:v>
                </c:pt>
                <c:pt idx="5809">
                  <c:v>79</c:v>
                </c:pt>
                <c:pt idx="5810">
                  <c:v>53</c:v>
                </c:pt>
                <c:pt idx="5811">
                  <c:v>28</c:v>
                </c:pt>
                <c:pt idx="5812">
                  <c:v>84</c:v>
                </c:pt>
                <c:pt idx="5813">
                  <c:v>48</c:v>
                </c:pt>
                <c:pt idx="5814">
                  <c:v>53</c:v>
                </c:pt>
                <c:pt idx="5815">
                  <c:v>82</c:v>
                </c:pt>
                <c:pt idx="5816">
                  <c:v>44</c:v>
                </c:pt>
                <c:pt idx="5817">
                  <c:v>76</c:v>
                </c:pt>
                <c:pt idx="5818">
                  <c:v>82</c:v>
                </c:pt>
                <c:pt idx="5819">
                  <c:v>46</c:v>
                </c:pt>
                <c:pt idx="5820">
                  <c:v>32</c:v>
                </c:pt>
                <c:pt idx="5821">
                  <c:v>77</c:v>
                </c:pt>
                <c:pt idx="5822">
                  <c:v>61</c:v>
                </c:pt>
                <c:pt idx="5823">
                  <c:v>92</c:v>
                </c:pt>
                <c:pt idx="5824">
                  <c:v>69</c:v>
                </c:pt>
                <c:pt idx="5825">
                  <c:v>54</c:v>
                </c:pt>
                <c:pt idx="5826">
                  <c:v>35</c:v>
                </c:pt>
                <c:pt idx="5827">
                  <c:v>71</c:v>
                </c:pt>
                <c:pt idx="5828">
                  <c:v>40</c:v>
                </c:pt>
                <c:pt idx="5829">
                  <c:v>61</c:v>
                </c:pt>
                <c:pt idx="5830">
                  <c:v>76</c:v>
                </c:pt>
                <c:pt idx="5831">
                  <c:v>56</c:v>
                </c:pt>
                <c:pt idx="5832">
                  <c:v>8</c:v>
                </c:pt>
                <c:pt idx="5833">
                  <c:v>90</c:v>
                </c:pt>
                <c:pt idx="5834">
                  <c:v>185</c:v>
                </c:pt>
                <c:pt idx="5835">
                  <c:v>699</c:v>
                </c:pt>
                <c:pt idx="5836">
                  <c:v>1267</c:v>
                </c:pt>
                <c:pt idx="5837">
                  <c:v>1302</c:v>
                </c:pt>
                <c:pt idx="5838">
                  <c:v>985</c:v>
                </c:pt>
                <c:pt idx="5839">
                  <c:v>223</c:v>
                </c:pt>
                <c:pt idx="5840">
                  <c:v>2606</c:v>
                </c:pt>
                <c:pt idx="5841">
                  <c:v>1452</c:v>
                </c:pt>
                <c:pt idx="5842">
                  <c:v>646</c:v>
                </c:pt>
                <c:pt idx="5843">
                  <c:v>574</c:v>
                </c:pt>
                <c:pt idx="5844">
                  <c:v>1560</c:v>
                </c:pt>
                <c:pt idx="5845">
                  <c:v>1374</c:v>
                </c:pt>
                <c:pt idx="5846">
                  <c:v>1919</c:v>
                </c:pt>
                <c:pt idx="5847">
                  <c:v>367</c:v>
                </c:pt>
                <c:pt idx="5848">
                  <c:v>1183</c:v>
                </c:pt>
                <c:pt idx="5849">
                  <c:v>461</c:v>
                </c:pt>
                <c:pt idx="5850">
                  <c:v>1229</c:v>
                </c:pt>
                <c:pt idx="5851">
                  <c:v>494</c:v>
                </c:pt>
                <c:pt idx="5852">
                  <c:v>1397</c:v>
                </c:pt>
                <c:pt idx="5853">
                  <c:v>220</c:v>
                </c:pt>
                <c:pt idx="5854">
                  <c:v>520</c:v>
                </c:pt>
                <c:pt idx="5855">
                  <c:v>1167</c:v>
                </c:pt>
                <c:pt idx="5856">
                  <c:v>966</c:v>
                </c:pt>
                <c:pt idx="5857">
                  <c:v>1283</c:v>
                </c:pt>
                <c:pt idx="5858">
                  <c:v>361</c:v>
                </c:pt>
                <c:pt idx="5859">
                  <c:v>559</c:v>
                </c:pt>
                <c:pt idx="5860">
                  <c:v>3426</c:v>
                </c:pt>
                <c:pt idx="5861">
                  <c:v>3888</c:v>
                </c:pt>
                <c:pt idx="5862">
                  <c:v>1217</c:v>
                </c:pt>
                <c:pt idx="5863">
                  <c:v>135</c:v>
                </c:pt>
                <c:pt idx="5864">
                  <c:v>185</c:v>
                </c:pt>
                <c:pt idx="5865">
                  <c:v>521</c:v>
                </c:pt>
                <c:pt idx="5866">
                  <c:v>1392</c:v>
                </c:pt>
                <c:pt idx="5867">
                  <c:v>2010</c:v>
                </c:pt>
                <c:pt idx="5868">
                  <c:v>70</c:v>
                </c:pt>
                <c:pt idx="5869">
                  <c:v>623</c:v>
                </c:pt>
                <c:pt idx="5870">
                  <c:v>593</c:v>
                </c:pt>
                <c:pt idx="5871">
                  <c:v>630</c:v>
                </c:pt>
                <c:pt idx="5872">
                  <c:v>446</c:v>
                </c:pt>
                <c:pt idx="5873">
                  <c:v>836</c:v>
                </c:pt>
                <c:pt idx="5874">
                  <c:v>401</c:v>
                </c:pt>
                <c:pt idx="5875">
                  <c:v>523</c:v>
                </c:pt>
                <c:pt idx="5876">
                  <c:v>2744</c:v>
                </c:pt>
                <c:pt idx="5877">
                  <c:v>665</c:v>
                </c:pt>
                <c:pt idx="5878">
                  <c:v>1076</c:v>
                </c:pt>
                <c:pt idx="5879">
                  <c:v>1362</c:v>
                </c:pt>
                <c:pt idx="5880">
                  <c:v>1394</c:v>
                </c:pt>
                <c:pt idx="5881">
                  <c:v>1859</c:v>
                </c:pt>
                <c:pt idx="5882">
                  <c:v>905</c:v>
                </c:pt>
                <c:pt idx="5883">
                  <c:v>1166</c:v>
                </c:pt>
                <c:pt idx="5884">
                  <c:v>950</c:v>
                </c:pt>
                <c:pt idx="5885">
                  <c:v>2295</c:v>
                </c:pt>
                <c:pt idx="5886">
                  <c:v>1547</c:v>
                </c:pt>
                <c:pt idx="5887">
                  <c:v>473</c:v>
                </c:pt>
                <c:pt idx="5888">
                  <c:v>1372</c:v>
                </c:pt>
                <c:pt idx="5889">
                  <c:v>922</c:v>
                </c:pt>
                <c:pt idx="5890">
                  <c:v>1136</c:v>
                </c:pt>
                <c:pt idx="5891">
                  <c:v>1101</c:v>
                </c:pt>
                <c:pt idx="5892">
                  <c:v>842</c:v>
                </c:pt>
                <c:pt idx="5893">
                  <c:v>1010</c:v>
                </c:pt>
                <c:pt idx="5894">
                  <c:v>685</c:v>
                </c:pt>
                <c:pt idx="5895">
                  <c:v>1058</c:v>
                </c:pt>
                <c:pt idx="5896">
                  <c:v>2161</c:v>
                </c:pt>
                <c:pt idx="5897">
                  <c:v>989</c:v>
                </c:pt>
                <c:pt idx="5898">
                  <c:v>550</c:v>
                </c:pt>
                <c:pt idx="5899">
                  <c:v>586</c:v>
                </c:pt>
                <c:pt idx="5900">
                  <c:v>968</c:v>
                </c:pt>
                <c:pt idx="5901">
                  <c:v>596</c:v>
                </c:pt>
                <c:pt idx="5902">
                  <c:v>788</c:v>
                </c:pt>
                <c:pt idx="5903">
                  <c:v>1849</c:v>
                </c:pt>
                <c:pt idx="5904">
                  <c:v>954</c:v>
                </c:pt>
                <c:pt idx="5905">
                  <c:v>619</c:v>
                </c:pt>
                <c:pt idx="5906">
                  <c:v>692</c:v>
                </c:pt>
                <c:pt idx="5907">
                  <c:v>400</c:v>
                </c:pt>
                <c:pt idx="5908">
                  <c:v>1463</c:v>
                </c:pt>
                <c:pt idx="5909">
                  <c:v>1073</c:v>
                </c:pt>
                <c:pt idx="5910">
                  <c:v>276</c:v>
                </c:pt>
                <c:pt idx="5911">
                  <c:v>1638</c:v>
                </c:pt>
                <c:pt idx="5912">
                  <c:v>810</c:v>
                </c:pt>
                <c:pt idx="5913">
                  <c:v>1715</c:v>
                </c:pt>
                <c:pt idx="5914">
                  <c:v>931</c:v>
                </c:pt>
                <c:pt idx="5915">
                  <c:v>2100</c:v>
                </c:pt>
                <c:pt idx="5916">
                  <c:v>1459</c:v>
                </c:pt>
                <c:pt idx="5917">
                  <c:v>460</c:v>
                </c:pt>
                <c:pt idx="5918">
                  <c:v>888</c:v>
                </c:pt>
                <c:pt idx="5919">
                  <c:v>824</c:v>
                </c:pt>
                <c:pt idx="5920">
                  <c:v>2413</c:v>
                </c:pt>
                <c:pt idx="5921">
                  <c:v>833</c:v>
                </c:pt>
                <c:pt idx="5922">
                  <c:v>63</c:v>
                </c:pt>
                <c:pt idx="5923">
                  <c:v>33</c:v>
                </c:pt>
                <c:pt idx="5924">
                  <c:v>217</c:v>
                </c:pt>
                <c:pt idx="5925">
                  <c:v>2570</c:v>
                </c:pt>
                <c:pt idx="5926">
                  <c:v>123</c:v>
                </c:pt>
                <c:pt idx="5927">
                  <c:v>166</c:v>
                </c:pt>
                <c:pt idx="5928">
                  <c:v>179</c:v>
                </c:pt>
                <c:pt idx="5929">
                  <c:v>101</c:v>
                </c:pt>
                <c:pt idx="5930">
                  <c:v>178</c:v>
                </c:pt>
                <c:pt idx="5931">
                  <c:v>1034</c:v>
                </c:pt>
                <c:pt idx="5932">
                  <c:v>354</c:v>
                </c:pt>
                <c:pt idx="5933">
                  <c:v>382</c:v>
                </c:pt>
                <c:pt idx="5934">
                  <c:v>118</c:v>
                </c:pt>
                <c:pt idx="5935">
                  <c:v>132</c:v>
                </c:pt>
                <c:pt idx="5936">
                  <c:v>81</c:v>
                </c:pt>
                <c:pt idx="5937">
                  <c:v>99</c:v>
                </c:pt>
                <c:pt idx="5938">
                  <c:v>71</c:v>
                </c:pt>
                <c:pt idx="5939">
                  <c:v>1626</c:v>
                </c:pt>
                <c:pt idx="5940">
                  <c:v>83</c:v>
                </c:pt>
                <c:pt idx="5941">
                  <c:v>214</c:v>
                </c:pt>
                <c:pt idx="5942">
                  <c:v>1567</c:v>
                </c:pt>
                <c:pt idx="5943">
                  <c:v>567</c:v>
                </c:pt>
                <c:pt idx="5944">
                  <c:v>554</c:v>
                </c:pt>
                <c:pt idx="5945">
                  <c:v>382</c:v>
                </c:pt>
                <c:pt idx="5946">
                  <c:v>576</c:v>
                </c:pt>
                <c:pt idx="5947">
                  <c:v>511</c:v>
                </c:pt>
                <c:pt idx="5948">
                  <c:v>2259</c:v>
                </c:pt>
                <c:pt idx="5949">
                  <c:v>699</c:v>
                </c:pt>
                <c:pt idx="5950">
                  <c:v>176</c:v>
                </c:pt>
                <c:pt idx="5951">
                  <c:v>726</c:v>
                </c:pt>
                <c:pt idx="5952">
                  <c:v>307</c:v>
                </c:pt>
                <c:pt idx="5953">
                  <c:v>366</c:v>
                </c:pt>
                <c:pt idx="5954">
                  <c:v>414</c:v>
                </c:pt>
                <c:pt idx="5955">
                  <c:v>528</c:v>
                </c:pt>
                <c:pt idx="5956">
                  <c:v>717</c:v>
                </c:pt>
                <c:pt idx="5957">
                  <c:v>499</c:v>
                </c:pt>
                <c:pt idx="5958">
                  <c:v>306</c:v>
                </c:pt>
                <c:pt idx="5959">
                  <c:v>1153</c:v>
                </c:pt>
                <c:pt idx="5960">
                  <c:v>1674</c:v>
                </c:pt>
                <c:pt idx="5961">
                  <c:v>206</c:v>
                </c:pt>
                <c:pt idx="5962">
                  <c:v>342</c:v>
                </c:pt>
                <c:pt idx="5963">
                  <c:v>1160</c:v>
                </c:pt>
                <c:pt idx="5964">
                  <c:v>504</c:v>
                </c:pt>
                <c:pt idx="5965">
                  <c:v>637</c:v>
                </c:pt>
                <c:pt idx="5966">
                  <c:v>1030</c:v>
                </c:pt>
                <c:pt idx="5967">
                  <c:v>1210</c:v>
                </c:pt>
                <c:pt idx="5968">
                  <c:v>1139</c:v>
                </c:pt>
                <c:pt idx="5969">
                  <c:v>1481</c:v>
                </c:pt>
                <c:pt idx="5970">
                  <c:v>429</c:v>
                </c:pt>
                <c:pt idx="5971">
                  <c:v>217</c:v>
                </c:pt>
                <c:pt idx="5972">
                  <c:v>624</c:v>
                </c:pt>
                <c:pt idx="5973">
                  <c:v>1321</c:v>
                </c:pt>
                <c:pt idx="5974">
                  <c:v>505</c:v>
                </c:pt>
                <c:pt idx="5975">
                  <c:v>1024</c:v>
                </c:pt>
                <c:pt idx="5976">
                  <c:v>590</c:v>
                </c:pt>
                <c:pt idx="5977">
                  <c:v>1405</c:v>
                </c:pt>
                <c:pt idx="5978">
                  <c:v>167</c:v>
                </c:pt>
                <c:pt idx="5979">
                  <c:v>274</c:v>
                </c:pt>
                <c:pt idx="5980">
                  <c:v>1590</c:v>
                </c:pt>
                <c:pt idx="5981">
                  <c:v>432</c:v>
                </c:pt>
                <c:pt idx="5982">
                  <c:v>838</c:v>
                </c:pt>
                <c:pt idx="5983">
                  <c:v>779</c:v>
                </c:pt>
                <c:pt idx="5984">
                  <c:v>673</c:v>
                </c:pt>
                <c:pt idx="5985">
                  <c:v>2203</c:v>
                </c:pt>
                <c:pt idx="5986">
                  <c:v>857</c:v>
                </c:pt>
                <c:pt idx="5987">
                  <c:v>25</c:v>
                </c:pt>
                <c:pt idx="5988">
                  <c:v>801</c:v>
                </c:pt>
                <c:pt idx="5989">
                  <c:v>467</c:v>
                </c:pt>
                <c:pt idx="5990">
                  <c:v>479</c:v>
                </c:pt>
                <c:pt idx="5991">
                  <c:v>730</c:v>
                </c:pt>
                <c:pt idx="5992">
                  <c:v>1553</c:v>
                </c:pt>
                <c:pt idx="5993">
                  <c:v>541</c:v>
                </c:pt>
                <c:pt idx="5994">
                  <c:v>673</c:v>
                </c:pt>
                <c:pt idx="5995">
                  <c:v>1691</c:v>
                </c:pt>
                <c:pt idx="5996">
                  <c:v>32</c:v>
                </c:pt>
                <c:pt idx="5997">
                  <c:v>872</c:v>
                </c:pt>
                <c:pt idx="5998">
                  <c:v>313</c:v>
                </c:pt>
                <c:pt idx="5999">
                  <c:v>70</c:v>
                </c:pt>
                <c:pt idx="6000">
                  <c:v>1592</c:v>
                </c:pt>
                <c:pt idx="6001">
                  <c:v>560</c:v>
                </c:pt>
                <c:pt idx="6002">
                  <c:v>1154</c:v>
                </c:pt>
                <c:pt idx="6003">
                  <c:v>22</c:v>
                </c:pt>
                <c:pt idx="6004">
                  <c:v>729</c:v>
                </c:pt>
                <c:pt idx="6005">
                  <c:v>418</c:v>
                </c:pt>
                <c:pt idx="6006">
                  <c:v>1179</c:v>
                </c:pt>
                <c:pt idx="6007">
                  <c:v>98</c:v>
                </c:pt>
                <c:pt idx="6008">
                  <c:v>561</c:v>
                </c:pt>
                <c:pt idx="6009">
                  <c:v>662</c:v>
                </c:pt>
                <c:pt idx="6010">
                  <c:v>699</c:v>
                </c:pt>
                <c:pt idx="6011">
                  <c:v>623</c:v>
                </c:pt>
                <c:pt idx="6012">
                  <c:v>1099</c:v>
                </c:pt>
                <c:pt idx="6013">
                  <c:v>71</c:v>
                </c:pt>
                <c:pt idx="6014">
                  <c:v>709</c:v>
                </c:pt>
                <c:pt idx="6015">
                  <c:v>649</c:v>
                </c:pt>
                <c:pt idx="6016">
                  <c:v>396</c:v>
                </c:pt>
                <c:pt idx="6017">
                  <c:v>482</c:v>
                </c:pt>
                <c:pt idx="6018">
                  <c:v>638</c:v>
                </c:pt>
                <c:pt idx="6019">
                  <c:v>684</c:v>
                </c:pt>
                <c:pt idx="6020">
                  <c:v>915</c:v>
                </c:pt>
                <c:pt idx="6021">
                  <c:v>1032</c:v>
                </c:pt>
                <c:pt idx="6022">
                  <c:v>338</c:v>
                </c:pt>
                <c:pt idx="6023">
                  <c:v>568</c:v>
                </c:pt>
                <c:pt idx="6024">
                  <c:v>610</c:v>
                </c:pt>
                <c:pt idx="6025">
                  <c:v>753</c:v>
                </c:pt>
                <c:pt idx="6026">
                  <c:v>109</c:v>
                </c:pt>
                <c:pt idx="6027">
                  <c:v>302</c:v>
                </c:pt>
                <c:pt idx="6028">
                  <c:v>830</c:v>
                </c:pt>
                <c:pt idx="6029">
                  <c:v>699</c:v>
                </c:pt>
                <c:pt idx="6030">
                  <c:v>339</c:v>
                </c:pt>
                <c:pt idx="6031">
                  <c:v>834</c:v>
                </c:pt>
                <c:pt idx="6032">
                  <c:v>1246</c:v>
                </c:pt>
                <c:pt idx="6033">
                  <c:v>540</c:v>
                </c:pt>
                <c:pt idx="6034">
                  <c:v>479</c:v>
                </c:pt>
                <c:pt idx="6035">
                  <c:v>1161</c:v>
                </c:pt>
                <c:pt idx="6036">
                  <c:v>723</c:v>
                </c:pt>
                <c:pt idx="6037">
                  <c:v>858</c:v>
                </c:pt>
                <c:pt idx="6038">
                  <c:v>612</c:v>
                </c:pt>
                <c:pt idx="6039">
                  <c:v>1547</c:v>
                </c:pt>
                <c:pt idx="6040">
                  <c:v>309</c:v>
                </c:pt>
                <c:pt idx="6041">
                  <c:v>945</c:v>
                </c:pt>
                <c:pt idx="6042">
                  <c:v>2806</c:v>
                </c:pt>
                <c:pt idx="6043">
                  <c:v>662</c:v>
                </c:pt>
                <c:pt idx="6044">
                  <c:v>478</c:v>
                </c:pt>
                <c:pt idx="6045">
                  <c:v>506</c:v>
                </c:pt>
                <c:pt idx="6046">
                  <c:v>699</c:v>
                </c:pt>
                <c:pt idx="6047">
                  <c:v>877</c:v>
                </c:pt>
                <c:pt idx="6048">
                  <c:v>484</c:v>
                </c:pt>
                <c:pt idx="6049">
                  <c:v>627</c:v>
                </c:pt>
                <c:pt idx="6050">
                  <c:v>636</c:v>
                </c:pt>
                <c:pt idx="6051">
                  <c:v>457</c:v>
                </c:pt>
                <c:pt idx="6052">
                  <c:v>750</c:v>
                </c:pt>
                <c:pt idx="6053">
                  <c:v>381</c:v>
                </c:pt>
                <c:pt idx="6054">
                  <c:v>974</c:v>
                </c:pt>
                <c:pt idx="6055">
                  <c:v>534</c:v>
                </c:pt>
                <c:pt idx="6056">
                  <c:v>794</c:v>
                </c:pt>
                <c:pt idx="6057">
                  <c:v>1271</c:v>
                </c:pt>
                <c:pt idx="6058">
                  <c:v>639</c:v>
                </c:pt>
                <c:pt idx="6059">
                  <c:v>560</c:v>
                </c:pt>
                <c:pt idx="6060">
                  <c:v>421</c:v>
                </c:pt>
                <c:pt idx="6061">
                  <c:v>581</c:v>
                </c:pt>
                <c:pt idx="6062">
                  <c:v>574</c:v>
                </c:pt>
                <c:pt idx="6063">
                  <c:v>523</c:v>
                </c:pt>
                <c:pt idx="6064">
                  <c:v>546</c:v>
                </c:pt>
                <c:pt idx="6065">
                  <c:v>875</c:v>
                </c:pt>
                <c:pt idx="6066">
                  <c:v>573</c:v>
                </c:pt>
                <c:pt idx="6067">
                  <c:v>351</c:v>
                </c:pt>
                <c:pt idx="6068">
                  <c:v>512</c:v>
                </c:pt>
                <c:pt idx="6069">
                  <c:v>336</c:v>
                </c:pt>
                <c:pt idx="6070">
                  <c:v>743</c:v>
                </c:pt>
                <c:pt idx="6071">
                  <c:v>695</c:v>
                </c:pt>
                <c:pt idx="6072">
                  <c:v>558</c:v>
                </c:pt>
                <c:pt idx="6073">
                  <c:v>105</c:v>
                </c:pt>
                <c:pt idx="6074">
                  <c:v>709</c:v>
                </c:pt>
                <c:pt idx="6075">
                  <c:v>394</c:v>
                </c:pt>
                <c:pt idx="6076">
                  <c:v>114</c:v>
                </c:pt>
                <c:pt idx="6077">
                  <c:v>694</c:v>
                </c:pt>
                <c:pt idx="6078">
                  <c:v>697</c:v>
                </c:pt>
                <c:pt idx="6079">
                  <c:v>656</c:v>
                </c:pt>
                <c:pt idx="6080">
                  <c:v>717</c:v>
                </c:pt>
                <c:pt idx="6081">
                  <c:v>627</c:v>
                </c:pt>
                <c:pt idx="6082">
                  <c:v>918</c:v>
                </c:pt>
                <c:pt idx="6083">
                  <c:v>885</c:v>
                </c:pt>
                <c:pt idx="6084">
                  <c:v>863</c:v>
                </c:pt>
                <c:pt idx="6085">
                  <c:v>804</c:v>
                </c:pt>
                <c:pt idx="6086">
                  <c:v>1202</c:v>
                </c:pt>
                <c:pt idx="6087">
                  <c:v>551</c:v>
                </c:pt>
                <c:pt idx="6088">
                  <c:v>676</c:v>
                </c:pt>
                <c:pt idx="6089">
                  <c:v>113</c:v>
                </c:pt>
                <c:pt idx="6090">
                  <c:v>695</c:v>
                </c:pt>
                <c:pt idx="6091">
                  <c:v>560</c:v>
                </c:pt>
                <c:pt idx="6092">
                  <c:v>603</c:v>
                </c:pt>
                <c:pt idx="6093">
                  <c:v>486</c:v>
                </c:pt>
                <c:pt idx="6094">
                  <c:v>988</c:v>
                </c:pt>
                <c:pt idx="6095">
                  <c:v>462</c:v>
                </c:pt>
                <c:pt idx="6096">
                  <c:v>729</c:v>
                </c:pt>
                <c:pt idx="6097">
                  <c:v>580</c:v>
                </c:pt>
                <c:pt idx="6098">
                  <c:v>1103</c:v>
                </c:pt>
                <c:pt idx="6099">
                  <c:v>856</c:v>
                </c:pt>
                <c:pt idx="6100">
                  <c:v>687</c:v>
                </c:pt>
                <c:pt idx="6101">
                  <c:v>636</c:v>
                </c:pt>
                <c:pt idx="6102">
                  <c:v>944</c:v>
                </c:pt>
                <c:pt idx="6103">
                  <c:v>505</c:v>
                </c:pt>
                <c:pt idx="6104">
                  <c:v>295</c:v>
                </c:pt>
                <c:pt idx="6105">
                  <c:v>317</c:v>
                </c:pt>
                <c:pt idx="6106">
                  <c:v>851</c:v>
                </c:pt>
                <c:pt idx="6107">
                  <c:v>566</c:v>
                </c:pt>
                <c:pt idx="6108">
                  <c:v>870</c:v>
                </c:pt>
                <c:pt idx="6109">
                  <c:v>326</c:v>
                </c:pt>
                <c:pt idx="6110">
                  <c:v>922</c:v>
                </c:pt>
                <c:pt idx="6111">
                  <c:v>316</c:v>
                </c:pt>
                <c:pt idx="6112">
                  <c:v>619</c:v>
                </c:pt>
                <c:pt idx="6113">
                  <c:v>276</c:v>
                </c:pt>
                <c:pt idx="6114">
                  <c:v>560</c:v>
                </c:pt>
                <c:pt idx="6115">
                  <c:v>679</c:v>
                </c:pt>
                <c:pt idx="6116">
                  <c:v>328</c:v>
                </c:pt>
                <c:pt idx="6117">
                  <c:v>617</c:v>
                </c:pt>
                <c:pt idx="6118">
                  <c:v>533</c:v>
                </c:pt>
                <c:pt idx="6119">
                  <c:v>718</c:v>
                </c:pt>
                <c:pt idx="6120">
                  <c:v>550</c:v>
                </c:pt>
                <c:pt idx="6121">
                  <c:v>482</c:v>
                </c:pt>
                <c:pt idx="6122">
                  <c:v>477</c:v>
                </c:pt>
                <c:pt idx="6123">
                  <c:v>789</c:v>
                </c:pt>
                <c:pt idx="6124">
                  <c:v>388</c:v>
                </c:pt>
                <c:pt idx="6125">
                  <c:v>716</c:v>
                </c:pt>
                <c:pt idx="6126">
                  <c:v>699</c:v>
                </c:pt>
                <c:pt idx="6127">
                  <c:v>942</c:v>
                </c:pt>
                <c:pt idx="6128">
                  <c:v>547</c:v>
                </c:pt>
                <c:pt idx="6129">
                  <c:v>676</c:v>
                </c:pt>
                <c:pt idx="6130">
                  <c:v>279</c:v>
                </c:pt>
                <c:pt idx="6131">
                  <c:v>548</c:v>
                </c:pt>
                <c:pt idx="6132">
                  <c:v>854</c:v>
                </c:pt>
                <c:pt idx="6133">
                  <c:v>625</c:v>
                </c:pt>
                <c:pt idx="6134">
                  <c:v>233</c:v>
                </c:pt>
                <c:pt idx="6135">
                  <c:v>292</c:v>
                </c:pt>
                <c:pt idx="6136">
                  <c:v>552</c:v>
                </c:pt>
                <c:pt idx="6137">
                  <c:v>345</c:v>
                </c:pt>
                <c:pt idx="6138">
                  <c:v>681</c:v>
                </c:pt>
                <c:pt idx="6139">
                  <c:v>299</c:v>
                </c:pt>
                <c:pt idx="6140">
                  <c:v>489</c:v>
                </c:pt>
                <c:pt idx="6141">
                  <c:v>494</c:v>
                </c:pt>
                <c:pt idx="6142">
                  <c:v>323</c:v>
                </c:pt>
                <c:pt idx="6143">
                  <c:v>367</c:v>
                </c:pt>
                <c:pt idx="6144">
                  <c:v>316</c:v>
                </c:pt>
                <c:pt idx="6145">
                  <c:v>272</c:v>
                </c:pt>
                <c:pt idx="6146">
                  <c:v>750</c:v>
                </c:pt>
                <c:pt idx="6147">
                  <c:v>670</c:v>
                </c:pt>
                <c:pt idx="6148">
                  <c:v>1030</c:v>
                </c:pt>
                <c:pt idx="6149">
                  <c:v>419</c:v>
                </c:pt>
                <c:pt idx="6150">
                  <c:v>513</c:v>
                </c:pt>
                <c:pt idx="6151">
                  <c:v>493</c:v>
                </c:pt>
                <c:pt idx="6152">
                  <c:v>814</c:v>
                </c:pt>
                <c:pt idx="6153">
                  <c:v>419</c:v>
                </c:pt>
                <c:pt idx="6154">
                  <c:v>391</c:v>
                </c:pt>
                <c:pt idx="6155">
                  <c:v>460</c:v>
                </c:pt>
                <c:pt idx="6156">
                  <c:v>515</c:v>
                </c:pt>
                <c:pt idx="6157">
                  <c:v>272</c:v>
                </c:pt>
                <c:pt idx="6158">
                  <c:v>359</c:v>
                </c:pt>
                <c:pt idx="6159">
                  <c:v>521</c:v>
                </c:pt>
                <c:pt idx="6160">
                  <c:v>477</c:v>
                </c:pt>
                <c:pt idx="6161">
                  <c:v>173</c:v>
                </c:pt>
                <c:pt idx="6162">
                  <c:v>658</c:v>
                </c:pt>
                <c:pt idx="6163">
                  <c:v>543</c:v>
                </c:pt>
                <c:pt idx="6164">
                  <c:v>197</c:v>
                </c:pt>
                <c:pt idx="6165">
                  <c:v>511</c:v>
                </c:pt>
                <c:pt idx="6166">
                  <c:v>307</c:v>
                </c:pt>
                <c:pt idx="6167">
                  <c:v>229</c:v>
                </c:pt>
                <c:pt idx="6168">
                  <c:v>934</c:v>
                </c:pt>
                <c:pt idx="6169">
                  <c:v>426</c:v>
                </c:pt>
                <c:pt idx="6170">
                  <c:v>287</c:v>
                </c:pt>
                <c:pt idx="6171">
                  <c:v>179</c:v>
                </c:pt>
                <c:pt idx="6172">
                  <c:v>340</c:v>
                </c:pt>
                <c:pt idx="6173">
                  <c:v>389</c:v>
                </c:pt>
                <c:pt idx="6174">
                  <c:v>492</c:v>
                </c:pt>
                <c:pt idx="6175">
                  <c:v>188</c:v>
                </c:pt>
                <c:pt idx="6176">
                  <c:v>368</c:v>
                </c:pt>
                <c:pt idx="6177">
                  <c:v>437</c:v>
                </c:pt>
                <c:pt idx="6178">
                  <c:v>348</c:v>
                </c:pt>
                <c:pt idx="6179">
                  <c:v>409</c:v>
                </c:pt>
                <c:pt idx="6180">
                  <c:v>479</c:v>
                </c:pt>
                <c:pt idx="6181">
                  <c:v>245</c:v>
                </c:pt>
                <c:pt idx="6182">
                  <c:v>918</c:v>
                </c:pt>
                <c:pt idx="6183">
                  <c:v>142</c:v>
                </c:pt>
                <c:pt idx="6184">
                  <c:v>605</c:v>
                </c:pt>
                <c:pt idx="6185">
                  <c:v>321</c:v>
                </c:pt>
                <c:pt idx="6186">
                  <c:v>154</c:v>
                </c:pt>
                <c:pt idx="6187">
                  <c:v>262</c:v>
                </c:pt>
                <c:pt idx="6188">
                  <c:v>192</c:v>
                </c:pt>
                <c:pt idx="6189">
                  <c:v>259</c:v>
                </c:pt>
                <c:pt idx="6190">
                  <c:v>637</c:v>
                </c:pt>
                <c:pt idx="6191">
                  <c:v>243</c:v>
                </c:pt>
                <c:pt idx="6192">
                  <c:v>391</c:v>
                </c:pt>
                <c:pt idx="6193">
                  <c:v>235</c:v>
                </c:pt>
                <c:pt idx="6194">
                  <c:v>471</c:v>
                </c:pt>
                <c:pt idx="6195">
                  <c:v>360</c:v>
                </c:pt>
                <c:pt idx="6196">
                  <c:v>253</c:v>
                </c:pt>
                <c:pt idx="6197">
                  <c:v>312</c:v>
                </c:pt>
                <c:pt idx="6198">
                  <c:v>144</c:v>
                </c:pt>
                <c:pt idx="6199">
                  <c:v>275</c:v>
                </c:pt>
                <c:pt idx="6200">
                  <c:v>185</c:v>
                </c:pt>
                <c:pt idx="6201">
                  <c:v>215</c:v>
                </c:pt>
                <c:pt idx="6202">
                  <c:v>134</c:v>
                </c:pt>
                <c:pt idx="6203">
                  <c:v>451</c:v>
                </c:pt>
                <c:pt idx="6204">
                  <c:v>342</c:v>
                </c:pt>
                <c:pt idx="6205">
                  <c:v>210</c:v>
                </c:pt>
                <c:pt idx="6206">
                  <c:v>279</c:v>
                </c:pt>
                <c:pt idx="6207">
                  <c:v>543</c:v>
                </c:pt>
                <c:pt idx="6208">
                  <c:v>148</c:v>
                </c:pt>
                <c:pt idx="6209">
                  <c:v>299</c:v>
                </c:pt>
                <c:pt idx="6210">
                  <c:v>332</c:v>
                </c:pt>
                <c:pt idx="6211">
                  <c:v>108</c:v>
                </c:pt>
                <c:pt idx="6212">
                  <c:v>397</c:v>
                </c:pt>
                <c:pt idx="6213">
                  <c:v>150</c:v>
                </c:pt>
                <c:pt idx="6214">
                  <c:v>413</c:v>
                </c:pt>
                <c:pt idx="6215">
                  <c:v>195</c:v>
                </c:pt>
                <c:pt idx="6216">
                  <c:v>128</c:v>
                </c:pt>
                <c:pt idx="6217">
                  <c:v>202</c:v>
                </c:pt>
                <c:pt idx="6218">
                  <c:v>331</c:v>
                </c:pt>
                <c:pt idx="6219">
                  <c:v>207</c:v>
                </c:pt>
                <c:pt idx="6220">
                  <c:v>173</c:v>
                </c:pt>
                <c:pt idx="6221">
                  <c:v>152</c:v>
                </c:pt>
                <c:pt idx="6222">
                  <c:v>167</c:v>
                </c:pt>
                <c:pt idx="6223">
                  <c:v>104</c:v>
                </c:pt>
                <c:pt idx="6224">
                  <c:v>133</c:v>
                </c:pt>
                <c:pt idx="6225">
                  <c:v>66</c:v>
                </c:pt>
                <c:pt idx="6226">
                  <c:v>105</c:v>
                </c:pt>
                <c:pt idx="6227">
                  <c:v>267</c:v>
                </c:pt>
                <c:pt idx="6228">
                  <c:v>139</c:v>
                </c:pt>
                <c:pt idx="6229">
                  <c:v>201</c:v>
                </c:pt>
                <c:pt idx="6230">
                  <c:v>201</c:v>
                </c:pt>
                <c:pt idx="6231">
                  <c:v>240</c:v>
                </c:pt>
                <c:pt idx="6232">
                  <c:v>1061</c:v>
                </c:pt>
                <c:pt idx="6233">
                  <c:v>207</c:v>
                </c:pt>
                <c:pt idx="6234">
                  <c:v>129</c:v>
                </c:pt>
                <c:pt idx="6235">
                  <c:v>70</c:v>
                </c:pt>
                <c:pt idx="6236">
                  <c:v>77</c:v>
                </c:pt>
                <c:pt idx="6237">
                  <c:v>95</c:v>
                </c:pt>
                <c:pt idx="6238">
                  <c:v>103</c:v>
                </c:pt>
                <c:pt idx="6239">
                  <c:v>102</c:v>
                </c:pt>
                <c:pt idx="6240">
                  <c:v>47</c:v>
                </c:pt>
                <c:pt idx="6241">
                  <c:v>69</c:v>
                </c:pt>
                <c:pt idx="6242">
                  <c:v>66</c:v>
                </c:pt>
                <c:pt idx="6243">
                  <c:v>73</c:v>
                </c:pt>
                <c:pt idx="6244">
                  <c:v>38</c:v>
                </c:pt>
                <c:pt idx="6245">
                  <c:v>77</c:v>
                </c:pt>
                <c:pt idx="6246">
                  <c:v>917</c:v>
                </c:pt>
                <c:pt idx="6247">
                  <c:v>108</c:v>
                </c:pt>
                <c:pt idx="6248">
                  <c:v>103</c:v>
                </c:pt>
                <c:pt idx="6249">
                  <c:v>29</c:v>
                </c:pt>
                <c:pt idx="6250">
                  <c:v>61</c:v>
                </c:pt>
                <c:pt idx="6251">
                  <c:v>48</c:v>
                </c:pt>
                <c:pt idx="6252">
                  <c:v>79</c:v>
                </c:pt>
                <c:pt idx="6253">
                  <c:v>76</c:v>
                </c:pt>
                <c:pt idx="6254">
                  <c:v>78</c:v>
                </c:pt>
                <c:pt idx="6255">
                  <c:v>114</c:v>
                </c:pt>
                <c:pt idx="6256">
                  <c:v>81</c:v>
                </c:pt>
                <c:pt idx="6257">
                  <c:v>15</c:v>
                </c:pt>
                <c:pt idx="6258">
                  <c:v>8</c:v>
                </c:pt>
                <c:pt idx="6259">
                  <c:v>91</c:v>
                </c:pt>
                <c:pt idx="6260">
                  <c:v>110</c:v>
                </c:pt>
                <c:pt idx="6261">
                  <c:v>86</c:v>
                </c:pt>
                <c:pt idx="6262">
                  <c:v>71</c:v>
                </c:pt>
                <c:pt idx="6263">
                  <c:v>92</c:v>
                </c:pt>
                <c:pt idx="6264">
                  <c:v>100</c:v>
                </c:pt>
                <c:pt idx="6265">
                  <c:v>60</c:v>
                </c:pt>
                <c:pt idx="6266">
                  <c:v>103</c:v>
                </c:pt>
                <c:pt idx="6267">
                  <c:v>59</c:v>
                </c:pt>
                <c:pt idx="6268">
                  <c:v>51</c:v>
                </c:pt>
                <c:pt idx="6269">
                  <c:v>90</c:v>
                </c:pt>
                <c:pt idx="6270">
                  <c:v>98</c:v>
                </c:pt>
                <c:pt idx="6271">
                  <c:v>85</c:v>
                </c:pt>
                <c:pt idx="6272">
                  <c:v>90</c:v>
                </c:pt>
                <c:pt idx="6273">
                  <c:v>135</c:v>
                </c:pt>
                <c:pt idx="6274">
                  <c:v>86</c:v>
                </c:pt>
                <c:pt idx="6275">
                  <c:v>84</c:v>
                </c:pt>
                <c:pt idx="6276">
                  <c:v>85</c:v>
                </c:pt>
                <c:pt idx="6277">
                  <c:v>97</c:v>
                </c:pt>
                <c:pt idx="6278">
                  <c:v>86</c:v>
                </c:pt>
                <c:pt idx="6279">
                  <c:v>88</c:v>
                </c:pt>
                <c:pt idx="6280">
                  <c:v>101</c:v>
                </c:pt>
                <c:pt idx="6281">
                  <c:v>71</c:v>
                </c:pt>
                <c:pt idx="6282">
                  <c:v>108</c:v>
                </c:pt>
                <c:pt idx="6283">
                  <c:v>79</c:v>
                </c:pt>
                <c:pt idx="6284">
                  <c:v>66</c:v>
                </c:pt>
                <c:pt idx="6285">
                  <c:v>78</c:v>
                </c:pt>
                <c:pt idx="6286">
                  <c:v>60</c:v>
                </c:pt>
                <c:pt idx="6287">
                  <c:v>73</c:v>
                </c:pt>
                <c:pt idx="6288">
                  <c:v>88</c:v>
                </c:pt>
                <c:pt idx="6289">
                  <c:v>84</c:v>
                </c:pt>
                <c:pt idx="6290">
                  <c:v>93</c:v>
                </c:pt>
                <c:pt idx="6291">
                  <c:v>69</c:v>
                </c:pt>
                <c:pt idx="6292">
                  <c:v>98</c:v>
                </c:pt>
                <c:pt idx="6293">
                  <c:v>91</c:v>
                </c:pt>
                <c:pt idx="6294">
                  <c:v>76</c:v>
                </c:pt>
                <c:pt idx="6295">
                  <c:v>86</c:v>
                </c:pt>
                <c:pt idx="6296">
                  <c:v>67</c:v>
                </c:pt>
                <c:pt idx="6297">
                  <c:v>8</c:v>
                </c:pt>
                <c:pt idx="6298">
                  <c:v>8</c:v>
                </c:pt>
                <c:pt idx="6299">
                  <c:v>531</c:v>
                </c:pt>
                <c:pt idx="6300">
                  <c:v>1005</c:v>
                </c:pt>
                <c:pt idx="6301">
                  <c:v>2697</c:v>
                </c:pt>
                <c:pt idx="6302">
                  <c:v>1917</c:v>
                </c:pt>
                <c:pt idx="6303">
                  <c:v>2215</c:v>
                </c:pt>
                <c:pt idx="6304">
                  <c:v>1398</c:v>
                </c:pt>
                <c:pt idx="6305">
                  <c:v>2643</c:v>
                </c:pt>
                <c:pt idx="6306">
                  <c:v>1171</c:v>
                </c:pt>
                <c:pt idx="6307">
                  <c:v>938</c:v>
                </c:pt>
                <c:pt idx="6308">
                  <c:v>846</c:v>
                </c:pt>
                <c:pt idx="6309">
                  <c:v>721</c:v>
                </c:pt>
                <c:pt idx="6310">
                  <c:v>1163</c:v>
                </c:pt>
                <c:pt idx="6311">
                  <c:v>903</c:v>
                </c:pt>
                <c:pt idx="6312">
                  <c:v>1650</c:v>
                </c:pt>
                <c:pt idx="6313">
                  <c:v>1012</c:v>
                </c:pt>
                <c:pt idx="6314">
                  <c:v>1750</c:v>
                </c:pt>
                <c:pt idx="6315">
                  <c:v>2131</c:v>
                </c:pt>
                <c:pt idx="6316">
                  <c:v>1773</c:v>
                </c:pt>
                <c:pt idx="6317">
                  <c:v>3849</c:v>
                </c:pt>
                <c:pt idx="6318">
                  <c:v>1398</c:v>
                </c:pt>
                <c:pt idx="6319">
                  <c:v>1003</c:v>
                </c:pt>
                <c:pt idx="6320">
                  <c:v>232</c:v>
                </c:pt>
                <c:pt idx="6321">
                  <c:v>1380</c:v>
                </c:pt>
                <c:pt idx="6322">
                  <c:v>1231</c:v>
                </c:pt>
                <c:pt idx="6323">
                  <c:v>973</c:v>
                </c:pt>
                <c:pt idx="6324">
                  <c:v>1508</c:v>
                </c:pt>
                <c:pt idx="6325">
                  <c:v>2153</c:v>
                </c:pt>
                <c:pt idx="6326">
                  <c:v>1407</c:v>
                </c:pt>
                <c:pt idx="6327">
                  <c:v>1044</c:v>
                </c:pt>
                <c:pt idx="6328">
                  <c:v>1531</c:v>
                </c:pt>
                <c:pt idx="6329">
                  <c:v>830</c:v>
                </c:pt>
                <c:pt idx="6330">
                  <c:v>2858</c:v>
                </c:pt>
                <c:pt idx="6331">
                  <c:v>1850</c:v>
                </c:pt>
                <c:pt idx="6332">
                  <c:v>1097</c:v>
                </c:pt>
                <c:pt idx="6333">
                  <c:v>1921</c:v>
                </c:pt>
                <c:pt idx="6334">
                  <c:v>1546</c:v>
                </c:pt>
                <c:pt idx="6335">
                  <c:v>1142</c:v>
                </c:pt>
                <c:pt idx="6336">
                  <c:v>1051</c:v>
                </c:pt>
                <c:pt idx="6337">
                  <c:v>1269</c:v>
                </c:pt>
                <c:pt idx="6338">
                  <c:v>1022</c:v>
                </c:pt>
                <c:pt idx="6339">
                  <c:v>169</c:v>
                </c:pt>
                <c:pt idx="6340">
                  <c:v>1156</c:v>
                </c:pt>
                <c:pt idx="6341">
                  <c:v>1647</c:v>
                </c:pt>
                <c:pt idx="6342">
                  <c:v>678</c:v>
                </c:pt>
                <c:pt idx="6343">
                  <c:v>1807</c:v>
                </c:pt>
                <c:pt idx="6344">
                  <c:v>1278</c:v>
                </c:pt>
                <c:pt idx="6345">
                  <c:v>619</c:v>
                </c:pt>
                <c:pt idx="6346">
                  <c:v>1730</c:v>
                </c:pt>
                <c:pt idx="6347">
                  <c:v>700</c:v>
                </c:pt>
                <c:pt idx="6348">
                  <c:v>1431</c:v>
                </c:pt>
                <c:pt idx="6349">
                  <c:v>869</c:v>
                </c:pt>
                <c:pt idx="6350">
                  <c:v>166</c:v>
                </c:pt>
                <c:pt idx="6351">
                  <c:v>177</c:v>
                </c:pt>
                <c:pt idx="6352">
                  <c:v>203</c:v>
                </c:pt>
                <c:pt idx="6353">
                  <c:v>201</c:v>
                </c:pt>
                <c:pt idx="6354">
                  <c:v>157</c:v>
                </c:pt>
                <c:pt idx="6355">
                  <c:v>257</c:v>
                </c:pt>
                <c:pt idx="6356">
                  <c:v>47</c:v>
                </c:pt>
                <c:pt idx="6357">
                  <c:v>44</c:v>
                </c:pt>
                <c:pt idx="6358">
                  <c:v>172</c:v>
                </c:pt>
                <c:pt idx="6359">
                  <c:v>14576</c:v>
                </c:pt>
                <c:pt idx="6360">
                  <c:v>470</c:v>
                </c:pt>
                <c:pt idx="6361">
                  <c:v>566</c:v>
                </c:pt>
                <c:pt idx="6362">
                  <c:v>914</c:v>
                </c:pt>
                <c:pt idx="6363">
                  <c:v>881</c:v>
                </c:pt>
                <c:pt idx="6364">
                  <c:v>1177</c:v>
                </c:pt>
                <c:pt idx="6365">
                  <c:v>1894</c:v>
                </c:pt>
                <c:pt idx="6366">
                  <c:v>471</c:v>
                </c:pt>
                <c:pt idx="6367">
                  <c:v>1344</c:v>
                </c:pt>
                <c:pt idx="6368">
                  <c:v>1763</c:v>
                </c:pt>
                <c:pt idx="6369">
                  <c:v>803</c:v>
                </c:pt>
                <c:pt idx="6370">
                  <c:v>726</c:v>
                </c:pt>
                <c:pt idx="6371">
                  <c:v>2665</c:v>
                </c:pt>
                <c:pt idx="6372">
                  <c:v>1792</c:v>
                </c:pt>
                <c:pt idx="6373">
                  <c:v>780</c:v>
                </c:pt>
                <c:pt idx="6374">
                  <c:v>1249</c:v>
                </c:pt>
                <c:pt idx="6375">
                  <c:v>512</c:v>
                </c:pt>
                <c:pt idx="6376">
                  <c:v>114</c:v>
                </c:pt>
                <c:pt idx="6377">
                  <c:v>1176</c:v>
                </c:pt>
                <c:pt idx="6378">
                  <c:v>465</c:v>
                </c:pt>
                <c:pt idx="6379">
                  <c:v>1361</c:v>
                </c:pt>
                <c:pt idx="6380">
                  <c:v>1031</c:v>
                </c:pt>
                <c:pt idx="6381">
                  <c:v>522</c:v>
                </c:pt>
                <c:pt idx="6382">
                  <c:v>2475</c:v>
                </c:pt>
                <c:pt idx="6383">
                  <c:v>1045</c:v>
                </c:pt>
                <c:pt idx="6384">
                  <c:v>949</c:v>
                </c:pt>
                <c:pt idx="6385">
                  <c:v>920</c:v>
                </c:pt>
                <c:pt idx="6386">
                  <c:v>2675</c:v>
                </c:pt>
                <c:pt idx="6387">
                  <c:v>1035</c:v>
                </c:pt>
                <c:pt idx="6388">
                  <c:v>767</c:v>
                </c:pt>
                <c:pt idx="6389">
                  <c:v>796</c:v>
                </c:pt>
                <c:pt idx="6390">
                  <c:v>42</c:v>
                </c:pt>
                <c:pt idx="6391">
                  <c:v>2021</c:v>
                </c:pt>
                <c:pt idx="6392">
                  <c:v>120</c:v>
                </c:pt>
                <c:pt idx="6393">
                  <c:v>1205</c:v>
                </c:pt>
                <c:pt idx="6394">
                  <c:v>327</c:v>
                </c:pt>
                <c:pt idx="6395">
                  <c:v>965</c:v>
                </c:pt>
                <c:pt idx="6396">
                  <c:v>1467</c:v>
                </c:pt>
                <c:pt idx="6397">
                  <c:v>813</c:v>
                </c:pt>
                <c:pt idx="6398">
                  <c:v>760</c:v>
                </c:pt>
                <c:pt idx="6399">
                  <c:v>1316</c:v>
                </c:pt>
                <c:pt idx="6400">
                  <c:v>354</c:v>
                </c:pt>
                <c:pt idx="6401">
                  <c:v>691</c:v>
                </c:pt>
                <c:pt idx="6402">
                  <c:v>1127</c:v>
                </c:pt>
                <c:pt idx="6403">
                  <c:v>612</c:v>
                </c:pt>
                <c:pt idx="6404">
                  <c:v>853</c:v>
                </c:pt>
                <c:pt idx="6405">
                  <c:v>1589</c:v>
                </c:pt>
                <c:pt idx="6406">
                  <c:v>1097</c:v>
                </c:pt>
                <c:pt idx="6407">
                  <c:v>548</c:v>
                </c:pt>
                <c:pt idx="6408">
                  <c:v>790</c:v>
                </c:pt>
                <c:pt idx="6409">
                  <c:v>959</c:v>
                </c:pt>
                <c:pt idx="6410">
                  <c:v>436</c:v>
                </c:pt>
                <c:pt idx="6411">
                  <c:v>775</c:v>
                </c:pt>
                <c:pt idx="6412">
                  <c:v>939</c:v>
                </c:pt>
                <c:pt idx="6413">
                  <c:v>1143</c:v>
                </c:pt>
                <c:pt idx="6414">
                  <c:v>1163</c:v>
                </c:pt>
                <c:pt idx="6415">
                  <c:v>860</c:v>
                </c:pt>
                <c:pt idx="6416">
                  <c:v>1008</c:v>
                </c:pt>
                <c:pt idx="6417">
                  <c:v>1123</c:v>
                </c:pt>
                <c:pt idx="6418">
                  <c:v>857</c:v>
                </c:pt>
                <c:pt idx="6419">
                  <c:v>1109</c:v>
                </c:pt>
                <c:pt idx="6420">
                  <c:v>910</c:v>
                </c:pt>
                <c:pt idx="6421">
                  <c:v>1021</c:v>
                </c:pt>
                <c:pt idx="6422">
                  <c:v>1079</c:v>
                </c:pt>
                <c:pt idx="6423">
                  <c:v>10</c:v>
                </c:pt>
                <c:pt idx="6424">
                  <c:v>778</c:v>
                </c:pt>
                <c:pt idx="6425">
                  <c:v>1184</c:v>
                </c:pt>
                <c:pt idx="6426">
                  <c:v>959</c:v>
                </c:pt>
                <c:pt idx="6427">
                  <c:v>633</c:v>
                </c:pt>
                <c:pt idx="6428">
                  <c:v>959</c:v>
                </c:pt>
                <c:pt idx="6429">
                  <c:v>1288</c:v>
                </c:pt>
                <c:pt idx="6430">
                  <c:v>906</c:v>
                </c:pt>
                <c:pt idx="6431">
                  <c:v>361</c:v>
                </c:pt>
                <c:pt idx="6432">
                  <c:v>769</c:v>
                </c:pt>
                <c:pt idx="6433">
                  <c:v>594</c:v>
                </c:pt>
                <c:pt idx="6434">
                  <c:v>971</c:v>
                </c:pt>
                <c:pt idx="6435">
                  <c:v>708</c:v>
                </c:pt>
                <c:pt idx="6436">
                  <c:v>792</c:v>
                </c:pt>
                <c:pt idx="6437">
                  <c:v>591</c:v>
                </c:pt>
                <c:pt idx="6438">
                  <c:v>693</c:v>
                </c:pt>
                <c:pt idx="6439">
                  <c:v>1663</c:v>
                </c:pt>
                <c:pt idx="6440">
                  <c:v>538</c:v>
                </c:pt>
                <c:pt idx="6441">
                  <c:v>934</c:v>
                </c:pt>
                <c:pt idx="6442">
                  <c:v>1066</c:v>
                </c:pt>
                <c:pt idx="6443">
                  <c:v>560</c:v>
                </c:pt>
                <c:pt idx="6444">
                  <c:v>1375</c:v>
                </c:pt>
                <c:pt idx="6445">
                  <c:v>778</c:v>
                </c:pt>
                <c:pt idx="6446">
                  <c:v>649</c:v>
                </c:pt>
                <c:pt idx="6447">
                  <c:v>825</c:v>
                </c:pt>
                <c:pt idx="6448">
                  <c:v>965</c:v>
                </c:pt>
                <c:pt idx="6449">
                  <c:v>950</c:v>
                </c:pt>
                <c:pt idx="6450">
                  <c:v>770</c:v>
                </c:pt>
                <c:pt idx="6451">
                  <c:v>1207</c:v>
                </c:pt>
                <c:pt idx="6452">
                  <c:v>752</c:v>
                </c:pt>
                <c:pt idx="6453">
                  <c:v>795</c:v>
                </c:pt>
                <c:pt idx="6454">
                  <c:v>863</c:v>
                </c:pt>
                <c:pt idx="6455">
                  <c:v>757</c:v>
                </c:pt>
                <c:pt idx="6456">
                  <c:v>1262</c:v>
                </c:pt>
                <c:pt idx="6457">
                  <c:v>1042</c:v>
                </c:pt>
                <c:pt idx="6458">
                  <c:v>957</c:v>
                </c:pt>
                <c:pt idx="6459">
                  <c:v>1007</c:v>
                </c:pt>
                <c:pt idx="6460">
                  <c:v>743</c:v>
                </c:pt>
                <c:pt idx="6461">
                  <c:v>597</c:v>
                </c:pt>
                <c:pt idx="6462">
                  <c:v>987</c:v>
                </c:pt>
                <c:pt idx="6463">
                  <c:v>1211</c:v>
                </c:pt>
                <c:pt idx="6464">
                  <c:v>693</c:v>
                </c:pt>
                <c:pt idx="6465">
                  <c:v>741</c:v>
                </c:pt>
                <c:pt idx="6466">
                  <c:v>626</c:v>
                </c:pt>
                <c:pt idx="6467">
                  <c:v>878</c:v>
                </c:pt>
                <c:pt idx="6468">
                  <c:v>735</c:v>
                </c:pt>
                <c:pt idx="6469">
                  <c:v>584</c:v>
                </c:pt>
                <c:pt idx="6470">
                  <c:v>574</c:v>
                </c:pt>
                <c:pt idx="6471">
                  <c:v>259</c:v>
                </c:pt>
                <c:pt idx="6472">
                  <c:v>729</c:v>
                </c:pt>
                <c:pt idx="6473">
                  <c:v>1045</c:v>
                </c:pt>
                <c:pt idx="6474">
                  <c:v>415</c:v>
                </c:pt>
                <c:pt idx="6475">
                  <c:v>200</c:v>
                </c:pt>
                <c:pt idx="6476">
                  <c:v>604</c:v>
                </c:pt>
                <c:pt idx="6477">
                  <c:v>706</c:v>
                </c:pt>
                <c:pt idx="6478">
                  <c:v>396</c:v>
                </c:pt>
                <c:pt idx="6479">
                  <c:v>321</c:v>
                </c:pt>
                <c:pt idx="6480">
                  <c:v>1084</c:v>
                </c:pt>
                <c:pt idx="6481">
                  <c:v>450</c:v>
                </c:pt>
                <c:pt idx="6482">
                  <c:v>439</c:v>
                </c:pt>
                <c:pt idx="6483">
                  <c:v>739</c:v>
                </c:pt>
                <c:pt idx="6484">
                  <c:v>542</c:v>
                </c:pt>
                <c:pt idx="6485">
                  <c:v>431</c:v>
                </c:pt>
                <c:pt idx="6486">
                  <c:v>266</c:v>
                </c:pt>
                <c:pt idx="6487">
                  <c:v>292</c:v>
                </c:pt>
                <c:pt idx="6488">
                  <c:v>287</c:v>
                </c:pt>
                <c:pt idx="6489">
                  <c:v>194</c:v>
                </c:pt>
                <c:pt idx="6490">
                  <c:v>287</c:v>
                </c:pt>
                <c:pt idx="6491">
                  <c:v>350</c:v>
                </c:pt>
                <c:pt idx="6492">
                  <c:v>615</c:v>
                </c:pt>
                <c:pt idx="6493">
                  <c:v>187</c:v>
                </c:pt>
                <c:pt idx="6494">
                  <c:v>398</c:v>
                </c:pt>
                <c:pt idx="6495">
                  <c:v>448</c:v>
                </c:pt>
                <c:pt idx="6496">
                  <c:v>580</c:v>
                </c:pt>
                <c:pt idx="6497">
                  <c:v>372</c:v>
                </c:pt>
                <c:pt idx="6498">
                  <c:v>706</c:v>
                </c:pt>
                <c:pt idx="6499">
                  <c:v>389</c:v>
                </c:pt>
                <c:pt idx="6500">
                  <c:v>164</c:v>
                </c:pt>
                <c:pt idx="6501">
                  <c:v>402</c:v>
                </c:pt>
                <c:pt idx="6502">
                  <c:v>452</c:v>
                </c:pt>
                <c:pt idx="6503">
                  <c:v>491</c:v>
                </c:pt>
                <c:pt idx="6504">
                  <c:v>607</c:v>
                </c:pt>
                <c:pt idx="6505">
                  <c:v>275</c:v>
                </c:pt>
                <c:pt idx="6506">
                  <c:v>265</c:v>
                </c:pt>
                <c:pt idx="6507">
                  <c:v>251</c:v>
                </c:pt>
                <c:pt idx="6508">
                  <c:v>118</c:v>
                </c:pt>
                <c:pt idx="6509">
                  <c:v>614</c:v>
                </c:pt>
                <c:pt idx="6510">
                  <c:v>168</c:v>
                </c:pt>
                <c:pt idx="6511">
                  <c:v>121</c:v>
                </c:pt>
                <c:pt idx="6512">
                  <c:v>187</c:v>
                </c:pt>
                <c:pt idx="6513">
                  <c:v>1186</c:v>
                </c:pt>
                <c:pt idx="6514">
                  <c:v>244</c:v>
                </c:pt>
                <c:pt idx="6515">
                  <c:v>195</c:v>
                </c:pt>
                <c:pt idx="6516">
                  <c:v>1080</c:v>
                </c:pt>
                <c:pt idx="6517">
                  <c:v>438</c:v>
                </c:pt>
                <c:pt idx="6518">
                  <c:v>103</c:v>
                </c:pt>
                <c:pt idx="6519">
                  <c:v>107</c:v>
                </c:pt>
                <c:pt idx="6520">
                  <c:v>94</c:v>
                </c:pt>
                <c:pt idx="6521">
                  <c:v>72</c:v>
                </c:pt>
                <c:pt idx="6522">
                  <c:v>107</c:v>
                </c:pt>
                <c:pt idx="6523">
                  <c:v>90</c:v>
                </c:pt>
                <c:pt idx="6524">
                  <c:v>148</c:v>
                </c:pt>
                <c:pt idx="6525">
                  <c:v>11</c:v>
                </c:pt>
                <c:pt idx="6526">
                  <c:v>108</c:v>
                </c:pt>
                <c:pt idx="6527">
                  <c:v>131</c:v>
                </c:pt>
                <c:pt idx="6528">
                  <c:v>100</c:v>
                </c:pt>
                <c:pt idx="6529">
                  <c:v>119</c:v>
                </c:pt>
                <c:pt idx="6530">
                  <c:v>66</c:v>
                </c:pt>
                <c:pt idx="6531">
                  <c:v>128</c:v>
                </c:pt>
                <c:pt idx="6532">
                  <c:v>95</c:v>
                </c:pt>
                <c:pt idx="6533">
                  <c:v>156</c:v>
                </c:pt>
                <c:pt idx="6534">
                  <c:v>121</c:v>
                </c:pt>
                <c:pt idx="6535">
                  <c:v>85</c:v>
                </c:pt>
                <c:pt idx="6536">
                  <c:v>98</c:v>
                </c:pt>
                <c:pt idx="6537">
                  <c:v>147</c:v>
                </c:pt>
                <c:pt idx="6538">
                  <c:v>115</c:v>
                </c:pt>
                <c:pt idx="6539">
                  <c:v>214</c:v>
                </c:pt>
                <c:pt idx="6540">
                  <c:v>2286</c:v>
                </c:pt>
                <c:pt idx="6541">
                  <c:v>3060</c:v>
                </c:pt>
                <c:pt idx="6542">
                  <c:v>925</c:v>
                </c:pt>
                <c:pt idx="6543">
                  <c:v>5117</c:v>
                </c:pt>
                <c:pt idx="6544">
                  <c:v>1645</c:v>
                </c:pt>
                <c:pt idx="6545">
                  <c:v>978</c:v>
                </c:pt>
                <c:pt idx="6546">
                  <c:v>895</c:v>
                </c:pt>
                <c:pt idx="6547">
                  <c:v>1107</c:v>
                </c:pt>
                <c:pt idx="6548">
                  <c:v>1155</c:v>
                </c:pt>
                <c:pt idx="6549">
                  <c:v>2280</c:v>
                </c:pt>
                <c:pt idx="6550">
                  <c:v>1843</c:v>
                </c:pt>
                <c:pt idx="6551">
                  <c:v>2168</c:v>
                </c:pt>
                <c:pt idx="6552">
                  <c:v>1477</c:v>
                </c:pt>
                <c:pt idx="6553">
                  <c:v>861</c:v>
                </c:pt>
                <c:pt idx="6554">
                  <c:v>1314</c:v>
                </c:pt>
                <c:pt idx="6555">
                  <c:v>443</c:v>
                </c:pt>
                <c:pt idx="6556">
                  <c:v>1218</c:v>
                </c:pt>
                <c:pt idx="6557">
                  <c:v>893</c:v>
                </c:pt>
                <c:pt idx="6558">
                  <c:v>250</c:v>
                </c:pt>
                <c:pt idx="6559">
                  <c:v>818</c:v>
                </c:pt>
                <c:pt idx="6560">
                  <c:v>2721</c:v>
                </c:pt>
                <c:pt idx="6561">
                  <c:v>811</c:v>
                </c:pt>
                <c:pt idx="6562">
                  <c:v>1498</c:v>
                </c:pt>
                <c:pt idx="6563">
                  <c:v>598</c:v>
                </c:pt>
                <c:pt idx="6564">
                  <c:v>1010</c:v>
                </c:pt>
                <c:pt idx="6565">
                  <c:v>3150</c:v>
                </c:pt>
                <c:pt idx="6566">
                  <c:v>1169</c:v>
                </c:pt>
                <c:pt idx="6567">
                  <c:v>135</c:v>
                </c:pt>
                <c:pt idx="6568">
                  <c:v>1737</c:v>
                </c:pt>
                <c:pt idx="6569">
                  <c:v>17</c:v>
                </c:pt>
                <c:pt idx="6570">
                  <c:v>1035</c:v>
                </c:pt>
                <c:pt idx="6571">
                  <c:v>681</c:v>
                </c:pt>
                <c:pt idx="6572">
                  <c:v>2358</c:v>
                </c:pt>
                <c:pt idx="6573">
                  <c:v>2112</c:v>
                </c:pt>
                <c:pt idx="6574">
                  <c:v>140</c:v>
                </c:pt>
                <c:pt idx="6575">
                  <c:v>1272</c:v>
                </c:pt>
                <c:pt idx="6576">
                  <c:v>1346</c:v>
                </c:pt>
                <c:pt idx="6577">
                  <c:v>1236</c:v>
                </c:pt>
                <c:pt idx="6578">
                  <c:v>1213</c:v>
                </c:pt>
                <c:pt idx="6579">
                  <c:v>771</c:v>
                </c:pt>
                <c:pt idx="6580">
                  <c:v>551</c:v>
                </c:pt>
                <c:pt idx="6581">
                  <c:v>605</c:v>
                </c:pt>
                <c:pt idx="6582">
                  <c:v>560</c:v>
                </c:pt>
                <c:pt idx="6583">
                  <c:v>2032</c:v>
                </c:pt>
                <c:pt idx="6584">
                  <c:v>2301</c:v>
                </c:pt>
                <c:pt idx="6585">
                  <c:v>1180</c:v>
                </c:pt>
                <c:pt idx="6586">
                  <c:v>1586</c:v>
                </c:pt>
                <c:pt idx="6587">
                  <c:v>1598</c:v>
                </c:pt>
                <c:pt idx="6588">
                  <c:v>1350</c:v>
                </c:pt>
                <c:pt idx="6589">
                  <c:v>2828</c:v>
                </c:pt>
                <c:pt idx="6590">
                  <c:v>745</c:v>
                </c:pt>
                <c:pt idx="6591">
                  <c:v>2814</c:v>
                </c:pt>
                <c:pt idx="6592">
                  <c:v>1070</c:v>
                </c:pt>
                <c:pt idx="6593">
                  <c:v>238</c:v>
                </c:pt>
                <c:pt idx="6594">
                  <c:v>979</c:v>
                </c:pt>
                <c:pt idx="6595">
                  <c:v>4632</c:v>
                </c:pt>
                <c:pt idx="6596">
                  <c:v>331</c:v>
                </c:pt>
                <c:pt idx="6597">
                  <c:v>1688</c:v>
                </c:pt>
                <c:pt idx="6598">
                  <c:v>1328</c:v>
                </c:pt>
                <c:pt idx="6599">
                  <c:v>404</c:v>
                </c:pt>
                <c:pt idx="6600">
                  <c:v>629</c:v>
                </c:pt>
                <c:pt idx="6601">
                  <c:v>1103</c:v>
                </c:pt>
                <c:pt idx="6602">
                  <c:v>1145</c:v>
                </c:pt>
                <c:pt idx="6603">
                  <c:v>1225</c:v>
                </c:pt>
                <c:pt idx="6604">
                  <c:v>518</c:v>
                </c:pt>
                <c:pt idx="6605">
                  <c:v>459</c:v>
                </c:pt>
                <c:pt idx="6606">
                  <c:v>228</c:v>
                </c:pt>
                <c:pt idx="6607">
                  <c:v>23</c:v>
                </c:pt>
                <c:pt idx="6608">
                  <c:v>17</c:v>
                </c:pt>
                <c:pt idx="6609">
                  <c:v>1004</c:v>
                </c:pt>
                <c:pt idx="6610">
                  <c:v>1379</c:v>
                </c:pt>
                <c:pt idx="6611">
                  <c:v>657</c:v>
                </c:pt>
                <c:pt idx="6612">
                  <c:v>1337</c:v>
                </c:pt>
                <c:pt idx="6613">
                  <c:v>796</c:v>
                </c:pt>
                <c:pt idx="6614">
                  <c:v>1463</c:v>
                </c:pt>
                <c:pt idx="6615">
                  <c:v>1169</c:v>
                </c:pt>
                <c:pt idx="6616">
                  <c:v>1247</c:v>
                </c:pt>
                <c:pt idx="6617">
                  <c:v>284</c:v>
                </c:pt>
                <c:pt idx="6618">
                  <c:v>289</c:v>
                </c:pt>
                <c:pt idx="6619">
                  <c:v>319</c:v>
                </c:pt>
                <c:pt idx="6620">
                  <c:v>1372</c:v>
                </c:pt>
                <c:pt idx="6621">
                  <c:v>1557</c:v>
                </c:pt>
                <c:pt idx="6622">
                  <c:v>1210</c:v>
                </c:pt>
                <c:pt idx="6623">
                  <c:v>1020</c:v>
                </c:pt>
                <c:pt idx="6624">
                  <c:v>1369</c:v>
                </c:pt>
                <c:pt idx="6625">
                  <c:v>1445</c:v>
                </c:pt>
                <c:pt idx="6626">
                  <c:v>890</c:v>
                </c:pt>
                <c:pt idx="6627">
                  <c:v>1630</c:v>
                </c:pt>
                <c:pt idx="6628">
                  <c:v>1194</c:v>
                </c:pt>
                <c:pt idx="6629">
                  <c:v>1477</c:v>
                </c:pt>
                <c:pt idx="6630">
                  <c:v>1095</c:v>
                </c:pt>
                <c:pt idx="6631">
                  <c:v>1041</c:v>
                </c:pt>
                <c:pt idx="6632">
                  <c:v>1119</c:v>
                </c:pt>
                <c:pt idx="6633">
                  <c:v>1638</c:v>
                </c:pt>
                <c:pt idx="6634">
                  <c:v>954</c:v>
                </c:pt>
                <c:pt idx="6635">
                  <c:v>1191</c:v>
                </c:pt>
                <c:pt idx="6636">
                  <c:v>1053</c:v>
                </c:pt>
                <c:pt idx="6637">
                  <c:v>1150</c:v>
                </c:pt>
                <c:pt idx="6638">
                  <c:v>895</c:v>
                </c:pt>
                <c:pt idx="6639">
                  <c:v>707</c:v>
                </c:pt>
                <c:pt idx="6640">
                  <c:v>1407</c:v>
                </c:pt>
                <c:pt idx="6641">
                  <c:v>1540</c:v>
                </c:pt>
                <c:pt idx="6642">
                  <c:v>993</c:v>
                </c:pt>
                <c:pt idx="6643">
                  <c:v>2194</c:v>
                </c:pt>
                <c:pt idx="6644">
                  <c:v>1229</c:v>
                </c:pt>
                <c:pt idx="6645">
                  <c:v>704</c:v>
                </c:pt>
                <c:pt idx="6646">
                  <c:v>1414</c:v>
                </c:pt>
                <c:pt idx="6647">
                  <c:v>1065</c:v>
                </c:pt>
                <c:pt idx="6648">
                  <c:v>639</c:v>
                </c:pt>
                <c:pt idx="6649">
                  <c:v>947</c:v>
                </c:pt>
                <c:pt idx="6650">
                  <c:v>940</c:v>
                </c:pt>
                <c:pt idx="6651">
                  <c:v>688</c:v>
                </c:pt>
                <c:pt idx="6652">
                  <c:v>1577</c:v>
                </c:pt>
                <c:pt idx="6653">
                  <c:v>925</c:v>
                </c:pt>
                <c:pt idx="6654">
                  <c:v>1190</c:v>
                </c:pt>
                <c:pt idx="6655">
                  <c:v>885</c:v>
                </c:pt>
                <c:pt idx="6656">
                  <c:v>878</c:v>
                </c:pt>
                <c:pt idx="6657">
                  <c:v>647</c:v>
                </c:pt>
                <c:pt idx="6658">
                  <c:v>437</c:v>
                </c:pt>
                <c:pt idx="6659">
                  <c:v>925</c:v>
                </c:pt>
                <c:pt idx="6660">
                  <c:v>646</c:v>
                </c:pt>
                <c:pt idx="6661">
                  <c:v>826</c:v>
                </c:pt>
                <c:pt idx="6662">
                  <c:v>700</c:v>
                </c:pt>
                <c:pt idx="6663">
                  <c:v>582</c:v>
                </c:pt>
                <c:pt idx="6664">
                  <c:v>432</c:v>
                </c:pt>
                <c:pt idx="6665">
                  <c:v>550</c:v>
                </c:pt>
                <c:pt idx="6666">
                  <c:v>245</c:v>
                </c:pt>
                <c:pt idx="6667">
                  <c:v>453</c:v>
                </c:pt>
                <c:pt idx="6668">
                  <c:v>917</c:v>
                </c:pt>
                <c:pt idx="6669">
                  <c:v>569</c:v>
                </c:pt>
                <c:pt idx="6670">
                  <c:v>581</c:v>
                </c:pt>
                <c:pt idx="6671">
                  <c:v>1201</c:v>
                </c:pt>
                <c:pt idx="6672">
                  <c:v>144</c:v>
                </c:pt>
                <c:pt idx="6673">
                  <c:v>166</c:v>
                </c:pt>
                <c:pt idx="6674">
                  <c:v>227</c:v>
                </c:pt>
                <c:pt idx="6675">
                  <c:v>75</c:v>
                </c:pt>
                <c:pt idx="6676">
                  <c:v>118</c:v>
                </c:pt>
                <c:pt idx="6677">
                  <c:v>1536</c:v>
                </c:pt>
                <c:pt idx="6678">
                  <c:v>349</c:v>
                </c:pt>
                <c:pt idx="6679">
                  <c:v>146</c:v>
                </c:pt>
                <c:pt idx="6680">
                  <c:v>134</c:v>
                </c:pt>
                <c:pt idx="6681">
                  <c:v>35</c:v>
                </c:pt>
                <c:pt idx="6682">
                  <c:v>100</c:v>
                </c:pt>
                <c:pt idx="6683">
                  <c:v>148</c:v>
                </c:pt>
                <c:pt idx="6684">
                  <c:v>178</c:v>
                </c:pt>
                <c:pt idx="6685">
                  <c:v>124</c:v>
                </c:pt>
                <c:pt idx="6686">
                  <c:v>106</c:v>
                </c:pt>
                <c:pt idx="6687">
                  <c:v>103</c:v>
                </c:pt>
                <c:pt idx="6688">
                  <c:v>93</c:v>
                </c:pt>
                <c:pt idx="6689">
                  <c:v>107</c:v>
                </c:pt>
                <c:pt idx="6690">
                  <c:v>143</c:v>
                </c:pt>
                <c:pt idx="6691">
                  <c:v>188</c:v>
                </c:pt>
                <c:pt idx="6692">
                  <c:v>52</c:v>
                </c:pt>
                <c:pt idx="6693">
                  <c:v>1538</c:v>
                </c:pt>
                <c:pt idx="6694">
                  <c:v>1227</c:v>
                </c:pt>
                <c:pt idx="6695">
                  <c:v>4129</c:v>
                </c:pt>
                <c:pt idx="6696">
                  <c:v>4356</c:v>
                </c:pt>
                <c:pt idx="6697">
                  <c:v>1337</c:v>
                </c:pt>
                <c:pt idx="6698">
                  <c:v>334</c:v>
                </c:pt>
                <c:pt idx="6699">
                  <c:v>1205</c:v>
                </c:pt>
                <c:pt idx="6700">
                  <c:v>1567</c:v>
                </c:pt>
                <c:pt idx="6701">
                  <c:v>1250</c:v>
                </c:pt>
                <c:pt idx="6702">
                  <c:v>2091</c:v>
                </c:pt>
                <c:pt idx="6703">
                  <c:v>405</c:v>
                </c:pt>
                <c:pt idx="6704">
                  <c:v>254</c:v>
                </c:pt>
                <c:pt idx="6705">
                  <c:v>901</c:v>
                </c:pt>
                <c:pt idx="6706">
                  <c:v>3094</c:v>
                </c:pt>
                <c:pt idx="6707">
                  <c:v>955</c:v>
                </c:pt>
                <c:pt idx="6708">
                  <c:v>1443</c:v>
                </c:pt>
                <c:pt idx="6709">
                  <c:v>2087</c:v>
                </c:pt>
                <c:pt idx="6710">
                  <c:v>1601</c:v>
                </c:pt>
                <c:pt idx="6711">
                  <c:v>1771</c:v>
                </c:pt>
                <c:pt idx="6712">
                  <c:v>1144</c:v>
                </c:pt>
                <c:pt idx="6713">
                  <c:v>1403</c:v>
                </c:pt>
                <c:pt idx="6714">
                  <c:v>3145</c:v>
                </c:pt>
                <c:pt idx="6715">
                  <c:v>3161</c:v>
                </c:pt>
                <c:pt idx="6716">
                  <c:v>197</c:v>
                </c:pt>
                <c:pt idx="6717">
                  <c:v>35</c:v>
                </c:pt>
                <c:pt idx="6718">
                  <c:v>1181</c:v>
                </c:pt>
                <c:pt idx="6719">
                  <c:v>3861</c:v>
                </c:pt>
                <c:pt idx="6720">
                  <c:v>1106</c:v>
                </c:pt>
                <c:pt idx="6721">
                  <c:v>828</c:v>
                </c:pt>
                <c:pt idx="6722">
                  <c:v>1236</c:v>
                </c:pt>
                <c:pt idx="6723">
                  <c:v>1277</c:v>
                </c:pt>
                <c:pt idx="6724">
                  <c:v>977</c:v>
                </c:pt>
                <c:pt idx="6725">
                  <c:v>1638</c:v>
                </c:pt>
                <c:pt idx="6726">
                  <c:v>1456</c:v>
                </c:pt>
                <c:pt idx="6727">
                  <c:v>1214</c:v>
                </c:pt>
                <c:pt idx="6728">
                  <c:v>1200</c:v>
                </c:pt>
                <c:pt idx="6729">
                  <c:v>1391</c:v>
                </c:pt>
                <c:pt idx="6730">
                  <c:v>1781</c:v>
                </c:pt>
                <c:pt idx="6731">
                  <c:v>1018</c:v>
                </c:pt>
                <c:pt idx="6732">
                  <c:v>996</c:v>
                </c:pt>
                <c:pt idx="6733">
                  <c:v>1422</c:v>
                </c:pt>
                <c:pt idx="6734">
                  <c:v>1236</c:v>
                </c:pt>
                <c:pt idx="6735">
                  <c:v>1540</c:v>
                </c:pt>
                <c:pt idx="6736">
                  <c:v>1034</c:v>
                </c:pt>
                <c:pt idx="6737">
                  <c:v>1284</c:v>
                </c:pt>
                <c:pt idx="6738">
                  <c:v>893</c:v>
                </c:pt>
                <c:pt idx="6739">
                  <c:v>601</c:v>
                </c:pt>
                <c:pt idx="6740">
                  <c:v>1076</c:v>
                </c:pt>
                <c:pt idx="6741">
                  <c:v>688</c:v>
                </c:pt>
                <c:pt idx="6742">
                  <c:v>1441</c:v>
                </c:pt>
                <c:pt idx="6743">
                  <c:v>964</c:v>
                </c:pt>
                <c:pt idx="6744">
                  <c:v>1233</c:v>
                </c:pt>
                <c:pt idx="6745">
                  <c:v>1038</c:v>
                </c:pt>
                <c:pt idx="6746">
                  <c:v>789</c:v>
                </c:pt>
                <c:pt idx="6747">
                  <c:v>1555</c:v>
                </c:pt>
                <c:pt idx="6748">
                  <c:v>696</c:v>
                </c:pt>
                <c:pt idx="6749">
                  <c:v>570</c:v>
                </c:pt>
                <c:pt idx="6750">
                  <c:v>1002</c:v>
                </c:pt>
                <c:pt idx="6751">
                  <c:v>817</c:v>
                </c:pt>
                <c:pt idx="6752">
                  <c:v>660</c:v>
                </c:pt>
                <c:pt idx="6753">
                  <c:v>622</c:v>
                </c:pt>
                <c:pt idx="6754">
                  <c:v>626</c:v>
                </c:pt>
                <c:pt idx="6755">
                  <c:v>521</c:v>
                </c:pt>
                <c:pt idx="6756">
                  <c:v>660</c:v>
                </c:pt>
                <c:pt idx="6757">
                  <c:v>443</c:v>
                </c:pt>
                <c:pt idx="6758">
                  <c:v>841</c:v>
                </c:pt>
                <c:pt idx="6759">
                  <c:v>513</c:v>
                </c:pt>
                <c:pt idx="6760">
                  <c:v>605</c:v>
                </c:pt>
                <c:pt idx="6761">
                  <c:v>344</c:v>
                </c:pt>
                <c:pt idx="6762">
                  <c:v>262</c:v>
                </c:pt>
                <c:pt idx="6763">
                  <c:v>454</c:v>
                </c:pt>
                <c:pt idx="6764">
                  <c:v>1354</c:v>
                </c:pt>
                <c:pt idx="6765">
                  <c:v>191</c:v>
                </c:pt>
                <c:pt idx="6766">
                  <c:v>112</c:v>
                </c:pt>
                <c:pt idx="6767">
                  <c:v>184</c:v>
                </c:pt>
                <c:pt idx="6768">
                  <c:v>187</c:v>
                </c:pt>
                <c:pt idx="6769">
                  <c:v>142</c:v>
                </c:pt>
                <c:pt idx="6770">
                  <c:v>136</c:v>
                </c:pt>
                <c:pt idx="6771">
                  <c:v>1604</c:v>
                </c:pt>
                <c:pt idx="6772">
                  <c:v>450</c:v>
                </c:pt>
                <c:pt idx="6773">
                  <c:v>1897</c:v>
                </c:pt>
                <c:pt idx="6774">
                  <c:v>3500</c:v>
                </c:pt>
                <c:pt idx="6775">
                  <c:v>2472</c:v>
                </c:pt>
                <c:pt idx="6776">
                  <c:v>1983</c:v>
                </c:pt>
                <c:pt idx="6777">
                  <c:v>2562</c:v>
                </c:pt>
                <c:pt idx="6778">
                  <c:v>3629</c:v>
                </c:pt>
                <c:pt idx="6779">
                  <c:v>2122</c:v>
                </c:pt>
                <c:pt idx="6780">
                  <c:v>2893</c:v>
                </c:pt>
                <c:pt idx="6781">
                  <c:v>3187</c:v>
                </c:pt>
                <c:pt idx="6782">
                  <c:v>1248</c:v>
                </c:pt>
                <c:pt idx="6783">
                  <c:v>2959</c:v>
                </c:pt>
                <c:pt idx="6784">
                  <c:v>800</c:v>
                </c:pt>
                <c:pt idx="6785">
                  <c:v>1361</c:v>
                </c:pt>
                <c:pt idx="6786">
                  <c:v>2428</c:v>
                </c:pt>
                <c:pt idx="6787">
                  <c:v>777</c:v>
                </c:pt>
                <c:pt idx="6788">
                  <c:v>299</c:v>
                </c:pt>
                <c:pt idx="6789">
                  <c:v>313</c:v>
                </c:pt>
                <c:pt idx="6790">
                  <c:v>436</c:v>
                </c:pt>
                <c:pt idx="6791">
                  <c:v>790</c:v>
                </c:pt>
                <c:pt idx="6792">
                  <c:v>2638</c:v>
                </c:pt>
                <c:pt idx="6793">
                  <c:v>2920</c:v>
                </c:pt>
                <c:pt idx="6794">
                  <c:v>2113</c:v>
                </c:pt>
                <c:pt idx="6795">
                  <c:v>16202</c:v>
                </c:pt>
                <c:pt idx="6796">
                  <c:v>65</c:v>
                </c:pt>
                <c:pt idx="6797">
                  <c:v>2796</c:v>
                </c:pt>
                <c:pt idx="6798">
                  <c:v>1162</c:v>
                </c:pt>
                <c:pt idx="6799">
                  <c:v>1273</c:v>
                </c:pt>
                <c:pt idx="6800">
                  <c:v>2174</c:v>
                </c:pt>
                <c:pt idx="6801">
                  <c:v>1476</c:v>
                </c:pt>
                <c:pt idx="6802">
                  <c:v>3243</c:v>
                </c:pt>
                <c:pt idx="6803">
                  <c:v>1448</c:v>
                </c:pt>
                <c:pt idx="6804">
                  <c:v>1137</c:v>
                </c:pt>
                <c:pt idx="6805">
                  <c:v>1830</c:v>
                </c:pt>
                <c:pt idx="6806">
                  <c:v>2140</c:v>
                </c:pt>
                <c:pt idx="6807">
                  <c:v>1048</c:v>
                </c:pt>
                <c:pt idx="6808">
                  <c:v>1066</c:v>
                </c:pt>
                <c:pt idx="6809">
                  <c:v>1646</c:v>
                </c:pt>
                <c:pt idx="6810">
                  <c:v>1139</c:v>
                </c:pt>
                <c:pt idx="6811">
                  <c:v>1329</c:v>
                </c:pt>
                <c:pt idx="6812">
                  <c:v>1295</c:v>
                </c:pt>
                <c:pt idx="6813">
                  <c:v>724</c:v>
                </c:pt>
                <c:pt idx="6814">
                  <c:v>621</c:v>
                </c:pt>
                <c:pt idx="6815">
                  <c:v>1267</c:v>
                </c:pt>
                <c:pt idx="6816">
                  <c:v>880</c:v>
                </c:pt>
                <c:pt idx="6817">
                  <c:v>652</c:v>
                </c:pt>
                <c:pt idx="6818">
                  <c:v>768</c:v>
                </c:pt>
                <c:pt idx="6819">
                  <c:v>440</c:v>
                </c:pt>
                <c:pt idx="6820">
                  <c:v>437</c:v>
                </c:pt>
                <c:pt idx="6821">
                  <c:v>569</c:v>
                </c:pt>
                <c:pt idx="6822">
                  <c:v>345</c:v>
                </c:pt>
                <c:pt idx="6823">
                  <c:v>169</c:v>
                </c:pt>
                <c:pt idx="6824">
                  <c:v>2167</c:v>
                </c:pt>
                <c:pt idx="6825">
                  <c:v>134</c:v>
                </c:pt>
                <c:pt idx="6826">
                  <c:v>150</c:v>
                </c:pt>
                <c:pt idx="6827">
                  <c:v>171</c:v>
                </c:pt>
                <c:pt idx="6828">
                  <c:v>300</c:v>
                </c:pt>
                <c:pt idx="6829">
                  <c:v>993</c:v>
                </c:pt>
                <c:pt idx="6830">
                  <c:v>1336</c:v>
                </c:pt>
                <c:pt idx="6831">
                  <c:v>3774</c:v>
                </c:pt>
                <c:pt idx="6832">
                  <c:v>805</c:v>
                </c:pt>
                <c:pt idx="6833">
                  <c:v>1223</c:v>
                </c:pt>
                <c:pt idx="6834">
                  <c:v>2084</c:v>
                </c:pt>
                <c:pt idx="6835">
                  <c:v>2323</c:v>
                </c:pt>
                <c:pt idx="6836">
                  <c:v>2418</c:v>
                </c:pt>
                <c:pt idx="6837">
                  <c:v>800</c:v>
                </c:pt>
                <c:pt idx="6838">
                  <c:v>364</c:v>
                </c:pt>
                <c:pt idx="6839">
                  <c:v>1059</c:v>
                </c:pt>
                <c:pt idx="6840">
                  <c:v>1428</c:v>
                </c:pt>
                <c:pt idx="6841">
                  <c:v>1784</c:v>
                </c:pt>
                <c:pt idx="6842">
                  <c:v>2757</c:v>
                </c:pt>
                <c:pt idx="6843">
                  <c:v>2308</c:v>
                </c:pt>
                <c:pt idx="6844">
                  <c:v>2948</c:v>
                </c:pt>
                <c:pt idx="6845">
                  <c:v>2600</c:v>
                </c:pt>
                <c:pt idx="6846">
                  <c:v>509</c:v>
                </c:pt>
                <c:pt idx="6847">
                  <c:v>1565</c:v>
                </c:pt>
                <c:pt idx="6848">
                  <c:v>1276</c:v>
                </c:pt>
                <c:pt idx="6849">
                  <c:v>2231</c:v>
                </c:pt>
                <c:pt idx="6850">
                  <c:v>1234</c:v>
                </c:pt>
                <c:pt idx="6851">
                  <c:v>2029</c:v>
                </c:pt>
                <c:pt idx="6852">
                  <c:v>1527</c:v>
                </c:pt>
                <c:pt idx="6853">
                  <c:v>2073</c:v>
                </c:pt>
                <c:pt idx="6854">
                  <c:v>1929</c:v>
                </c:pt>
                <c:pt idx="6855">
                  <c:v>1530</c:v>
                </c:pt>
                <c:pt idx="6856">
                  <c:v>2146</c:v>
                </c:pt>
                <c:pt idx="6857">
                  <c:v>1057</c:v>
                </c:pt>
                <c:pt idx="6858">
                  <c:v>392</c:v>
                </c:pt>
                <c:pt idx="6859">
                  <c:v>1814</c:v>
                </c:pt>
                <c:pt idx="6860">
                  <c:v>1462</c:v>
                </c:pt>
                <c:pt idx="6861">
                  <c:v>1450</c:v>
                </c:pt>
                <c:pt idx="6862">
                  <c:v>1211</c:v>
                </c:pt>
                <c:pt idx="6863">
                  <c:v>684</c:v>
                </c:pt>
                <c:pt idx="6864">
                  <c:v>1647</c:v>
                </c:pt>
                <c:pt idx="6865">
                  <c:v>1299</c:v>
                </c:pt>
                <c:pt idx="6866">
                  <c:v>951</c:v>
                </c:pt>
                <c:pt idx="6867">
                  <c:v>270</c:v>
                </c:pt>
                <c:pt idx="6868">
                  <c:v>283</c:v>
                </c:pt>
                <c:pt idx="6869">
                  <c:v>207</c:v>
                </c:pt>
                <c:pt idx="6870">
                  <c:v>251</c:v>
                </c:pt>
                <c:pt idx="6871">
                  <c:v>167</c:v>
                </c:pt>
                <c:pt idx="6872">
                  <c:v>1631</c:v>
                </c:pt>
                <c:pt idx="6873">
                  <c:v>5872</c:v>
                </c:pt>
                <c:pt idx="6874">
                  <c:v>906</c:v>
                </c:pt>
                <c:pt idx="6875">
                  <c:v>1405</c:v>
                </c:pt>
                <c:pt idx="6876">
                  <c:v>1706</c:v>
                </c:pt>
                <c:pt idx="6877">
                  <c:v>1909</c:v>
                </c:pt>
                <c:pt idx="6878">
                  <c:v>1690</c:v>
                </c:pt>
                <c:pt idx="6879">
                  <c:v>964</c:v>
                </c:pt>
                <c:pt idx="6880">
                  <c:v>2401</c:v>
                </c:pt>
                <c:pt idx="6881">
                  <c:v>1851</c:v>
                </c:pt>
                <c:pt idx="6882">
                  <c:v>2156</c:v>
                </c:pt>
                <c:pt idx="6883">
                  <c:v>2147</c:v>
                </c:pt>
                <c:pt idx="6884">
                  <c:v>3205</c:v>
                </c:pt>
                <c:pt idx="6885">
                  <c:v>1923</c:v>
                </c:pt>
                <c:pt idx="6886">
                  <c:v>1868</c:v>
                </c:pt>
                <c:pt idx="6887">
                  <c:v>1301</c:v>
                </c:pt>
                <c:pt idx="6888">
                  <c:v>398</c:v>
                </c:pt>
                <c:pt idx="6889">
                  <c:v>3153</c:v>
                </c:pt>
                <c:pt idx="6890">
                  <c:v>1889</c:v>
                </c:pt>
                <c:pt idx="6891">
                  <c:v>987</c:v>
                </c:pt>
                <c:pt idx="6892">
                  <c:v>983</c:v>
                </c:pt>
                <c:pt idx="6893">
                  <c:v>1278</c:v>
                </c:pt>
                <c:pt idx="6894">
                  <c:v>1421</c:v>
                </c:pt>
                <c:pt idx="6895">
                  <c:v>472</c:v>
                </c:pt>
                <c:pt idx="6896">
                  <c:v>1234</c:v>
                </c:pt>
                <c:pt idx="6897">
                  <c:v>2053</c:v>
                </c:pt>
                <c:pt idx="6898">
                  <c:v>2735</c:v>
                </c:pt>
                <c:pt idx="6899">
                  <c:v>1840</c:v>
                </c:pt>
                <c:pt idx="6900">
                  <c:v>638</c:v>
                </c:pt>
                <c:pt idx="6901">
                  <c:v>2901</c:v>
                </c:pt>
                <c:pt idx="6902">
                  <c:v>1299</c:v>
                </c:pt>
                <c:pt idx="6903">
                  <c:v>3488</c:v>
                </c:pt>
                <c:pt idx="6904">
                  <c:v>71</c:v>
                </c:pt>
                <c:pt idx="6905">
                  <c:v>2202</c:v>
                </c:pt>
                <c:pt idx="6906">
                  <c:v>1974</c:v>
                </c:pt>
                <c:pt idx="6907">
                  <c:v>1974</c:v>
                </c:pt>
                <c:pt idx="6908">
                  <c:v>2470</c:v>
                </c:pt>
                <c:pt idx="6909">
                  <c:v>2245</c:v>
                </c:pt>
                <c:pt idx="6910">
                  <c:v>1958</c:v>
                </c:pt>
                <c:pt idx="6911">
                  <c:v>1874</c:v>
                </c:pt>
                <c:pt idx="6912">
                  <c:v>1489</c:v>
                </c:pt>
                <c:pt idx="6913">
                  <c:v>2163</c:v>
                </c:pt>
                <c:pt idx="6914">
                  <c:v>1146</c:v>
                </c:pt>
                <c:pt idx="6915">
                  <c:v>837</c:v>
                </c:pt>
                <c:pt idx="6916">
                  <c:v>208</c:v>
                </c:pt>
                <c:pt idx="6917">
                  <c:v>242</c:v>
                </c:pt>
                <c:pt idx="6918">
                  <c:v>199</c:v>
                </c:pt>
                <c:pt idx="6919">
                  <c:v>248</c:v>
                </c:pt>
                <c:pt idx="6920">
                  <c:v>1434</c:v>
                </c:pt>
                <c:pt idx="6921">
                  <c:v>3074</c:v>
                </c:pt>
                <c:pt idx="6922">
                  <c:v>3128</c:v>
                </c:pt>
                <c:pt idx="6923">
                  <c:v>3031</c:v>
                </c:pt>
                <c:pt idx="6924">
                  <c:v>3031</c:v>
                </c:pt>
                <c:pt idx="6925">
                  <c:v>1629</c:v>
                </c:pt>
                <c:pt idx="6926">
                  <c:v>3663</c:v>
                </c:pt>
                <c:pt idx="6927">
                  <c:v>757</c:v>
                </c:pt>
                <c:pt idx="6928">
                  <c:v>1719</c:v>
                </c:pt>
                <c:pt idx="6929">
                  <c:v>2983</c:v>
                </c:pt>
                <c:pt idx="6930">
                  <c:v>2713</c:v>
                </c:pt>
                <c:pt idx="6931">
                  <c:v>2314</c:v>
                </c:pt>
                <c:pt idx="6932">
                  <c:v>2359</c:v>
                </c:pt>
                <c:pt idx="6933">
                  <c:v>2540</c:v>
                </c:pt>
                <c:pt idx="6934">
                  <c:v>2350</c:v>
                </c:pt>
                <c:pt idx="6935">
                  <c:v>2509</c:v>
                </c:pt>
                <c:pt idx="6936">
                  <c:v>1023</c:v>
                </c:pt>
                <c:pt idx="6937">
                  <c:v>1906</c:v>
                </c:pt>
                <c:pt idx="6938">
                  <c:v>333</c:v>
                </c:pt>
                <c:pt idx="6939">
                  <c:v>5507</c:v>
                </c:pt>
                <c:pt idx="6940">
                  <c:v>3346</c:v>
                </c:pt>
                <c:pt idx="6941">
                  <c:v>334</c:v>
                </c:pt>
                <c:pt idx="6942">
                  <c:v>1626</c:v>
                </c:pt>
                <c:pt idx="6943">
                  <c:v>3270</c:v>
                </c:pt>
                <c:pt idx="6944">
                  <c:v>2213</c:v>
                </c:pt>
                <c:pt idx="6945">
                  <c:v>2389</c:v>
                </c:pt>
                <c:pt idx="6946">
                  <c:v>1830</c:v>
                </c:pt>
                <c:pt idx="6947">
                  <c:v>2068</c:v>
                </c:pt>
                <c:pt idx="6948">
                  <c:v>1601</c:v>
                </c:pt>
                <c:pt idx="6949">
                  <c:v>189</c:v>
                </c:pt>
                <c:pt idx="6950">
                  <c:v>5992</c:v>
                </c:pt>
                <c:pt idx="6951">
                  <c:v>2257</c:v>
                </c:pt>
                <c:pt idx="6952">
                  <c:v>3097</c:v>
                </c:pt>
                <c:pt idx="6953">
                  <c:v>2076</c:v>
                </c:pt>
                <c:pt idx="6954">
                  <c:v>2280</c:v>
                </c:pt>
                <c:pt idx="6955">
                  <c:v>1317</c:v>
                </c:pt>
                <c:pt idx="6956">
                  <c:v>3654</c:v>
                </c:pt>
                <c:pt idx="6957">
                  <c:v>7658</c:v>
                </c:pt>
                <c:pt idx="6958">
                  <c:v>4589</c:v>
                </c:pt>
                <c:pt idx="6959">
                  <c:v>7709</c:v>
                </c:pt>
                <c:pt idx="6960">
                  <c:v>2333</c:v>
                </c:pt>
                <c:pt idx="6961">
                  <c:v>2100</c:v>
                </c:pt>
                <c:pt idx="6962">
                  <c:v>1132</c:v>
                </c:pt>
                <c:pt idx="6963">
                  <c:v>1357</c:v>
                </c:pt>
                <c:pt idx="6964">
                  <c:v>6033</c:v>
                </c:pt>
                <c:pt idx="6965">
                  <c:v>9507</c:v>
                </c:pt>
                <c:pt idx="6966">
                  <c:v>1941</c:v>
                </c:pt>
                <c:pt idx="6967">
                  <c:v>2661</c:v>
                </c:pt>
                <c:pt idx="6968">
                  <c:v>2588</c:v>
                </c:pt>
                <c:pt idx="6969">
                  <c:v>3480</c:v>
                </c:pt>
                <c:pt idx="6970">
                  <c:v>10564</c:v>
                </c:pt>
                <c:pt idx="6971">
                  <c:v>2817</c:v>
                </c:pt>
                <c:pt idx="6972">
                  <c:v>5160</c:v>
                </c:pt>
                <c:pt idx="6973">
                  <c:v>139</c:v>
                </c:pt>
                <c:pt idx="6974">
                  <c:v>2839</c:v>
                </c:pt>
                <c:pt idx="6975">
                  <c:v>2761</c:v>
                </c:pt>
                <c:pt idx="6976">
                  <c:v>1966</c:v>
                </c:pt>
                <c:pt idx="6977">
                  <c:v>1444</c:v>
                </c:pt>
                <c:pt idx="6978">
                  <c:v>3900</c:v>
                </c:pt>
                <c:pt idx="6979">
                  <c:v>6131</c:v>
                </c:pt>
                <c:pt idx="6980">
                  <c:v>3961</c:v>
                </c:pt>
                <c:pt idx="6981">
                  <c:v>3544</c:v>
                </c:pt>
                <c:pt idx="6982">
                  <c:v>483</c:v>
                </c:pt>
                <c:pt idx="6983">
                  <c:v>5492</c:v>
                </c:pt>
                <c:pt idx="6984">
                  <c:v>4642</c:v>
                </c:pt>
                <c:pt idx="6985">
                  <c:v>4987</c:v>
                </c:pt>
                <c:pt idx="6986">
                  <c:v>177</c:v>
                </c:pt>
                <c:pt idx="6987">
                  <c:v>655</c:v>
                </c:pt>
                <c:pt idx="6988">
                  <c:v>14431</c:v>
                </c:pt>
                <c:pt idx="6989">
                  <c:v>15349</c:v>
                </c:pt>
                <c:pt idx="6990">
                  <c:v>7761</c:v>
                </c:pt>
                <c:pt idx="6991">
                  <c:v>104074</c:v>
                </c:pt>
                <c:pt idx="6992">
                  <c:v>9848881</c:v>
                </c:pt>
              </c:numCache>
            </c:numRef>
          </c:yVal>
        </c:ser>
        <c:axId val="85468672"/>
        <c:axId val="85470592"/>
      </c:scatterChart>
      <c:valAx>
        <c:axId val="85468672"/>
        <c:scaling>
          <c:logBase val="10"/>
          <c:orientation val="minMax"/>
          <c:max val="10000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나눔고딕" pitchFamily="50" charset="-127"/>
                    <a:ea typeface="나눔고딕" pitchFamily="50" charset="-127"/>
                  </a:defRPr>
                </a:pPr>
                <a:r>
                  <a:rPr lang="en-US" sz="2000">
                    <a:latin typeface="나눔고딕" pitchFamily="50" charset="-127"/>
                    <a:ea typeface="나눔고딕" pitchFamily="50" charset="-127"/>
                  </a:rPr>
                  <a:t>Edges Between Sybils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나눔고딕" pitchFamily="50" charset="-127"/>
                <a:ea typeface="나눔고딕" pitchFamily="50" charset="-127"/>
              </a:defRPr>
            </a:pPr>
            <a:endParaRPr lang="ko-KR"/>
          </a:p>
        </c:txPr>
        <c:crossAx val="85470592"/>
        <c:crosses val="autoZero"/>
        <c:crossBetween val="midCat"/>
      </c:valAx>
      <c:valAx>
        <c:axId val="85470592"/>
        <c:scaling>
          <c:logBase val="10"/>
          <c:orientation val="minMax"/>
          <c:max val="1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나눔고딕" pitchFamily="50" charset="-127"/>
                    <a:ea typeface="나눔고딕" pitchFamily="50" charset="-127"/>
                  </a:defRPr>
                </a:pPr>
                <a:r>
                  <a:rPr lang="en-US" sz="2000">
                    <a:latin typeface="나눔고딕" pitchFamily="50" charset="-127"/>
                    <a:ea typeface="나눔고딕" pitchFamily="50" charset="-127"/>
                  </a:rPr>
                  <a:t>Attack Edges</a:t>
                </a:r>
              </a:p>
            </c:rich>
          </c:tx>
          <c:layout>
            <c:manualLayout>
              <c:xMode val="edge"/>
              <c:yMode val="edge"/>
              <c:x val="3.0581039755351708E-3"/>
              <c:y val="0.2043333172802942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나눔고딕" pitchFamily="50" charset="-127"/>
                <a:ea typeface="나눔고딕" pitchFamily="50" charset="-127"/>
              </a:defRPr>
            </a:pPr>
            <a:endParaRPr lang="ko-KR"/>
          </a:p>
        </c:txPr>
        <c:crossAx val="8546867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>
          <a:latin typeface="나눔 고딕 (본문)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ln w="31750"/>
            </c:spPr>
          </c:marker>
          <c:xVal>
            <c:numRef>
              <c:f>Sheet3!$A$1:$A$2751</c:f>
              <c:numCache>
                <c:formatCode>General</c:formatCode>
                <c:ptCount val="275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7</c:v>
                </c:pt>
                <c:pt idx="41">
                  <c:v>7</c:v>
                </c:pt>
                <c:pt idx="42">
                  <c:v>7</c:v>
                </c:pt>
                <c:pt idx="43">
                  <c:v>7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7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8</c:v>
                </c:pt>
                <c:pt idx="108">
                  <c:v>9</c:v>
                </c:pt>
                <c:pt idx="109">
                  <c:v>9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11</c:v>
                </c:pt>
                <c:pt idx="114">
                  <c:v>11</c:v>
                </c:pt>
                <c:pt idx="115">
                  <c:v>11</c:v>
                </c:pt>
                <c:pt idx="116">
                  <c:v>12</c:v>
                </c:pt>
                <c:pt idx="117">
                  <c:v>13</c:v>
                </c:pt>
                <c:pt idx="118">
                  <c:v>13</c:v>
                </c:pt>
                <c:pt idx="119">
                  <c:v>14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16</c:v>
                </c:pt>
                <c:pt idx="124">
                  <c:v>17</c:v>
                </c:pt>
                <c:pt idx="125">
                  <c:v>18</c:v>
                </c:pt>
                <c:pt idx="126">
                  <c:v>18</c:v>
                </c:pt>
                <c:pt idx="127">
                  <c:v>19</c:v>
                </c:pt>
                <c:pt idx="128">
                  <c:v>20</c:v>
                </c:pt>
                <c:pt idx="129">
                  <c:v>21</c:v>
                </c:pt>
                <c:pt idx="130">
                  <c:v>22</c:v>
                </c:pt>
                <c:pt idx="131">
                  <c:v>23</c:v>
                </c:pt>
                <c:pt idx="132">
                  <c:v>24</c:v>
                </c:pt>
                <c:pt idx="133">
                  <c:v>24</c:v>
                </c:pt>
                <c:pt idx="134">
                  <c:v>24</c:v>
                </c:pt>
                <c:pt idx="135">
                  <c:v>24</c:v>
                </c:pt>
                <c:pt idx="136">
                  <c:v>25</c:v>
                </c:pt>
                <c:pt idx="137">
                  <c:v>26</c:v>
                </c:pt>
                <c:pt idx="138">
                  <c:v>26</c:v>
                </c:pt>
                <c:pt idx="139">
                  <c:v>27</c:v>
                </c:pt>
                <c:pt idx="140">
                  <c:v>28</c:v>
                </c:pt>
                <c:pt idx="141">
                  <c:v>29</c:v>
                </c:pt>
                <c:pt idx="142">
                  <c:v>29</c:v>
                </c:pt>
                <c:pt idx="143">
                  <c:v>29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31</c:v>
                </c:pt>
                <c:pt idx="154">
                  <c:v>32</c:v>
                </c:pt>
                <c:pt idx="155">
                  <c:v>32</c:v>
                </c:pt>
                <c:pt idx="156">
                  <c:v>32</c:v>
                </c:pt>
                <c:pt idx="157">
                  <c:v>32</c:v>
                </c:pt>
                <c:pt idx="158">
                  <c:v>32</c:v>
                </c:pt>
                <c:pt idx="159">
                  <c:v>33</c:v>
                </c:pt>
                <c:pt idx="160">
                  <c:v>33</c:v>
                </c:pt>
                <c:pt idx="161">
                  <c:v>33</c:v>
                </c:pt>
                <c:pt idx="162">
                  <c:v>34</c:v>
                </c:pt>
                <c:pt idx="163">
                  <c:v>35</c:v>
                </c:pt>
                <c:pt idx="164">
                  <c:v>36</c:v>
                </c:pt>
                <c:pt idx="165">
                  <c:v>36</c:v>
                </c:pt>
                <c:pt idx="166">
                  <c:v>37</c:v>
                </c:pt>
                <c:pt idx="167">
                  <c:v>38</c:v>
                </c:pt>
                <c:pt idx="168">
                  <c:v>39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41</c:v>
                </c:pt>
                <c:pt idx="187">
                  <c:v>41</c:v>
                </c:pt>
                <c:pt idx="188">
                  <c:v>41</c:v>
                </c:pt>
                <c:pt idx="189">
                  <c:v>41</c:v>
                </c:pt>
                <c:pt idx="190">
                  <c:v>41</c:v>
                </c:pt>
                <c:pt idx="191">
                  <c:v>41</c:v>
                </c:pt>
                <c:pt idx="192">
                  <c:v>41</c:v>
                </c:pt>
                <c:pt idx="193">
                  <c:v>41</c:v>
                </c:pt>
                <c:pt idx="194">
                  <c:v>41</c:v>
                </c:pt>
                <c:pt idx="195">
                  <c:v>41</c:v>
                </c:pt>
                <c:pt idx="196">
                  <c:v>42</c:v>
                </c:pt>
                <c:pt idx="197">
                  <c:v>43</c:v>
                </c:pt>
                <c:pt idx="198">
                  <c:v>44</c:v>
                </c:pt>
                <c:pt idx="199">
                  <c:v>45</c:v>
                </c:pt>
                <c:pt idx="200">
                  <c:v>46</c:v>
                </c:pt>
                <c:pt idx="201">
                  <c:v>47</c:v>
                </c:pt>
                <c:pt idx="202">
                  <c:v>48</c:v>
                </c:pt>
                <c:pt idx="203">
                  <c:v>49</c:v>
                </c:pt>
                <c:pt idx="204">
                  <c:v>50</c:v>
                </c:pt>
                <c:pt idx="205">
                  <c:v>51</c:v>
                </c:pt>
                <c:pt idx="206">
                  <c:v>52</c:v>
                </c:pt>
                <c:pt idx="207">
                  <c:v>52</c:v>
                </c:pt>
                <c:pt idx="208">
                  <c:v>52</c:v>
                </c:pt>
                <c:pt idx="209">
                  <c:v>52</c:v>
                </c:pt>
                <c:pt idx="210">
                  <c:v>52</c:v>
                </c:pt>
                <c:pt idx="211">
                  <c:v>52</c:v>
                </c:pt>
                <c:pt idx="212">
                  <c:v>52</c:v>
                </c:pt>
                <c:pt idx="213">
                  <c:v>52</c:v>
                </c:pt>
                <c:pt idx="214">
                  <c:v>52</c:v>
                </c:pt>
                <c:pt idx="215">
                  <c:v>52</c:v>
                </c:pt>
                <c:pt idx="216">
                  <c:v>52</c:v>
                </c:pt>
                <c:pt idx="217">
                  <c:v>52</c:v>
                </c:pt>
                <c:pt idx="218">
                  <c:v>52</c:v>
                </c:pt>
                <c:pt idx="219">
                  <c:v>52</c:v>
                </c:pt>
                <c:pt idx="220">
                  <c:v>52</c:v>
                </c:pt>
                <c:pt idx="221">
                  <c:v>52</c:v>
                </c:pt>
                <c:pt idx="222">
                  <c:v>52</c:v>
                </c:pt>
                <c:pt idx="223">
                  <c:v>52</c:v>
                </c:pt>
                <c:pt idx="224">
                  <c:v>52</c:v>
                </c:pt>
                <c:pt idx="225">
                  <c:v>52</c:v>
                </c:pt>
                <c:pt idx="226">
                  <c:v>52</c:v>
                </c:pt>
                <c:pt idx="227">
                  <c:v>52</c:v>
                </c:pt>
                <c:pt idx="228">
                  <c:v>52</c:v>
                </c:pt>
                <c:pt idx="229">
                  <c:v>52</c:v>
                </c:pt>
                <c:pt idx="230">
                  <c:v>52</c:v>
                </c:pt>
                <c:pt idx="231">
                  <c:v>52</c:v>
                </c:pt>
                <c:pt idx="232">
                  <c:v>52</c:v>
                </c:pt>
                <c:pt idx="233">
                  <c:v>52</c:v>
                </c:pt>
                <c:pt idx="234">
                  <c:v>52</c:v>
                </c:pt>
                <c:pt idx="235">
                  <c:v>52</c:v>
                </c:pt>
                <c:pt idx="236">
                  <c:v>53</c:v>
                </c:pt>
                <c:pt idx="237">
                  <c:v>53</c:v>
                </c:pt>
                <c:pt idx="238">
                  <c:v>53</c:v>
                </c:pt>
                <c:pt idx="239">
                  <c:v>53</c:v>
                </c:pt>
                <c:pt idx="240">
                  <c:v>53</c:v>
                </c:pt>
                <c:pt idx="241">
                  <c:v>53</c:v>
                </c:pt>
                <c:pt idx="242">
                  <c:v>53</c:v>
                </c:pt>
                <c:pt idx="243">
                  <c:v>53</c:v>
                </c:pt>
                <c:pt idx="244">
                  <c:v>53</c:v>
                </c:pt>
                <c:pt idx="245">
                  <c:v>53</c:v>
                </c:pt>
                <c:pt idx="246">
                  <c:v>53</c:v>
                </c:pt>
                <c:pt idx="247">
                  <c:v>53</c:v>
                </c:pt>
                <c:pt idx="248">
                  <c:v>53</c:v>
                </c:pt>
                <c:pt idx="249">
                  <c:v>53</c:v>
                </c:pt>
                <c:pt idx="250">
                  <c:v>53</c:v>
                </c:pt>
                <c:pt idx="251">
                  <c:v>53</c:v>
                </c:pt>
                <c:pt idx="252">
                  <c:v>53</c:v>
                </c:pt>
                <c:pt idx="253">
                  <c:v>53</c:v>
                </c:pt>
                <c:pt idx="254">
                  <c:v>53</c:v>
                </c:pt>
                <c:pt idx="255">
                  <c:v>53</c:v>
                </c:pt>
                <c:pt idx="256">
                  <c:v>53</c:v>
                </c:pt>
                <c:pt idx="257">
                  <c:v>53</c:v>
                </c:pt>
                <c:pt idx="258">
                  <c:v>53</c:v>
                </c:pt>
                <c:pt idx="259">
                  <c:v>53</c:v>
                </c:pt>
                <c:pt idx="260">
                  <c:v>53</c:v>
                </c:pt>
                <c:pt idx="261">
                  <c:v>54</c:v>
                </c:pt>
                <c:pt idx="262">
                  <c:v>54</c:v>
                </c:pt>
                <c:pt idx="263">
                  <c:v>55</c:v>
                </c:pt>
                <c:pt idx="264">
                  <c:v>55</c:v>
                </c:pt>
                <c:pt idx="265">
                  <c:v>55</c:v>
                </c:pt>
                <c:pt idx="266">
                  <c:v>55</c:v>
                </c:pt>
                <c:pt idx="267">
                  <c:v>55</c:v>
                </c:pt>
                <c:pt idx="268">
                  <c:v>55</c:v>
                </c:pt>
                <c:pt idx="269">
                  <c:v>55</c:v>
                </c:pt>
                <c:pt idx="270">
                  <c:v>55</c:v>
                </c:pt>
                <c:pt idx="271">
                  <c:v>55</c:v>
                </c:pt>
                <c:pt idx="272">
                  <c:v>55</c:v>
                </c:pt>
                <c:pt idx="273">
                  <c:v>55</c:v>
                </c:pt>
                <c:pt idx="274">
                  <c:v>56</c:v>
                </c:pt>
                <c:pt idx="275">
                  <c:v>56</c:v>
                </c:pt>
                <c:pt idx="276">
                  <c:v>56</c:v>
                </c:pt>
                <c:pt idx="277">
                  <c:v>56</c:v>
                </c:pt>
                <c:pt idx="278">
                  <c:v>56</c:v>
                </c:pt>
                <c:pt idx="279">
                  <c:v>57</c:v>
                </c:pt>
                <c:pt idx="280">
                  <c:v>57</c:v>
                </c:pt>
                <c:pt idx="281">
                  <c:v>58</c:v>
                </c:pt>
                <c:pt idx="282">
                  <c:v>58</c:v>
                </c:pt>
                <c:pt idx="283">
                  <c:v>58</c:v>
                </c:pt>
                <c:pt idx="284">
                  <c:v>58</c:v>
                </c:pt>
                <c:pt idx="285">
                  <c:v>59</c:v>
                </c:pt>
                <c:pt idx="286">
                  <c:v>60</c:v>
                </c:pt>
                <c:pt idx="287">
                  <c:v>61</c:v>
                </c:pt>
                <c:pt idx="288">
                  <c:v>61</c:v>
                </c:pt>
                <c:pt idx="289">
                  <c:v>61</c:v>
                </c:pt>
                <c:pt idx="290">
                  <c:v>61</c:v>
                </c:pt>
                <c:pt idx="291">
                  <c:v>62</c:v>
                </c:pt>
                <c:pt idx="292">
                  <c:v>62</c:v>
                </c:pt>
                <c:pt idx="293">
                  <c:v>62</c:v>
                </c:pt>
                <c:pt idx="294">
                  <c:v>62</c:v>
                </c:pt>
                <c:pt idx="295">
                  <c:v>62</c:v>
                </c:pt>
                <c:pt idx="296">
                  <c:v>63</c:v>
                </c:pt>
                <c:pt idx="297">
                  <c:v>63</c:v>
                </c:pt>
                <c:pt idx="298">
                  <c:v>63</c:v>
                </c:pt>
                <c:pt idx="299">
                  <c:v>64</c:v>
                </c:pt>
                <c:pt idx="300">
                  <c:v>65</c:v>
                </c:pt>
                <c:pt idx="301">
                  <c:v>65</c:v>
                </c:pt>
                <c:pt idx="302">
                  <c:v>65</c:v>
                </c:pt>
                <c:pt idx="303">
                  <c:v>65</c:v>
                </c:pt>
                <c:pt idx="304">
                  <c:v>66</c:v>
                </c:pt>
                <c:pt idx="305">
                  <c:v>67</c:v>
                </c:pt>
                <c:pt idx="306">
                  <c:v>67</c:v>
                </c:pt>
                <c:pt idx="307">
                  <c:v>68</c:v>
                </c:pt>
                <c:pt idx="308">
                  <c:v>69</c:v>
                </c:pt>
                <c:pt idx="309">
                  <c:v>70</c:v>
                </c:pt>
                <c:pt idx="310">
                  <c:v>70</c:v>
                </c:pt>
                <c:pt idx="311">
                  <c:v>71</c:v>
                </c:pt>
                <c:pt idx="312">
                  <c:v>71</c:v>
                </c:pt>
                <c:pt idx="313">
                  <c:v>71</c:v>
                </c:pt>
                <c:pt idx="314">
                  <c:v>72</c:v>
                </c:pt>
                <c:pt idx="315">
                  <c:v>72</c:v>
                </c:pt>
                <c:pt idx="316">
                  <c:v>73</c:v>
                </c:pt>
                <c:pt idx="317">
                  <c:v>73</c:v>
                </c:pt>
                <c:pt idx="318">
                  <c:v>74</c:v>
                </c:pt>
                <c:pt idx="319">
                  <c:v>74</c:v>
                </c:pt>
                <c:pt idx="320">
                  <c:v>75</c:v>
                </c:pt>
                <c:pt idx="321">
                  <c:v>75</c:v>
                </c:pt>
                <c:pt idx="322">
                  <c:v>75</c:v>
                </c:pt>
                <c:pt idx="323">
                  <c:v>76</c:v>
                </c:pt>
                <c:pt idx="324">
                  <c:v>77</c:v>
                </c:pt>
                <c:pt idx="325">
                  <c:v>77</c:v>
                </c:pt>
                <c:pt idx="326">
                  <c:v>77</c:v>
                </c:pt>
                <c:pt idx="327">
                  <c:v>77</c:v>
                </c:pt>
                <c:pt idx="328">
                  <c:v>77</c:v>
                </c:pt>
                <c:pt idx="329">
                  <c:v>77</c:v>
                </c:pt>
                <c:pt idx="330">
                  <c:v>77</c:v>
                </c:pt>
                <c:pt idx="331">
                  <c:v>78</c:v>
                </c:pt>
                <c:pt idx="332">
                  <c:v>78</c:v>
                </c:pt>
                <c:pt idx="333">
                  <c:v>78</c:v>
                </c:pt>
                <c:pt idx="334">
                  <c:v>78</c:v>
                </c:pt>
                <c:pt idx="335">
                  <c:v>79</c:v>
                </c:pt>
                <c:pt idx="336">
                  <c:v>79</c:v>
                </c:pt>
                <c:pt idx="337">
                  <c:v>79</c:v>
                </c:pt>
                <c:pt idx="338">
                  <c:v>79</c:v>
                </c:pt>
                <c:pt idx="339">
                  <c:v>79</c:v>
                </c:pt>
                <c:pt idx="340">
                  <c:v>79</c:v>
                </c:pt>
                <c:pt idx="341">
                  <c:v>79</c:v>
                </c:pt>
                <c:pt idx="342">
                  <c:v>79</c:v>
                </c:pt>
                <c:pt idx="343">
                  <c:v>79</c:v>
                </c:pt>
                <c:pt idx="344">
                  <c:v>79</c:v>
                </c:pt>
                <c:pt idx="345">
                  <c:v>79</c:v>
                </c:pt>
                <c:pt idx="346">
                  <c:v>79</c:v>
                </c:pt>
                <c:pt idx="347">
                  <c:v>80</c:v>
                </c:pt>
                <c:pt idx="348">
                  <c:v>80</c:v>
                </c:pt>
                <c:pt idx="349">
                  <c:v>80</c:v>
                </c:pt>
                <c:pt idx="350">
                  <c:v>81</c:v>
                </c:pt>
                <c:pt idx="351">
                  <c:v>82</c:v>
                </c:pt>
                <c:pt idx="352">
                  <c:v>82</c:v>
                </c:pt>
                <c:pt idx="353">
                  <c:v>82</c:v>
                </c:pt>
                <c:pt idx="354">
                  <c:v>82</c:v>
                </c:pt>
                <c:pt idx="355">
                  <c:v>82</c:v>
                </c:pt>
                <c:pt idx="356">
                  <c:v>83</c:v>
                </c:pt>
                <c:pt idx="357">
                  <c:v>83</c:v>
                </c:pt>
                <c:pt idx="358">
                  <c:v>83</c:v>
                </c:pt>
                <c:pt idx="359">
                  <c:v>83</c:v>
                </c:pt>
                <c:pt idx="360">
                  <c:v>84</c:v>
                </c:pt>
                <c:pt idx="361">
                  <c:v>84</c:v>
                </c:pt>
                <c:pt idx="362">
                  <c:v>84</c:v>
                </c:pt>
                <c:pt idx="363">
                  <c:v>85</c:v>
                </c:pt>
                <c:pt idx="364">
                  <c:v>85</c:v>
                </c:pt>
                <c:pt idx="365">
                  <c:v>85</c:v>
                </c:pt>
                <c:pt idx="366">
                  <c:v>85</c:v>
                </c:pt>
                <c:pt idx="367">
                  <c:v>86</c:v>
                </c:pt>
                <c:pt idx="368">
                  <c:v>86</c:v>
                </c:pt>
                <c:pt idx="369">
                  <c:v>86</c:v>
                </c:pt>
                <c:pt idx="370">
                  <c:v>87</c:v>
                </c:pt>
                <c:pt idx="371">
                  <c:v>87</c:v>
                </c:pt>
                <c:pt idx="372">
                  <c:v>87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89</c:v>
                </c:pt>
                <c:pt idx="379">
                  <c:v>89</c:v>
                </c:pt>
                <c:pt idx="380">
                  <c:v>90</c:v>
                </c:pt>
                <c:pt idx="381">
                  <c:v>90</c:v>
                </c:pt>
                <c:pt idx="382">
                  <c:v>91</c:v>
                </c:pt>
                <c:pt idx="383">
                  <c:v>91</c:v>
                </c:pt>
                <c:pt idx="384">
                  <c:v>92</c:v>
                </c:pt>
                <c:pt idx="385">
                  <c:v>92</c:v>
                </c:pt>
                <c:pt idx="386">
                  <c:v>92</c:v>
                </c:pt>
                <c:pt idx="387">
                  <c:v>93</c:v>
                </c:pt>
                <c:pt idx="388">
                  <c:v>93</c:v>
                </c:pt>
                <c:pt idx="389">
                  <c:v>93</c:v>
                </c:pt>
                <c:pt idx="390">
                  <c:v>93</c:v>
                </c:pt>
                <c:pt idx="391">
                  <c:v>93</c:v>
                </c:pt>
                <c:pt idx="392">
                  <c:v>93</c:v>
                </c:pt>
                <c:pt idx="393">
                  <c:v>94</c:v>
                </c:pt>
                <c:pt idx="394">
                  <c:v>94</c:v>
                </c:pt>
                <c:pt idx="395">
                  <c:v>95</c:v>
                </c:pt>
                <c:pt idx="396">
                  <c:v>96</c:v>
                </c:pt>
                <c:pt idx="397">
                  <c:v>96</c:v>
                </c:pt>
                <c:pt idx="398">
                  <c:v>97</c:v>
                </c:pt>
                <c:pt idx="399">
                  <c:v>98</c:v>
                </c:pt>
                <c:pt idx="400">
                  <c:v>98</c:v>
                </c:pt>
                <c:pt idx="401">
                  <c:v>99</c:v>
                </c:pt>
                <c:pt idx="402">
                  <c:v>99</c:v>
                </c:pt>
                <c:pt idx="403">
                  <c:v>100</c:v>
                </c:pt>
                <c:pt idx="404">
                  <c:v>100</c:v>
                </c:pt>
                <c:pt idx="405">
                  <c:v>101</c:v>
                </c:pt>
                <c:pt idx="406">
                  <c:v>101</c:v>
                </c:pt>
                <c:pt idx="407">
                  <c:v>102</c:v>
                </c:pt>
                <c:pt idx="408">
                  <c:v>102</c:v>
                </c:pt>
                <c:pt idx="409">
                  <c:v>102</c:v>
                </c:pt>
                <c:pt idx="410">
                  <c:v>103</c:v>
                </c:pt>
                <c:pt idx="411">
                  <c:v>104</c:v>
                </c:pt>
                <c:pt idx="412">
                  <c:v>104</c:v>
                </c:pt>
                <c:pt idx="413">
                  <c:v>104</c:v>
                </c:pt>
                <c:pt idx="414">
                  <c:v>105</c:v>
                </c:pt>
                <c:pt idx="415">
                  <c:v>105</c:v>
                </c:pt>
                <c:pt idx="416">
                  <c:v>105</c:v>
                </c:pt>
                <c:pt idx="417">
                  <c:v>106</c:v>
                </c:pt>
                <c:pt idx="418">
                  <c:v>106</c:v>
                </c:pt>
                <c:pt idx="419">
                  <c:v>106</c:v>
                </c:pt>
                <c:pt idx="420">
                  <c:v>106</c:v>
                </c:pt>
                <c:pt idx="421">
                  <c:v>106</c:v>
                </c:pt>
                <c:pt idx="422">
                  <c:v>107</c:v>
                </c:pt>
                <c:pt idx="423">
                  <c:v>107</c:v>
                </c:pt>
                <c:pt idx="424">
                  <c:v>107</c:v>
                </c:pt>
                <c:pt idx="425">
                  <c:v>107</c:v>
                </c:pt>
                <c:pt idx="426">
                  <c:v>107</c:v>
                </c:pt>
                <c:pt idx="427">
                  <c:v>107</c:v>
                </c:pt>
                <c:pt idx="428">
                  <c:v>107</c:v>
                </c:pt>
                <c:pt idx="429">
                  <c:v>107</c:v>
                </c:pt>
                <c:pt idx="430">
                  <c:v>108</c:v>
                </c:pt>
                <c:pt idx="431">
                  <c:v>108</c:v>
                </c:pt>
                <c:pt idx="432">
                  <c:v>109</c:v>
                </c:pt>
                <c:pt idx="433">
                  <c:v>109</c:v>
                </c:pt>
                <c:pt idx="434">
                  <c:v>109</c:v>
                </c:pt>
                <c:pt idx="435">
                  <c:v>109</c:v>
                </c:pt>
                <c:pt idx="436">
                  <c:v>109</c:v>
                </c:pt>
                <c:pt idx="437">
                  <c:v>110</c:v>
                </c:pt>
                <c:pt idx="438">
                  <c:v>110</c:v>
                </c:pt>
                <c:pt idx="439">
                  <c:v>110</c:v>
                </c:pt>
                <c:pt idx="440">
                  <c:v>111</c:v>
                </c:pt>
                <c:pt idx="441">
                  <c:v>111</c:v>
                </c:pt>
                <c:pt idx="442">
                  <c:v>112</c:v>
                </c:pt>
                <c:pt idx="443">
                  <c:v>112</c:v>
                </c:pt>
                <c:pt idx="444">
                  <c:v>113</c:v>
                </c:pt>
                <c:pt idx="445">
                  <c:v>114</c:v>
                </c:pt>
                <c:pt idx="446">
                  <c:v>114</c:v>
                </c:pt>
                <c:pt idx="447">
                  <c:v>114</c:v>
                </c:pt>
                <c:pt idx="448">
                  <c:v>115</c:v>
                </c:pt>
                <c:pt idx="449">
                  <c:v>115</c:v>
                </c:pt>
                <c:pt idx="450">
                  <c:v>115</c:v>
                </c:pt>
                <c:pt idx="451">
                  <c:v>115</c:v>
                </c:pt>
                <c:pt idx="452">
                  <c:v>116</c:v>
                </c:pt>
                <c:pt idx="453">
                  <c:v>116</c:v>
                </c:pt>
                <c:pt idx="454">
                  <c:v>116</c:v>
                </c:pt>
                <c:pt idx="455">
                  <c:v>116</c:v>
                </c:pt>
                <c:pt idx="456">
                  <c:v>116</c:v>
                </c:pt>
                <c:pt idx="457">
                  <c:v>117</c:v>
                </c:pt>
                <c:pt idx="458">
                  <c:v>117</c:v>
                </c:pt>
                <c:pt idx="459">
                  <c:v>117</c:v>
                </c:pt>
                <c:pt idx="460">
                  <c:v>117</c:v>
                </c:pt>
                <c:pt idx="461">
                  <c:v>117</c:v>
                </c:pt>
                <c:pt idx="462">
                  <c:v>117</c:v>
                </c:pt>
                <c:pt idx="463">
                  <c:v>118</c:v>
                </c:pt>
                <c:pt idx="464">
                  <c:v>119</c:v>
                </c:pt>
                <c:pt idx="465">
                  <c:v>119</c:v>
                </c:pt>
                <c:pt idx="466">
                  <c:v>120</c:v>
                </c:pt>
                <c:pt idx="467">
                  <c:v>120</c:v>
                </c:pt>
                <c:pt idx="468">
                  <c:v>120</c:v>
                </c:pt>
                <c:pt idx="469">
                  <c:v>120</c:v>
                </c:pt>
                <c:pt idx="470">
                  <c:v>121</c:v>
                </c:pt>
                <c:pt idx="471">
                  <c:v>121</c:v>
                </c:pt>
                <c:pt idx="472">
                  <c:v>121</c:v>
                </c:pt>
                <c:pt idx="473">
                  <c:v>122</c:v>
                </c:pt>
                <c:pt idx="474">
                  <c:v>122</c:v>
                </c:pt>
                <c:pt idx="475">
                  <c:v>122</c:v>
                </c:pt>
                <c:pt idx="476">
                  <c:v>122</c:v>
                </c:pt>
                <c:pt idx="477">
                  <c:v>122</c:v>
                </c:pt>
                <c:pt idx="478">
                  <c:v>122</c:v>
                </c:pt>
                <c:pt idx="479">
                  <c:v>122</c:v>
                </c:pt>
                <c:pt idx="480">
                  <c:v>123</c:v>
                </c:pt>
                <c:pt idx="481">
                  <c:v>124</c:v>
                </c:pt>
                <c:pt idx="482">
                  <c:v>124</c:v>
                </c:pt>
                <c:pt idx="483">
                  <c:v>125</c:v>
                </c:pt>
                <c:pt idx="484">
                  <c:v>125</c:v>
                </c:pt>
                <c:pt idx="485">
                  <c:v>125</c:v>
                </c:pt>
                <c:pt idx="486">
                  <c:v>126</c:v>
                </c:pt>
                <c:pt idx="487">
                  <c:v>127</c:v>
                </c:pt>
                <c:pt idx="488">
                  <c:v>127</c:v>
                </c:pt>
                <c:pt idx="489">
                  <c:v>127</c:v>
                </c:pt>
                <c:pt idx="490">
                  <c:v>127</c:v>
                </c:pt>
                <c:pt idx="491">
                  <c:v>127</c:v>
                </c:pt>
                <c:pt idx="492">
                  <c:v>127</c:v>
                </c:pt>
                <c:pt idx="493">
                  <c:v>127</c:v>
                </c:pt>
                <c:pt idx="494">
                  <c:v>127</c:v>
                </c:pt>
                <c:pt idx="495">
                  <c:v>127</c:v>
                </c:pt>
                <c:pt idx="496">
                  <c:v>127</c:v>
                </c:pt>
                <c:pt idx="497">
                  <c:v>127</c:v>
                </c:pt>
                <c:pt idx="498">
                  <c:v>127</c:v>
                </c:pt>
                <c:pt idx="499">
                  <c:v>127</c:v>
                </c:pt>
                <c:pt idx="500">
                  <c:v>127</c:v>
                </c:pt>
                <c:pt idx="501">
                  <c:v>127</c:v>
                </c:pt>
                <c:pt idx="502">
                  <c:v>127</c:v>
                </c:pt>
                <c:pt idx="503">
                  <c:v>127</c:v>
                </c:pt>
                <c:pt idx="504">
                  <c:v>128</c:v>
                </c:pt>
                <c:pt idx="505">
                  <c:v>128</c:v>
                </c:pt>
                <c:pt idx="506">
                  <c:v>128</c:v>
                </c:pt>
                <c:pt idx="507">
                  <c:v>128</c:v>
                </c:pt>
                <c:pt idx="508">
                  <c:v>128</c:v>
                </c:pt>
                <c:pt idx="509">
                  <c:v>129</c:v>
                </c:pt>
                <c:pt idx="510">
                  <c:v>129</c:v>
                </c:pt>
                <c:pt idx="511">
                  <c:v>130</c:v>
                </c:pt>
                <c:pt idx="512">
                  <c:v>130</c:v>
                </c:pt>
                <c:pt idx="513">
                  <c:v>130</c:v>
                </c:pt>
                <c:pt idx="514">
                  <c:v>131</c:v>
                </c:pt>
                <c:pt idx="515">
                  <c:v>131</c:v>
                </c:pt>
                <c:pt idx="516">
                  <c:v>131</c:v>
                </c:pt>
                <c:pt idx="517">
                  <c:v>131</c:v>
                </c:pt>
                <c:pt idx="518">
                  <c:v>131</c:v>
                </c:pt>
                <c:pt idx="519">
                  <c:v>131</c:v>
                </c:pt>
                <c:pt idx="520">
                  <c:v>131</c:v>
                </c:pt>
                <c:pt idx="521">
                  <c:v>131</c:v>
                </c:pt>
                <c:pt idx="522">
                  <c:v>131</c:v>
                </c:pt>
                <c:pt idx="523">
                  <c:v>131</c:v>
                </c:pt>
                <c:pt idx="524">
                  <c:v>131</c:v>
                </c:pt>
                <c:pt idx="525">
                  <c:v>131</c:v>
                </c:pt>
                <c:pt idx="526">
                  <c:v>131</c:v>
                </c:pt>
                <c:pt idx="527">
                  <c:v>131</c:v>
                </c:pt>
                <c:pt idx="528">
                  <c:v>131</c:v>
                </c:pt>
                <c:pt idx="529">
                  <c:v>131</c:v>
                </c:pt>
                <c:pt idx="530">
                  <c:v>131</c:v>
                </c:pt>
                <c:pt idx="531">
                  <c:v>131</c:v>
                </c:pt>
                <c:pt idx="532">
                  <c:v>131</c:v>
                </c:pt>
                <c:pt idx="533">
                  <c:v>131</c:v>
                </c:pt>
                <c:pt idx="534">
                  <c:v>131</c:v>
                </c:pt>
                <c:pt idx="535">
                  <c:v>132</c:v>
                </c:pt>
                <c:pt idx="536">
                  <c:v>132</c:v>
                </c:pt>
                <c:pt idx="537">
                  <c:v>132</c:v>
                </c:pt>
                <c:pt idx="538">
                  <c:v>132</c:v>
                </c:pt>
                <c:pt idx="539">
                  <c:v>132</c:v>
                </c:pt>
                <c:pt idx="540">
                  <c:v>132</c:v>
                </c:pt>
                <c:pt idx="541">
                  <c:v>132</c:v>
                </c:pt>
                <c:pt idx="542">
                  <c:v>132</c:v>
                </c:pt>
                <c:pt idx="543">
                  <c:v>132</c:v>
                </c:pt>
                <c:pt idx="544">
                  <c:v>132</c:v>
                </c:pt>
                <c:pt idx="545">
                  <c:v>132</c:v>
                </c:pt>
                <c:pt idx="546">
                  <c:v>132</c:v>
                </c:pt>
                <c:pt idx="547">
                  <c:v>132</c:v>
                </c:pt>
                <c:pt idx="548">
                  <c:v>132</c:v>
                </c:pt>
                <c:pt idx="549">
                  <c:v>132</c:v>
                </c:pt>
                <c:pt idx="550">
                  <c:v>132</c:v>
                </c:pt>
                <c:pt idx="551">
                  <c:v>132</c:v>
                </c:pt>
                <c:pt idx="552">
                  <c:v>132</c:v>
                </c:pt>
                <c:pt idx="553">
                  <c:v>132</c:v>
                </c:pt>
                <c:pt idx="554">
                  <c:v>132</c:v>
                </c:pt>
                <c:pt idx="555">
                  <c:v>132</c:v>
                </c:pt>
                <c:pt idx="556">
                  <c:v>132</c:v>
                </c:pt>
                <c:pt idx="557">
                  <c:v>132</c:v>
                </c:pt>
                <c:pt idx="558">
                  <c:v>132</c:v>
                </c:pt>
                <c:pt idx="559">
                  <c:v>133</c:v>
                </c:pt>
                <c:pt idx="560">
                  <c:v>133</c:v>
                </c:pt>
                <c:pt idx="561">
                  <c:v>134</c:v>
                </c:pt>
                <c:pt idx="562">
                  <c:v>134</c:v>
                </c:pt>
                <c:pt idx="563">
                  <c:v>134</c:v>
                </c:pt>
                <c:pt idx="564">
                  <c:v>134</c:v>
                </c:pt>
                <c:pt idx="565">
                  <c:v>134</c:v>
                </c:pt>
                <c:pt idx="566">
                  <c:v>135</c:v>
                </c:pt>
                <c:pt idx="567">
                  <c:v>135</c:v>
                </c:pt>
                <c:pt idx="568">
                  <c:v>135</c:v>
                </c:pt>
                <c:pt idx="569">
                  <c:v>136</c:v>
                </c:pt>
                <c:pt idx="570">
                  <c:v>137</c:v>
                </c:pt>
                <c:pt idx="571">
                  <c:v>137</c:v>
                </c:pt>
                <c:pt idx="572">
                  <c:v>137</c:v>
                </c:pt>
                <c:pt idx="573">
                  <c:v>137</c:v>
                </c:pt>
                <c:pt idx="574">
                  <c:v>137</c:v>
                </c:pt>
                <c:pt idx="575">
                  <c:v>137</c:v>
                </c:pt>
                <c:pt idx="576">
                  <c:v>137</c:v>
                </c:pt>
                <c:pt idx="577">
                  <c:v>137</c:v>
                </c:pt>
                <c:pt idx="578">
                  <c:v>138</c:v>
                </c:pt>
                <c:pt idx="579">
                  <c:v>138</c:v>
                </c:pt>
                <c:pt idx="580">
                  <c:v>138</c:v>
                </c:pt>
                <c:pt idx="581">
                  <c:v>138</c:v>
                </c:pt>
                <c:pt idx="582">
                  <c:v>138</c:v>
                </c:pt>
                <c:pt idx="583">
                  <c:v>138</c:v>
                </c:pt>
                <c:pt idx="584">
                  <c:v>139</c:v>
                </c:pt>
                <c:pt idx="585">
                  <c:v>139</c:v>
                </c:pt>
                <c:pt idx="586">
                  <c:v>140</c:v>
                </c:pt>
                <c:pt idx="587">
                  <c:v>140</c:v>
                </c:pt>
                <c:pt idx="588">
                  <c:v>141</c:v>
                </c:pt>
                <c:pt idx="589">
                  <c:v>141</c:v>
                </c:pt>
                <c:pt idx="590">
                  <c:v>141</c:v>
                </c:pt>
                <c:pt idx="591">
                  <c:v>141</c:v>
                </c:pt>
                <c:pt idx="592">
                  <c:v>141</c:v>
                </c:pt>
                <c:pt idx="593">
                  <c:v>142</c:v>
                </c:pt>
                <c:pt idx="594">
                  <c:v>142</c:v>
                </c:pt>
                <c:pt idx="595">
                  <c:v>142</c:v>
                </c:pt>
                <c:pt idx="596">
                  <c:v>142</c:v>
                </c:pt>
                <c:pt idx="597">
                  <c:v>142</c:v>
                </c:pt>
                <c:pt idx="598">
                  <c:v>143</c:v>
                </c:pt>
                <c:pt idx="599">
                  <c:v>143</c:v>
                </c:pt>
                <c:pt idx="600">
                  <c:v>144</c:v>
                </c:pt>
                <c:pt idx="601">
                  <c:v>144</c:v>
                </c:pt>
                <c:pt idx="602">
                  <c:v>144</c:v>
                </c:pt>
                <c:pt idx="603">
                  <c:v>145</c:v>
                </c:pt>
                <c:pt idx="604">
                  <c:v>145</c:v>
                </c:pt>
                <c:pt idx="605">
                  <c:v>146</c:v>
                </c:pt>
                <c:pt idx="606">
                  <c:v>146</c:v>
                </c:pt>
                <c:pt idx="607">
                  <c:v>147</c:v>
                </c:pt>
                <c:pt idx="608">
                  <c:v>147</c:v>
                </c:pt>
                <c:pt idx="609">
                  <c:v>148</c:v>
                </c:pt>
                <c:pt idx="610">
                  <c:v>148</c:v>
                </c:pt>
                <c:pt idx="611">
                  <c:v>148</c:v>
                </c:pt>
                <c:pt idx="612">
                  <c:v>149</c:v>
                </c:pt>
                <c:pt idx="613">
                  <c:v>149</c:v>
                </c:pt>
                <c:pt idx="614">
                  <c:v>150</c:v>
                </c:pt>
                <c:pt idx="615">
                  <c:v>150</c:v>
                </c:pt>
                <c:pt idx="616">
                  <c:v>150</c:v>
                </c:pt>
                <c:pt idx="617">
                  <c:v>150</c:v>
                </c:pt>
                <c:pt idx="618">
                  <c:v>151</c:v>
                </c:pt>
                <c:pt idx="619">
                  <c:v>151</c:v>
                </c:pt>
                <c:pt idx="620">
                  <c:v>152</c:v>
                </c:pt>
                <c:pt idx="621">
                  <c:v>153</c:v>
                </c:pt>
                <c:pt idx="622">
                  <c:v>153</c:v>
                </c:pt>
                <c:pt idx="623">
                  <c:v>153</c:v>
                </c:pt>
                <c:pt idx="624">
                  <c:v>154</c:v>
                </c:pt>
                <c:pt idx="625">
                  <c:v>155</c:v>
                </c:pt>
                <c:pt idx="626">
                  <c:v>155</c:v>
                </c:pt>
                <c:pt idx="627">
                  <c:v>155</c:v>
                </c:pt>
                <c:pt idx="628">
                  <c:v>155</c:v>
                </c:pt>
                <c:pt idx="629">
                  <c:v>156</c:v>
                </c:pt>
                <c:pt idx="630">
                  <c:v>156</c:v>
                </c:pt>
                <c:pt idx="631">
                  <c:v>156</c:v>
                </c:pt>
                <c:pt idx="632">
                  <c:v>156</c:v>
                </c:pt>
                <c:pt idx="633">
                  <c:v>157</c:v>
                </c:pt>
                <c:pt idx="634">
                  <c:v>157</c:v>
                </c:pt>
                <c:pt idx="635">
                  <c:v>158</c:v>
                </c:pt>
                <c:pt idx="636">
                  <c:v>159</c:v>
                </c:pt>
                <c:pt idx="637">
                  <c:v>159</c:v>
                </c:pt>
                <c:pt idx="638">
                  <c:v>160</c:v>
                </c:pt>
                <c:pt idx="639">
                  <c:v>160</c:v>
                </c:pt>
                <c:pt idx="640">
                  <c:v>160</c:v>
                </c:pt>
                <c:pt idx="641">
                  <c:v>160</c:v>
                </c:pt>
                <c:pt idx="642">
                  <c:v>161</c:v>
                </c:pt>
                <c:pt idx="643">
                  <c:v>161</c:v>
                </c:pt>
                <c:pt idx="644">
                  <c:v>162</c:v>
                </c:pt>
                <c:pt idx="645">
                  <c:v>162</c:v>
                </c:pt>
                <c:pt idx="646">
                  <c:v>162</c:v>
                </c:pt>
                <c:pt idx="647">
                  <c:v>162</c:v>
                </c:pt>
                <c:pt idx="648">
                  <c:v>162</c:v>
                </c:pt>
                <c:pt idx="649">
                  <c:v>162</c:v>
                </c:pt>
                <c:pt idx="650">
                  <c:v>162</c:v>
                </c:pt>
                <c:pt idx="651">
                  <c:v>162</c:v>
                </c:pt>
                <c:pt idx="652">
                  <c:v>162</c:v>
                </c:pt>
                <c:pt idx="653">
                  <c:v>162</c:v>
                </c:pt>
                <c:pt idx="654">
                  <c:v>162</c:v>
                </c:pt>
                <c:pt idx="655">
                  <c:v>162</c:v>
                </c:pt>
                <c:pt idx="656">
                  <c:v>162</c:v>
                </c:pt>
                <c:pt idx="657">
                  <c:v>162</c:v>
                </c:pt>
                <c:pt idx="658">
                  <c:v>162</c:v>
                </c:pt>
                <c:pt idx="659">
                  <c:v>162</c:v>
                </c:pt>
                <c:pt idx="660">
                  <c:v>162</c:v>
                </c:pt>
                <c:pt idx="661">
                  <c:v>162</c:v>
                </c:pt>
                <c:pt idx="662">
                  <c:v>162</c:v>
                </c:pt>
                <c:pt idx="663">
                  <c:v>162</c:v>
                </c:pt>
                <c:pt idx="664">
                  <c:v>162</c:v>
                </c:pt>
                <c:pt idx="665">
                  <c:v>162</c:v>
                </c:pt>
                <c:pt idx="666">
                  <c:v>162</c:v>
                </c:pt>
                <c:pt idx="667">
                  <c:v>162</c:v>
                </c:pt>
                <c:pt idx="668">
                  <c:v>162</c:v>
                </c:pt>
                <c:pt idx="669">
                  <c:v>162</c:v>
                </c:pt>
                <c:pt idx="670">
                  <c:v>163</c:v>
                </c:pt>
                <c:pt idx="671">
                  <c:v>163</c:v>
                </c:pt>
                <c:pt idx="672">
                  <c:v>163</c:v>
                </c:pt>
                <c:pt idx="673">
                  <c:v>163</c:v>
                </c:pt>
                <c:pt idx="674">
                  <c:v>164</c:v>
                </c:pt>
                <c:pt idx="675">
                  <c:v>164</c:v>
                </c:pt>
                <c:pt idx="676">
                  <c:v>164</c:v>
                </c:pt>
                <c:pt idx="677">
                  <c:v>164</c:v>
                </c:pt>
                <c:pt idx="678">
                  <c:v>164</c:v>
                </c:pt>
                <c:pt idx="679">
                  <c:v>164</c:v>
                </c:pt>
                <c:pt idx="680">
                  <c:v>165</c:v>
                </c:pt>
                <c:pt idx="681">
                  <c:v>165</c:v>
                </c:pt>
                <c:pt idx="682">
                  <c:v>166</c:v>
                </c:pt>
                <c:pt idx="683">
                  <c:v>166</c:v>
                </c:pt>
                <c:pt idx="684">
                  <c:v>167</c:v>
                </c:pt>
                <c:pt idx="685">
                  <c:v>168</c:v>
                </c:pt>
                <c:pt idx="686">
                  <c:v>169</c:v>
                </c:pt>
                <c:pt idx="687">
                  <c:v>169</c:v>
                </c:pt>
                <c:pt idx="688">
                  <c:v>169</c:v>
                </c:pt>
                <c:pt idx="689">
                  <c:v>169</c:v>
                </c:pt>
                <c:pt idx="690">
                  <c:v>170</c:v>
                </c:pt>
                <c:pt idx="691">
                  <c:v>170</c:v>
                </c:pt>
                <c:pt idx="692">
                  <c:v>171</c:v>
                </c:pt>
                <c:pt idx="693">
                  <c:v>171</c:v>
                </c:pt>
                <c:pt idx="694">
                  <c:v>171</c:v>
                </c:pt>
                <c:pt idx="695">
                  <c:v>171</c:v>
                </c:pt>
                <c:pt idx="696">
                  <c:v>171</c:v>
                </c:pt>
                <c:pt idx="697">
                  <c:v>171</c:v>
                </c:pt>
                <c:pt idx="698">
                  <c:v>171</c:v>
                </c:pt>
                <c:pt idx="699">
                  <c:v>171</c:v>
                </c:pt>
                <c:pt idx="700">
                  <c:v>171</c:v>
                </c:pt>
                <c:pt idx="701">
                  <c:v>171</c:v>
                </c:pt>
                <c:pt idx="702">
                  <c:v>171</c:v>
                </c:pt>
                <c:pt idx="703">
                  <c:v>171</c:v>
                </c:pt>
                <c:pt idx="704">
                  <c:v>171</c:v>
                </c:pt>
                <c:pt idx="705">
                  <c:v>171</c:v>
                </c:pt>
                <c:pt idx="706">
                  <c:v>171</c:v>
                </c:pt>
                <c:pt idx="707">
                  <c:v>171</c:v>
                </c:pt>
                <c:pt idx="708">
                  <c:v>171</c:v>
                </c:pt>
                <c:pt idx="709">
                  <c:v>171</c:v>
                </c:pt>
                <c:pt idx="710">
                  <c:v>171</c:v>
                </c:pt>
                <c:pt idx="711">
                  <c:v>171</c:v>
                </c:pt>
                <c:pt idx="712">
                  <c:v>171</c:v>
                </c:pt>
                <c:pt idx="713">
                  <c:v>171</c:v>
                </c:pt>
                <c:pt idx="714">
                  <c:v>171</c:v>
                </c:pt>
                <c:pt idx="715">
                  <c:v>171</c:v>
                </c:pt>
                <c:pt idx="716">
                  <c:v>172</c:v>
                </c:pt>
                <c:pt idx="717">
                  <c:v>172</c:v>
                </c:pt>
                <c:pt idx="718">
                  <c:v>172</c:v>
                </c:pt>
                <c:pt idx="719">
                  <c:v>172</c:v>
                </c:pt>
                <c:pt idx="720">
                  <c:v>172</c:v>
                </c:pt>
                <c:pt idx="721">
                  <c:v>172</c:v>
                </c:pt>
                <c:pt idx="722">
                  <c:v>172</c:v>
                </c:pt>
                <c:pt idx="723">
                  <c:v>172</c:v>
                </c:pt>
                <c:pt idx="724">
                  <c:v>173</c:v>
                </c:pt>
                <c:pt idx="725">
                  <c:v>173</c:v>
                </c:pt>
                <c:pt idx="726">
                  <c:v>174</c:v>
                </c:pt>
                <c:pt idx="727">
                  <c:v>174</c:v>
                </c:pt>
                <c:pt idx="728">
                  <c:v>174</c:v>
                </c:pt>
                <c:pt idx="729">
                  <c:v>175</c:v>
                </c:pt>
                <c:pt idx="730">
                  <c:v>175</c:v>
                </c:pt>
                <c:pt idx="731">
                  <c:v>175</c:v>
                </c:pt>
                <c:pt idx="732">
                  <c:v>175</c:v>
                </c:pt>
                <c:pt idx="733">
                  <c:v>175</c:v>
                </c:pt>
                <c:pt idx="734">
                  <c:v>176</c:v>
                </c:pt>
                <c:pt idx="735">
                  <c:v>176</c:v>
                </c:pt>
                <c:pt idx="736">
                  <c:v>176</c:v>
                </c:pt>
                <c:pt idx="737">
                  <c:v>176</c:v>
                </c:pt>
                <c:pt idx="738">
                  <c:v>176</c:v>
                </c:pt>
                <c:pt idx="739">
                  <c:v>176</c:v>
                </c:pt>
                <c:pt idx="740">
                  <c:v>176</c:v>
                </c:pt>
                <c:pt idx="741">
                  <c:v>177</c:v>
                </c:pt>
                <c:pt idx="742">
                  <c:v>177</c:v>
                </c:pt>
                <c:pt idx="743">
                  <c:v>178</c:v>
                </c:pt>
                <c:pt idx="744">
                  <c:v>178</c:v>
                </c:pt>
                <c:pt idx="745">
                  <c:v>178</c:v>
                </c:pt>
                <c:pt idx="746">
                  <c:v>179</c:v>
                </c:pt>
                <c:pt idx="747">
                  <c:v>179</c:v>
                </c:pt>
                <c:pt idx="748">
                  <c:v>179</c:v>
                </c:pt>
                <c:pt idx="749">
                  <c:v>179</c:v>
                </c:pt>
                <c:pt idx="750">
                  <c:v>179</c:v>
                </c:pt>
                <c:pt idx="751">
                  <c:v>179</c:v>
                </c:pt>
                <c:pt idx="752">
                  <c:v>179</c:v>
                </c:pt>
                <c:pt idx="753">
                  <c:v>179</c:v>
                </c:pt>
                <c:pt idx="754">
                  <c:v>180</c:v>
                </c:pt>
                <c:pt idx="755">
                  <c:v>180</c:v>
                </c:pt>
                <c:pt idx="756">
                  <c:v>180</c:v>
                </c:pt>
                <c:pt idx="757">
                  <c:v>180</c:v>
                </c:pt>
                <c:pt idx="758">
                  <c:v>181</c:v>
                </c:pt>
                <c:pt idx="759">
                  <c:v>181</c:v>
                </c:pt>
                <c:pt idx="760">
                  <c:v>182</c:v>
                </c:pt>
                <c:pt idx="761">
                  <c:v>182</c:v>
                </c:pt>
                <c:pt idx="762">
                  <c:v>182</c:v>
                </c:pt>
                <c:pt idx="763">
                  <c:v>183</c:v>
                </c:pt>
                <c:pt idx="764">
                  <c:v>183</c:v>
                </c:pt>
                <c:pt idx="765">
                  <c:v>183</c:v>
                </c:pt>
                <c:pt idx="766">
                  <c:v>183</c:v>
                </c:pt>
                <c:pt idx="767">
                  <c:v>183</c:v>
                </c:pt>
                <c:pt idx="768">
                  <c:v>184</c:v>
                </c:pt>
                <c:pt idx="769">
                  <c:v>185</c:v>
                </c:pt>
                <c:pt idx="770">
                  <c:v>185</c:v>
                </c:pt>
                <c:pt idx="771">
                  <c:v>186</c:v>
                </c:pt>
                <c:pt idx="772">
                  <c:v>186</c:v>
                </c:pt>
                <c:pt idx="773">
                  <c:v>186</c:v>
                </c:pt>
                <c:pt idx="774">
                  <c:v>186</c:v>
                </c:pt>
                <c:pt idx="775">
                  <c:v>187</c:v>
                </c:pt>
                <c:pt idx="776">
                  <c:v>187</c:v>
                </c:pt>
                <c:pt idx="777">
                  <c:v>188</c:v>
                </c:pt>
                <c:pt idx="778">
                  <c:v>188</c:v>
                </c:pt>
                <c:pt idx="779">
                  <c:v>188</c:v>
                </c:pt>
                <c:pt idx="780">
                  <c:v>188</c:v>
                </c:pt>
                <c:pt idx="781">
                  <c:v>188</c:v>
                </c:pt>
                <c:pt idx="782">
                  <c:v>188</c:v>
                </c:pt>
                <c:pt idx="783">
                  <c:v>188</c:v>
                </c:pt>
                <c:pt idx="784">
                  <c:v>189</c:v>
                </c:pt>
                <c:pt idx="785">
                  <c:v>189</c:v>
                </c:pt>
                <c:pt idx="786">
                  <c:v>189</c:v>
                </c:pt>
                <c:pt idx="787">
                  <c:v>189</c:v>
                </c:pt>
                <c:pt idx="788">
                  <c:v>190</c:v>
                </c:pt>
                <c:pt idx="789">
                  <c:v>190</c:v>
                </c:pt>
                <c:pt idx="790">
                  <c:v>190</c:v>
                </c:pt>
                <c:pt idx="791">
                  <c:v>190</c:v>
                </c:pt>
                <c:pt idx="792">
                  <c:v>191</c:v>
                </c:pt>
                <c:pt idx="793">
                  <c:v>191</c:v>
                </c:pt>
                <c:pt idx="794">
                  <c:v>192</c:v>
                </c:pt>
                <c:pt idx="795">
                  <c:v>193</c:v>
                </c:pt>
                <c:pt idx="796">
                  <c:v>193</c:v>
                </c:pt>
                <c:pt idx="797">
                  <c:v>194</c:v>
                </c:pt>
                <c:pt idx="798">
                  <c:v>195</c:v>
                </c:pt>
                <c:pt idx="799">
                  <c:v>195</c:v>
                </c:pt>
                <c:pt idx="800">
                  <c:v>195</c:v>
                </c:pt>
                <c:pt idx="801">
                  <c:v>195</c:v>
                </c:pt>
                <c:pt idx="802">
                  <c:v>196</c:v>
                </c:pt>
                <c:pt idx="803">
                  <c:v>197</c:v>
                </c:pt>
                <c:pt idx="804">
                  <c:v>198</c:v>
                </c:pt>
                <c:pt idx="805">
                  <c:v>198</c:v>
                </c:pt>
                <c:pt idx="806">
                  <c:v>198</c:v>
                </c:pt>
                <c:pt idx="807">
                  <c:v>199</c:v>
                </c:pt>
                <c:pt idx="808">
                  <c:v>200</c:v>
                </c:pt>
                <c:pt idx="809">
                  <c:v>200</c:v>
                </c:pt>
                <c:pt idx="810">
                  <c:v>200</c:v>
                </c:pt>
                <c:pt idx="811">
                  <c:v>200</c:v>
                </c:pt>
                <c:pt idx="812">
                  <c:v>200</c:v>
                </c:pt>
                <c:pt idx="813">
                  <c:v>200</c:v>
                </c:pt>
                <c:pt idx="814">
                  <c:v>200</c:v>
                </c:pt>
                <c:pt idx="815">
                  <c:v>200</c:v>
                </c:pt>
                <c:pt idx="816">
                  <c:v>200</c:v>
                </c:pt>
                <c:pt idx="817">
                  <c:v>201</c:v>
                </c:pt>
                <c:pt idx="818">
                  <c:v>201</c:v>
                </c:pt>
                <c:pt idx="819">
                  <c:v>202</c:v>
                </c:pt>
                <c:pt idx="820">
                  <c:v>202</c:v>
                </c:pt>
                <c:pt idx="821">
                  <c:v>203</c:v>
                </c:pt>
                <c:pt idx="822">
                  <c:v>203</c:v>
                </c:pt>
                <c:pt idx="823">
                  <c:v>203</c:v>
                </c:pt>
                <c:pt idx="824">
                  <c:v>203</c:v>
                </c:pt>
                <c:pt idx="825">
                  <c:v>204</c:v>
                </c:pt>
                <c:pt idx="826">
                  <c:v>204</c:v>
                </c:pt>
                <c:pt idx="827">
                  <c:v>204</c:v>
                </c:pt>
                <c:pt idx="828">
                  <c:v>205</c:v>
                </c:pt>
                <c:pt idx="829">
                  <c:v>206</c:v>
                </c:pt>
                <c:pt idx="830">
                  <c:v>206</c:v>
                </c:pt>
                <c:pt idx="831">
                  <c:v>206</c:v>
                </c:pt>
                <c:pt idx="832">
                  <c:v>207</c:v>
                </c:pt>
                <c:pt idx="833">
                  <c:v>207</c:v>
                </c:pt>
                <c:pt idx="834">
                  <c:v>207</c:v>
                </c:pt>
                <c:pt idx="835">
                  <c:v>207</c:v>
                </c:pt>
                <c:pt idx="836">
                  <c:v>207</c:v>
                </c:pt>
                <c:pt idx="837">
                  <c:v>207</c:v>
                </c:pt>
                <c:pt idx="838">
                  <c:v>207</c:v>
                </c:pt>
                <c:pt idx="839">
                  <c:v>208</c:v>
                </c:pt>
                <c:pt idx="840">
                  <c:v>208</c:v>
                </c:pt>
                <c:pt idx="841">
                  <c:v>208</c:v>
                </c:pt>
                <c:pt idx="842">
                  <c:v>209</c:v>
                </c:pt>
                <c:pt idx="843">
                  <c:v>209</c:v>
                </c:pt>
                <c:pt idx="844">
                  <c:v>210</c:v>
                </c:pt>
                <c:pt idx="845">
                  <c:v>211</c:v>
                </c:pt>
                <c:pt idx="846">
                  <c:v>212</c:v>
                </c:pt>
                <c:pt idx="847">
                  <c:v>213</c:v>
                </c:pt>
                <c:pt idx="848">
                  <c:v>213</c:v>
                </c:pt>
                <c:pt idx="849">
                  <c:v>213</c:v>
                </c:pt>
                <c:pt idx="850">
                  <c:v>214</c:v>
                </c:pt>
                <c:pt idx="851">
                  <c:v>214</c:v>
                </c:pt>
                <c:pt idx="852">
                  <c:v>215</c:v>
                </c:pt>
                <c:pt idx="853">
                  <c:v>215</c:v>
                </c:pt>
                <c:pt idx="854">
                  <c:v>216</c:v>
                </c:pt>
                <c:pt idx="855">
                  <c:v>216</c:v>
                </c:pt>
                <c:pt idx="856">
                  <c:v>217</c:v>
                </c:pt>
                <c:pt idx="857">
                  <c:v>217</c:v>
                </c:pt>
                <c:pt idx="858">
                  <c:v>217</c:v>
                </c:pt>
                <c:pt idx="859">
                  <c:v>218</c:v>
                </c:pt>
                <c:pt idx="860">
                  <c:v>218</c:v>
                </c:pt>
                <c:pt idx="861">
                  <c:v>218</c:v>
                </c:pt>
                <c:pt idx="862">
                  <c:v>219</c:v>
                </c:pt>
                <c:pt idx="863">
                  <c:v>220</c:v>
                </c:pt>
                <c:pt idx="864">
                  <c:v>220</c:v>
                </c:pt>
                <c:pt idx="865">
                  <c:v>220</c:v>
                </c:pt>
                <c:pt idx="866">
                  <c:v>220</c:v>
                </c:pt>
                <c:pt idx="867">
                  <c:v>220</c:v>
                </c:pt>
                <c:pt idx="868">
                  <c:v>221</c:v>
                </c:pt>
                <c:pt idx="869">
                  <c:v>221</c:v>
                </c:pt>
                <c:pt idx="870">
                  <c:v>221</c:v>
                </c:pt>
                <c:pt idx="871">
                  <c:v>222</c:v>
                </c:pt>
                <c:pt idx="872">
                  <c:v>222</c:v>
                </c:pt>
                <c:pt idx="873">
                  <c:v>222</c:v>
                </c:pt>
                <c:pt idx="874">
                  <c:v>223</c:v>
                </c:pt>
                <c:pt idx="875">
                  <c:v>223</c:v>
                </c:pt>
                <c:pt idx="876">
                  <c:v>224</c:v>
                </c:pt>
                <c:pt idx="877">
                  <c:v>224</c:v>
                </c:pt>
                <c:pt idx="878">
                  <c:v>225</c:v>
                </c:pt>
                <c:pt idx="879">
                  <c:v>226</c:v>
                </c:pt>
                <c:pt idx="880">
                  <c:v>226</c:v>
                </c:pt>
                <c:pt idx="881">
                  <c:v>226</c:v>
                </c:pt>
                <c:pt idx="882">
                  <c:v>226</c:v>
                </c:pt>
                <c:pt idx="883">
                  <c:v>226</c:v>
                </c:pt>
                <c:pt idx="884">
                  <c:v>226</c:v>
                </c:pt>
                <c:pt idx="885">
                  <c:v>226</c:v>
                </c:pt>
                <c:pt idx="886">
                  <c:v>226</c:v>
                </c:pt>
                <c:pt idx="887">
                  <c:v>226</c:v>
                </c:pt>
                <c:pt idx="888">
                  <c:v>226</c:v>
                </c:pt>
                <c:pt idx="889">
                  <c:v>226</c:v>
                </c:pt>
                <c:pt idx="890">
                  <c:v>226</c:v>
                </c:pt>
                <c:pt idx="891">
                  <c:v>226</c:v>
                </c:pt>
                <c:pt idx="892">
                  <c:v>226</c:v>
                </c:pt>
                <c:pt idx="893">
                  <c:v>226</c:v>
                </c:pt>
                <c:pt idx="894">
                  <c:v>226</c:v>
                </c:pt>
                <c:pt idx="895">
                  <c:v>227</c:v>
                </c:pt>
                <c:pt idx="896">
                  <c:v>227</c:v>
                </c:pt>
                <c:pt idx="897">
                  <c:v>227</c:v>
                </c:pt>
                <c:pt idx="898">
                  <c:v>228</c:v>
                </c:pt>
                <c:pt idx="899">
                  <c:v>228</c:v>
                </c:pt>
                <c:pt idx="900">
                  <c:v>228</c:v>
                </c:pt>
                <c:pt idx="901">
                  <c:v>229</c:v>
                </c:pt>
                <c:pt idx="902">
                  <c:v>229</c:v>
                </c:pt>
                <c:pt idx="903">
                  <c:v>229</c:v>
                </c:pt>
                <c:pt idx="904">
                  <c:v>229</c:v>
                </c:pt>
                <c:pt idx="905">
                  <c:v>230</c:v>
                </c:pt>
                <c:pt idx="906">
                  <c:v>230</c:v>
                </c:pt>
                <c:pt idx="907">
                  <c:v>231</c:v>
                </c:pt>
                <c:pt idx="908">
                  <c:v>231</c:v>
                </c:pt>
                <c:pt idx="909">
                  <c:v>231</c:v>
                </c:pt>
                <c:pt idx="910">
                  <c:v>231</c:v>
                </c:pt>
                <c:pt idx="911">
                  <c:v>231</c:v>
                </c:pt>
                <c:pt idx="912">
                  <c:v>231</c:v>
                </c:pt>
                <c:pt idx="913">
                  <c:v>231</c:v>
                </c:pt>
                <c:pt idx="914">
                  <c:v>231</c:v>
                </c:pt>
                <c:pt idx="915">
                  <c:v>231</c:v>
                </c:pt>
                <c:pt idx="916">
                  <c:v>231</c:v>
                </c:pt>
                <c:pt idx="917">
                  <c:v>232</c:v>
                </c:pt>
                <c:pt idx="918">
                  <c:v>232</c:v>
                </c:pt>
                <c:pt idx="919">
                  <c:v>232</c:v>
                </c:pt>
                <c:pt idx="920">
                  <c:v>233</c:v>
                </c:pt>
                <c:pt idx="921">
                  <c:v>233</c:v>
                </c:pt>
                <c:pt idx="922">
                  <c:v>234</c:v>
                </c:pt>
                <c:pt idx="923">
                  <c:v>234</c:v>
                </c:pt>
                <c:pt idx="924">
                  <c:v>235</c:v>
                </c:pt>
                <c:pt idx="925">
                  <c:v>235</c:v>
                </c:pt>
                <c:pt idx="926">
                  <c:v>235</c:v>
                </c:pt>
                <c:pt idx="927">
                  <c:v>235</c:v>
                </c:pt>
                <c:pt idx="928">
                  <c:v>235</c:v>
                </c:pt>
                <c:pt idx="929">
                  <c:v>235</c:v>
                </c:pt>
                <c:pt idx="930">
                  <c:v>235</c:v>
                </c:pt>
                <c:pt idx="931">
                  <c:v>236</c:v>
                </c:pt>
                <c:pt idx="932">
                  <c:v>236</c:v>
                </c:pt>
                <c:pt idx="933">
                  <c:v>236</c:v>
                </c:pt>
                <c:pt idx="934">
                  <c:v>237</c:v>
                </c:pt>
                <c:pt idx="935">
                  <c:v>238</c:v>
                </c:pt>
                <c:pt idx="936">
                  <c:v>238</c:v>
                </c:pt>
                <c:pt idx="937">
                  <c:v>239</c:v>
                </c:pt>
                <c:pt idx="938">
                  <c:v>240</c:v>
                </c:pt>
                <c:pt idx="939">
                  <c:v>241</c:v>
                </c:pt>
                <c:pt idx="940">
                  <c:v>241</c:v>
                </c:pt>
                <c:pt idx="941">
                  <c:v>242</c:v>
                </c:pt>
                <c:pt idx="942">
                  <c:v>242</c:v>
                </c:pt>
                <c:pt idx="943">
                  <c:v>242</c:v>
                </c:pt>
                <c:pt idx="944">
                  <c:v>242</c:v>
                </c:pt>
                <c:pt idx="945">
                  <c:v>243</c:v>
                </c:pt>
                <c:pt idx="946">
                  <c:v>243</c:v>
                </c:pt>
                <c:pt idx="947">
                  <c:v>244</c:v>
                </c:pt>
                <c:pt idx="948">
                  <c:v>244</c:v>
                </c:pt>
                <c:pt idx="949">
                  <c:v>245</c:v>
                </c:pt>
                <c:pt idx="950">
                  <c:v>246</c:v>
                </c:pt>
                <c:pt idx="951">
                  <c:v>246</c:v>
                </c:pt>
                <c:pt idx="952">
                  <c:v>246</c:v>
                </c:pt>
                <c:pt idx="953">
                  <c:v>246</c:v>
                </c:pt>
                <c:pt idx="954">
                  <c:v>246</c:v>
                </c:pt>
                <c:pt idx="955">
                  <c:v>247</c:v>
                </c:pt>
                <c:pt idx="956">
                  <c:v>247</c:v>
                </c:pt>
                <c:pt idx="957">
                  <c:v>248</c:v>
                </c:pt>
                <c:pt idx="958">
                  <c:v>249</c:v>
                </c:pt>
                <c:pt idx="959">
                  <c:v>249</c:v>
                </c:pt>
                <c:pt idx="960">
                  <c:v>250</c:v>
                </c:pt>
                <c:pt idx="961">
                  <c:v>250</c:v>
                </c:pt>
                <c:pt idx="962">
                  <c:v>250</c:v>
                </c:pt>
                <c:pt idx="963">
                  <c:v>251</c:v>
                </c:pt>
                <c:pt idx="964">
                  <c:v>252</c:v>
                </c:pt>
                <c:pt idx="965">
                  <c:v>252</c:v>
                </c:pt>
                <c:pt idx="966">
                  <c:v>253</c:v>
                </c:pt>
                <c:pt idx="967">
                  <c:v>253</c:v>
                </c:pt>
                <c:pt idx="968">
                  <c:v>254</c:v>
                </c:pt>
                <c:pt idx="969">
                  <c:v>254</c:v>
                </c:pt>
                <c:pt idx="970">
                  <c:v>254</c:v>
                </c:pt>
                <c:pt idx="971">
                  <c:v>255</c:v>
                </c:pt>
                <c:pt idx="972">
                  <c:v>255</c:v>
                </c:pt>
                <c:pt idx="973">
                  <c:v>255</c:v>
                </c:pt>
                <c:pt idx="974">
                  <c:v>255</c:v>
                </c:pt>
                <c:pt idx="975">
                  <c:v>255</c:v>
                </c:pt>
                <c:pt idx="976">
                  <c:v>255</c:v>
                </c:pt>
                <c:pt idx="977">
                  <c:v>255</c:v>
                </c:pt>
                <c:pt idx="978">
                  <c:v>255</c:v>
                </c:pt>
                <c:pt idx="979">
                  <c:v>256</c:v>
                </c:pt>
                <c:pt idx="980">
                  <c:v>257</c:v>
                </c:pt>
                <c:pt idx="981">
                  <c:v>257</c:v>
                </c:pt>
                <c:pt idx="982">
                  <c:v>257</c:v>
                </c:pt>
                <c:pt idx="983">
                  <c:v>257</c:v>
                </c:pt>
                <c:pt idx="984">
                  <c:v>258</c:v>
                </c:pt>
                <c:pt idx="985">
                  <c:v>258</c:v>
                </c:pt>
                <c:pt idx="986">
                  <c:v>258</c:v>
                </c:pt>
                <c:pt idx="987">
                  <c:v>258</c:v>
                </c:pt>
                <c:pt idx="988">
                  <c:v>258</c:v>
                </c:pt>
                <c:pt idx="989">
                  <c:v>258</c:v>
                </c:pt>
                <c:pt idx="990">
                  <c:v>259</c:v>
                </c:pt>
                <c:pt idx="991">
                  <c:v>259</c:v>
                </c:pt>
                <c:pt idx="992">
                  <c:v>259</c:v>
                </c:pt>
                <c:pt idx="993">
                  <c:v>260</c:v>
                </c:pt>
                <c:pt idx="994">
                  <c:v>260</c:v>
                </c:pt>
                <c:pt idx="995">
                  <c:v>261</c:v>
                </c:pt>
                <c:pt idx="996">
                  <c:v>261</c:v>
                </c:pt>
                <c:pt idx="997">
                  <c:v>262</c:v>
                </c:pt>
                <c:pt idx="998">
                  <c:v>262</c:v>
                </c:pt>
                <c:pt idx="999">
                  <c:v>263</c:v>
                </c:pt>
                <c:pt idx="1000">
                  <c:v>263</c:v>
                </c:pt>
                <c:pt idx="1001">
                  <c:v>264</c:v>
                </c:pt>
                <c:pt idx="1002">
                  <c:v>264</c:v>
                </c:pt>
                <c:pt idx="1003">
                  <c:v>264</c:v>
                </c:pt>
                <c:pt idx="1004">
                  <c:v>264</c:v>
                </c:pt>
                <c:pt idx="1005">
                  <c:v>265</c:v>
                </c:pt>
                <c:pt idx="1006">
                  <c:v>265</c:v>
                </c:pt>
                <c:pt idx="1007">
                  <c:v>266</c:v>
                </c:pt>
                <c:pt idx="1008">
                  <c:v>266</c:v>
                </c:pt>
                <c:pt idx="1009">
                  <c:v>266</c:v>
                </c:pt>
                <c:pt idx="1010">
                  <c:v>266</c:v>
                </c:pt>
                <c:pt idx="1011">
                  <c:v>267</c:v>
                </c:pt>
                <c:pt idx="1012">
                  <c:v>268</c:v>
                </c:pt>
                <c:pt idx="1013">
                  <c:v>268</c:v>
                </c:pt>
                <c:pt idx="1014">
                  <c:v>269</c:v>
                </c:pt>
                <c:pt idx="1015">
                  <c:v>269</c:v>
                </c:pt>
                <c:pt idx="1016">
                  <c:v>269</c:v>
                </c:pt>
                <c:pt idx="1017">
                  <c:v>269</c:v>
                </c:pt>
                <c:pt idx="1018">
                  <c:v>270</c:v>
                </c:pt>
                <c:pt idx="1019">
                  <c:v>270</c:v>
                </c:pt>
                <c:pt idx="1020">
                  <c:v>270</c:v>
                </c:pt>
                <c:pt idx="1021">
                  <c:v>271</c:v>
                </c:pt>
                <c:pt idx="1022">
                  <c:v>272</c:v>
                </c:pt>
                <c:pt idx="1023">
                  <c:v>272</c:v>
                </c:pt>
                <c:pt idx="1024">
                  <c:v>272</c:v>
                </c:pt>
                <c:pt idx="1025">
                  <c:v>272</c:v>
                </c:pt>
                <c:pt idx="1026">
                  <c:v>272</c:v>
                </c:pt>
                <c:pt idx="1027">
                  <c:v>273</c:v>
                </c:pt>
                <c:pt idx="1028">
                  <c:v>273</c:v>
                </c:pt>
                <c:pt idx="1029">
                  <c:v>274</c:v>
                </c:pt>
                <c:pt idx="1030">
                  <c:v>275</c:v>
                </c:pt>
                <c:pt idx="1031">
                  <c:v>275</c:v>
                </c:pt>
                <c:pt idx="1032">
                  <c:v>275</c:v>
                </c:pt>
                <c:pt idx="1033">
                  <c:v>275</c:v>
                </c:pt>
                <c:pt idx="1034">
                  <c:v>275</c:v>
                </c:pt>
                <c:pt idx="1035">
                  <c:v>275</c:v>
                </c:pt>
                <c:pt idx="1036">
                  <c:v>275</c:v>
                </c:pt>
                <c:pt idx="1037">
                  <c:v>275</c:v>
                </c:pt>
                <c:pt idx="1038">
                  <c:v>275</c:v>
                </c:pt>
                <c:pt idx="1039">
                  <c:v>275</c:v>
                </c:pt>
                <c:pt idx="1040">
                  <c:v>275</c:v>
                </c:pt>
                <c:pt idx="1041">
                  <c:v>275</c:v>
                </c:pt>
                <c:pt idx="1042">
                  <c:v>275</c:v>
                </c:pt>
                <c:pt idx="1043">
                  <c:v>275</c:v>
                </c:pt>
                <c:pt idx="1044">
                  <c:v>275</c:v>
                </c:pt>
                <c:pt idx="1045">
                  <c:v>275</c:v>
                </c:pt>
                <c:pt idx="1046">
                  <c:v>275</c:v>
                </c:pt>
                <c:pt idx="1047">
                  <c:v>275</c:v>
                </c:pt>
                <c:pt idx="1048">
                  <c:v>275</c:v>
                </c:pt>
                <c:pt idx="1049">
                  <c:v>276</c:v>
                </c:pt>
                <c:pt idx="1050">
                  <c:v>276</c:v>
                </c:pt>
                <c:pt idx="1051">
                  <c:v>277</c:v>
                </c:pt>
                <c:pt idx="1052">
                  <c:v>278</c:v>
                </c:pt>
                <c:pt idx="1053">
                  <c:v>278</c:v>
                </c:pt>
                <c:pt idx="1054">
                  <c:v>278</c:v>
                </c:pt>
                <c:pt idx="1055">
                  <c:v>278</c:v>
                </c:pt>
                <c:pt idx="1056">
                  <c:v>278</c:v>
                </c:pt>
                <c:pt idx="1057">
                  <c:v>279</c:v>
                </c:pt>
                <c:pt idx="1058">
                  <c:v>279</c:v>
                </c:pt>
                <c:pt idx="1059">
                  <c:v>279</c:v>
                </c:pt>
                <c:pt idx="1060">
                  <c:v>279</c:v>
                </c:pt>
                <c:pt idx="1061">
                  <c:v>279</c:v>
                </c:pt>
                <c:pt idx="1062">
                  <c:v>280</c:v>
                </c:pt>
                <c:pt idx="1063">
                  <c:v>280</c:v>
                </c:pt>
                <c:pt idx="1064">
                  <c:v>280</c:v>
                </c:pt>
                <c:pt idx="1065">
                  <c:v>280</c:v>
                </c:pt>
                <c:pt idx="1066">
                  <c:v>280</c:v>
                </c:pt>
                <c:pt idx="1067">
                  <c:v>281</c:v>
                </c:pt>
                <c:pt idx="1068">
                  <c:v>281</c:v>
                </c:pt>
                <c:pt idx="1069">
                  <c:v>281</c:v>
                </c:pt>
                <c:pt idx="1070">
                  <c:v>282</c:v>
                </c:pt>
                <c:pt idx="1071">
                  <c:v>282</c:v>
                </c:pt>
                <c:pt idx="1072">
                  <c:v>282</c:v>
                </c:pt>
                <c:pt idx="1073">
                  <c:v>282</c:v>
                </c:pt>
                <c:pt idx="1074">
                  <c:v>283</c:v>
                </c:pt>
                <c:pt idx="1075">
                  <c:v>283</c:v>
                </c:pt>
                <c:pt idx="1076">
                  <c:v>284</c:v>
                </c:pt>
                <c:pt idx="1077">
                  <c:v>284</c:v>
                </c:pt>
                <c:pt idx="1078">
                  <c:v>284</c:v>
                </c:pt>
                <c:pt idx="1079">
                  <c:v>284</c:v>
                </c:pt>
                <c:pt idx="1080">
                  <c:v>284</c:v>
                </c:pt>
                <c:pt idx="1081">
                  <c:v>285</c:v>
                </c:pt>
                <c:pt idx="1082">
                  <c:v>286</c:v>
                </c:pt>
                <c:pt idx="1083">
                  <c:v>286</c:v>
                </c:pt>
                <c:pt idx="1084">
                  <c:v>286</c:v>
                </c:pt>
                <c:pt idx="1085">
                  <c:v>286</c:v>
                </c:pt>
                <c:pt idx="1086">
                  <c:v>287</c:v>
                </c:pt>
                <c:pt idx="1087">
                  <c:v>287</c:v>
                </c:pt>
                <c:pt idx="1088">
                  <c:v>287</c:v>
                </c:pt>
                <c:pt idx="1089">
                  <c:v>287</c:v>
                </c:pt>
                <c:pt idx="1090">
                  <c:v>287</c:v>
                </c:pt>
                <c:pt idx="1091">
                  <c:v>288</c:v>
                </c:pt>
                <c:pt idx="1092">
                  <c:v>288</c:v>
                </c:pt>
                <c:pt idx="1093">
                  <c:v>288</c:v>
                </c:pt>
                <c:pt idx="1094">
                  <c:v>289</c:v>
                </c:pt>
                <c:pt idx="1095">
                  <c:v>290</c:v>
                </c:pt>
                <c:pt idx="1096">
                  <c:v>290</c:v>
                </c:pt>
                <c:pt idx="1097">
                  <c:v>290</c:v>
                </c:pt>
                <c:pt idx="1098">
                  <c:v>291</c:v>
                </c:pt>
                <c:pt idx="1099">
                  <c:v>291</c:v>
                </c:pt>
                <c:pt idx="1100">
                  <c:v>292</c:v>
                </c:pt>
                <c:pt idx="1101">
                  <c:v>292</c:v>
                </c:pt>
                <c:pt idx="1102">
                  <c:v>292</c:v>
                </c:pt>
                <c:pt idx="1103">
                  <c:v>293</c:v>
                </c:pt>
                <c:pt idx="1104">
                  <c:v>293</c:v>
                </c:pt>
                <c:pt idx="1105">
                  <c:v>294</c:v>
                </c:pt>
                <c:pt idx="1106">
                  <c:v>294</c:v>
                </c:pt>
                <c:pt idx="1107">
                  <c:v>294</c:v>
                </c:pt>
                <c:pt idx="1108">
                  <c:v>295</c:v>
                </c:pt>
                <c:pt idx="1109">
                  <c:v>295</c:v>
                </c:pt>
                <c:pt idx="1110">
                  <c:v>296</c:v>
                </c:pt>
                <c:pt idx="1111">
                  <c:v>297</c:v>
                </c:pt>
                <c:pt idx="1112">
                  <c:v>297</c:v>
                </c:pt>
                <c:pt idx="1113">
                  <c:v>298</c:v>
                </c:pt>
                <c:pt idx="1114">
                  <c:v>299</c:v>
                </c:pt>
                <c:pt idx="1115">
                  <c:v>299</c:v>
                </c:pt>
                <c:pt idx="1116">
                  <c:v>299</c:v>
                </c:pt>
                <c:pt idx="1117">
                  <c:v>299</c:v>
                </c:pt>
                <c:pt idx="1118">
                  <c:v>299</c:v>
                </c:pt>
                <c:pt idx="1119">
                  <c:v>300</c:v>
                </c:pt>
                <c:pt idx="1120">
                  <c:v>300</c:v>
                </c:pt>
                <c:pt idx="1121">
                  <c:v>301</c:v>
                </c:pt>
                <c:pt idx="1122">
                  <c:v>301</c:v>
                </c:pt>
                <c:pt idx="1123">
                  <c:v>301</c:v>
                </c:pt>
                <c:pt idx="1124">
                  <c:v>302</c:v>
                </c:pt>
                <c:pt idx="1125">
                  <c:v>303</c:v>
                </c:pt>
                <c:pt idx="1126">
                  <c:v>304</c:v>
                </c:pt>
                <c:pt idx="1127">
                  <c:v>304</c:v>
                </c:pt>
                <c:pt idx="1128">
                  <c:v>304</c:v>
                </c:pt>
                <c:pt idx="1129">
                  <c:v>304</c:v>
                </c:pt>
                <c:pt idx="1130">
                  <c:v>305</c:v>
                </c:pt>
                <c:pt idx="1131">
                  <c:v>305</c:v>
                </c:pt>
                <c:pt idx="1132">
                  <c:v>305</c:v>
                </c:pt>
                <c:pt idx="1133">
                  <c:v>305</c:v>
                </c:pt>
                <c:pt idx="1134">
                  <c:v>306</c:v>
                </c:pt>
                <c:pt idx="1135">
                  <c:v>307</c:v>
                </c:pt>
                <c:pt idx="1136">
                  <c:v>307</c:v>
                </c:pt>
                <c:pt idx="1137">
                  <c:v>308</c:v>
                </c:pt>
                <c:pt idx="1138">
                  <c:v>308</c:v>
                </c:pt>
                <c:pt idx="1139">
                  <c:v>308</c:v>
                </c:pt>
                <c:pt idx="1140">
                  <c:v>309</c:v>
                </c:pt>
                <c:pt idx="1141">
                  <c:v>309</c:v>
                </c:pt>
                <c:pt idx="1142">
                  <c:v>309</c:v>
                </c:pt>
                <c:pt idx="1143">
                  <c:v>309</c:v>
                </c:pt>
                <c:pt idx="1144">
                  <c:v>309</c:v>
                </c:pt>
                <c:pt idx="1145">
                  <c:v>309</c:v>
                </c:pt>
                <c:pt idx="1146">
                  <c:v>309</c:v>
                </c:pt>
                <c:pt idx="1147">
                  <c:v>309</c:v>
                </c:pt>
                <c:pt idx="1148">
                  <c:v>309</c:v>
                </c:pt>
                <c:pt idx="1149">
                  <c:v>309</c:v>
                </c:pt>
                <c:pt idx="1150">
                  <c:v>309</c:v>
                </c:pt>
                <c:pt idx="1151">
                  <c:v>309</c:v>
                </c:pt>
                <c:pt idx="1152">
                  <c:v>309</c:v>
                </c:pt>
                <c:pt idx="1153">
                  <c:v>310</c:v>
                </c:pt>
                <c:pt idx="1154">
                  <c:v>311</c:v>
                </c:pt>
                <c:pt idx="1155">
                  <c:v>312</c:v>
                </c:pt>
                <c:pt idx="1156">
                  <c:v>312</c:v>
                </c:pt>
                <c:pt idx="1157">
                  <c:v>313</c:v>
                </c:pt>
                <c:pt idx="1158">
                  <c:v>313</c:v>
                </c:pt>
                <c:pt idx="1159">
                  <c:v>314</c:v>
                </c:pt>
                <c:pt idx="1160">
                  <c:v>314</c:v>
                </c:pt>
                <c:pt idx="1161">
                  <c:v>314</c:v>
                </c:pt>
                <c:pt idx="1162">
                  <c:v>314</c:v>
                </c:pt>
                <c:pt idx="1163">
                  <c:v>315</c:v>
                </c:pt>
                <c:pt idx="1164">
                  <c:v>316</c:v>
                </c:pt>
                <c:pt idx="1165">
                  <c:v>317</c:v>
                </c:pt>
                <c:pt idx="1166">
                  <c:v>317</c:v>
                </c:pt>
                <c:pt idx="1167">
                  <c:v>317</c:v>
                </c:pt>
                <c:pt idx="1168">
                  <c:v>317</c:v>
                </c:pt>
                <c:pt idx="1169">
                  <c:v>317</c:v>
                </c:pt>
                <c:pt idx="1170">
                  <c:v>317</c:v>
                </c:pt>
                <c:pt idx="1171">
                  <c:v>317</c:v>
                </c:pt>
                <c:pt idx="1172">
                  <c:v>318</c:v>
                </c:pt>
                <c:pt idx="1173">
                  <c:v>319</c:v>
                </c:pt>
                <c:pt idx="1174">
                  <c:v>320</c:v>
                </c:pt>
                <c:pt idx="1175">
                  <c:v>320</c:v>
                </c:pt>
                <c:pt idx="1176">
                  <c:v>320</c:v>
                </c:pt>
                <c:pt idx="1177">
                  <c:v>320</c:v>
                </c:pt>
                <c:pt idx="1178">
                  <c:v>320</c:v>
                </c:pt>
                <c:pt idx="1179">
                  <c:v>320</c:v>
                </c:pt>
                <c:pt idx="1180">
                  <c:v>321</c:v>
                </c:pt>
                <c:pt idx="1181">
                  <c:v>321</c:v>
                </c:pt>
                <c:pt idx="1182">
                  <c:v>322</c:v>
                </c:pt>
                <c:pt idx="1183">
                  <c:v>322</c:v>
                </c:pt>
                <c:pt idx="1184">
                  <c:v>322</c:v>
                </c:pt>
                <c:pt idx="1185">
                  <c:v>322</c:v>
                </c:pt>
                <c:pt idx="1186">
                  <c:v>322</c:v>
                </c:pt>
                <c:pt idx="1187">
                  <c:v>322</c:v>
                </c:pt>
                <c:pt idx="1188">
                  <c:v>322</c:v>
                </c:pt>
                <c:pt idx="1189">
                  <c:v>322</c:v>
                </c:pt>
                <c:pt idx="1190">
                  <c:v>322</c:v>
                </c:pt>
                <c:pt idx="1191">
                  <c:v>322</c:v>
                </c:pt>
                <c:pt idx="1192">
                  <c:v>322</c:v>
                </c:pt>
                <c:pt idx="1193">
                  <c:v>322</c:v>
                </c:pt>
                <c:pt idx="1194">
                  <c:v>322</c:v>
                </c:pt>
                <c:pt idx="1195">
                  <c:v>322</c:v>
                </c:pt>
                <c:pt idx="1196">
                  <c:v>322</c:v>
                </c:pt>
                <c:pt idx="1197">
                  <c:v>322</c:v>
                </c:pt>
                <c:pt idx="1198">
                  <c:v>323</c:v>
                </c:pt>
                <c:pt idx="1199">
                  <c:v>323</c:v>
                </c:pt>
                <c:pt idx="1200">
                  <c:v>323</c:v>
                </c:pt>
                <c:pt idx="1201">
                  <c:v>324</c:v>
                </c:pt>
                <c:pt idx="1202">
                  <c:v>324</c:v>
                </c:pt>
                <c:pt idx="1203">
                  <c:v>324</c:v>
                </c:pt>
                <c:pt idx="1204">
                  <c:v>325</c:v>
                </c:pt>
                <c:pt idx="1205">
                  <c:v>325</c:v>
                </c:pt>
                <c:pt idx="1206">
                  <c:v>326</c:v>
                </c:pt>
                <c:pt idx="1207">
                  <c:v>326</c:v>
                </c:pt>
                <c:pt idx="1208">
                  <c:v>327</c:v>
                </c:pt>
                <c:pt idx="1209">
                  <c:v>327</c:v>
                </c:pt>
                <c:pt idx="1210">
                  <c:v>327</c:v>
                </c:pt>
                <c:pt idx="1211">
                  <c:v>328</c:v>
                </c:pt>
                <c:pt idx="1212">
                  <c:v>328</c:v>
                </c:pt>
                <c:pt idx="1213">
                  <c:v>328</c:v>
                </c:pt>
                <c:pt idx="1214">
                  <c:v>328</c:v>
                </c:pt>
                <c:pt idx="1215">
                  <c:v>328</c:v>
                </c:pt>
                <c:pt idx="1216">
                  <c:v>329</c:v>
                </c:pt>
                <c:pt idx="1217">
                  <c:v>330</c:v>
                </c:pt>
                <c:pt idx="1218">
                  <c:v>331</c:v>
                </c:pt>
                <c:pt idx="1219">
                  <c:v>331</c:v>
                </c:pt>
                <c:pt idx="1220">
                  <c:v>331</c:v>
                </c:pt>
                <c:pt idx="1221">
                  <c:v>332</c:v>
                </c:pt>
                <c:pt idx="1222">
                  <c:v>332</c:v>
                </c:pt>
                <c:pt idx="1223">
                  <c:v>333</c:v>
                </c:pt>
                <c:pt idx="1224">
                  <c:v>333</c:v>
                </c:pt>
                <c:pt idx="1225">
                  <c:v>333</c:v>
                </c:pt>
                <c:pt idx="1226">
                  <c:v>334</c:v>
                </c:pt>
                <c:pt idx="1227">
                  <c:v>334</c:v>
                </c:pt>
                <c:pt idx="1228">
                  <c:v>334</c:v>
                </c:pt>
                <c:pt idx="1229">
                  <c:v>334</c:v>
                </c:pt>
                <c:pt idx="1230">
                  <c:v>335</c:v>
                </c:pt>
                <c:pt idx="1231">
                  <c:v>335</c:v>
                </c:pt>
                <c:pt idx="1232">
                  <c:v>335</c:v>
                </c:pt>
                <c:pt idx="1233">
                  <c:v>335</c:v>
                </c:pt>
                <c:pt idx="1234">
                  <c:v>336</c:v>
                </c:pt>
                <c:pt idx="1235">
                  <c:v>336</c:v>
                </c:pt>
                <c:pt idx="1236">
                  <c:v>337</c:v>
                </c:pt>
                <c:pt idx="1237">
                  <c:v>337</c:v>
                </c:pt>
                <c:pt idx="1238">
                  <c:v>338</c:v>
                </c:pt>
                <c:pt idx="1239">
                  <c:v>339</c:v>
                </c:pt>
                <c:pt idx="1240">
                  <c:v>339</c:v>
                </c:pt>
                <c:pt idx="1241">
                  <c:v>340</c:v>
                </c:pt>
                <c:pt idx="1242">
                  <c:v>340</c:v>
                </c:pt>
                <c:pt idx="1243">
                  <c:v>341</c:v>
                </c:pt>
                <c:pt idx="1244">
                  <c:v>341</c:v>
                </c:pt>
                <c:pt idx="1245">
                  <c:v>342</c:v>
                </c:pt>
                <c:pt idx="1246">
                  <c:v>342</c:v>
                </c:pt>
                <c:pt idx="1247">
                  <c:v>342</c:v>
                </c:pt>
                <c:pt idx="1248">
                  <c:v>343</c:v>
                </c:pt>
                <c:pt idx="1249">
                  <c:v>343</c:v>
                </c:pt>
                <c:pt idx="1250">
                  <c:v>344</c:v>
                </c:pt>
                <c:pt idx="1251">
                  <c:v>344</c:v>
                </c:pt>
                <c:pt idx="1252">
                  <c:v>345</c:v>
                </c:pt>
                <c:pt idx="1253">
                  <c:v>345</c:v>
                </c:pt>
                <c:pt idx="1254">
                  <c:v>346</c:v>
                </c:pt>
                <c:pt idx="1255">
                  <c:v>346</c:v>
                </c:pt>
                <c:pt idx="1256">
                  <c:v>347</c:v>
                </c:pt>
                <c:pt idx="1257">
                  <c:v>347</c:v>
                </c:pt>
                <c:pt idx="1258">
                  <c:v>348</c:v>
                </c:pt>
                <c:pt idx="1259">
                  <c:v>348</c:v>
                </c:pt>
                <c:pt idx="1260">
                  <c:v>348</c:v>
                </c:pt>
                <c:pt idx="1261">
                  <c:v>349</c:v>
                </c:pt>
                <c:pt idx="1262">
                  <c:v>350</c:v>
                </c:pt>
                <c:pt idx="1263">
                  <c:v>350</c:v>
                </c:pt>
                <c:pt idx="1264">
                  <c:v>350</c:v>
                </c:pt>
                <c:pt idx="1265">
                  <c:v>350</c:v>
                </c:pt>
                <c:pt idx="1266">
                  <c:v>350</c:v>
                </c:pt>
                <c:pt idx="1267">
                  <c:v>350</c:v>
                </c:pt>
                <c:pt idx="1268">
                  <c:v>351</c:v>
                </c:pt>
                <c:pt idx="1269">
                  <c:v>351</c:v>
                </c:pt>
                <c:pt idx="1270">
                  <c:v>351</c:v>
                </c:pt>
                <c:pt idx="1271">
                  <c:v>352</c:v>
                </c:pt>
                <c:pt idx="1272">
                  <c:v>353</c:v>
                </c:pt>
                <c:pt idx="1273">
                  <c:v>353</c:v>
                </c:pt>
                <c:pt idx="1274">
                  <c:v>354</c:v>
                </c:pt>
                <c:pt idx="1275">
                  <c:v>354</c:v>
                </c:pt>
                <c:pt idx="1276">
                  <c:v>354</c:v>
                </c:pt>
                <c:pt idx="1277">
                  <c:v>355</c:v>
                </c:pt>
                <c:pt idx="1278">
                  <c:v>355</c:v>
                </c:pt>
                <c:pt idx="1279">
                  <c:v>355</c:v>
                </c:pt>
                <c:pt idx="1280">
                  <c:v>355</c:v>
                </c:pt>
                <c:pt idx="1281">
                  <c:v>355</c:v>
                </c:pt>
                <c:pt idx="1282">
                  <c:v>355</c:v>
                </c:pt>
                <c:pt idx="1283">
                  <c:v>355</c:v>
                </c:pt>
                <c:pt idx="1284">
                  <c:v>356</c:v>
                </c:pt>
                <c:pt idx="1285">
                  <c:v>357</c:v>
                </c:pt>
                <c:pt idx="1286">
                  <c:v>357</c:v>
                </c:pt>
                <c:pt idx="1287">
                  <c:v>357</c:v>
                </c:pt>
                <c:pt idx="1288">
                  <c:v>358</c:v>
                </c:pt>
                <c:pt idx="1289">
                  <c:v>358</c:v>
                </c:pt>
                <c:pt idx="1290">
                  <c:v>358</c:v>
                </c:pt>
                <c:pt idx="1291">
                  <c:v>358</c:v>
                </c:pt>
                <c:pt idx="1292">
                  <c:v>359</c:v>
                </c:pt>
                <c:pt idx="1293">
                  <c:v>359</c:v>
                </c:pt>
                <c:pt idx="1294">
                  <c:v>359</c:v>
                </c:pt>
                <c:pt idx="1295">
                  <c:v>359</c:v>
                </c:pt>
                <c:pt idx="1296">
                  <c:v>359</c:v>
                </c:pt>
                <c:pt idx="1297">
                  <c:v>359</c:v>
                </c:pt>
                <c:pt idx="1298">
                  <c:v>359</c:v>
                </c:pt>
                <c:pt idx="1299">
                  <c:v>360</c:v>
                </c:pt>
                <c:pt idx="1300">
                  <c:v>361</c:v>
                </c:pt>
                <c:pt idx="1301">
                  <c:v>361</c:v>
                </c:pt>
                <c:pt idx="1302">
                  <c:v>362</c:v>
                </c:pt>
                <c:pt idx="1303">
                  <c:v>362</c:v>
                </c:pt>
                <c:pt idx="1304">
                  <c:v>362</c:v>
                </c:pt>
                <c:pt idx="1305">
                  <c:v>362</c:v>
                </c:pt>
                <c:pt idx="1306">
                  <c:v>363</c:v>
                </c:pt>
                <c:pt idx="1307">
                  <c:v>363</c:v>
                </c:pt>
                <c:pt idx="1308">
                  <c:v>364</c:v>
                </c:pt>
                <c:pt idx="1309">
                  <c:v>364</c:v>
                </c:pt>
                <c:pt idx="1310">
                  <c:v>365</c:v>
                </c:pt>
                <c:pt idx="1311">
                  <c:v>365</c:v>
                </c:pt>
                <c:pt idx="1312">
                  <c:v>366</c:v>
                </c:pt>
                <c:pt idx="1313">
                  <c:v>366</c:v>
                </c:pt>
                <c:pt idx="1314">
                  <c:v>366</c:v>
                </c:pt>
                <c:pt idx="1315">
                  <c:v>366</c:v>
                </c:pt>
                <c:pt idx="1316">
                  <c:v>367</c:v>
                </c:pt>
                <c:pt idx="1317">
                  <c:v>367</c:v>
                </c:pt>
                <c:pt idx="1318">
                  <c:v>367</c:v>
                </c:pt>
                <c:pt idx="1319">
                  <c:v>367</c:v>
                </c:pt>
                <c:pt idx="1320">
                  <c:v>367</c:v>
                </c:pt>
                <c:pt idx="1321">
                  <c:v>367</c:v>
                </c:pt>
                <c:pt idx="1322">
                  <c:v>368</c:v>
                </c:pt>
                <c:pt idx="1323">
                  <c:v>368</c:v>
                </c:pt>
                <c:pt idx="1324">
                  <c:v>369</c:v>
                </c:pt>
                <c:pt idx="1325">
                  <c:v>370</c:v>
                </c:pt>
                <c:pt idx="1326">
                  <c:v>371</c:v>
                </c:pt>
                <c:pt idx="1327">
                  <c:v>371</c:v>
                </c:pt>
                <c:pt idx="1328">
                  <c:v>372</c:v>
                </c:pt>
                <c:pt idx="1329">
                  <c:v>372</c:v>
                </c:pt>
                <c:pt idx="1330">
                  <c:v>372</c:v>
                </c:pt>
                <c:pt idx="1331">
                  <c:v>373</c:v>
                </c:pt>
                <c:pt idx="1332">
                  <c:v>373</c:v>
                </c:pt>
                <c:pt idx="1333">
                  <c:v>374</c:v>
                </c:pt>
                <c:pt idx="1334">
                  <c:v>374</c:v>
                </c:pt>
                <c:pt idx="1335">
                  <c:v>374</c:v>
                </c:pt>
                <c:pt idx="1336">
                  <c:v>375</c:v>
                </c:pt>
                <c:pt idx="1337">
                  <c:v>375</c:v>
                </c:pt>
                <c:pt idx="1338">
                  <c:v>376</c:v>
                </c:pt>
                <c:pt idx="1339">
                  <c:v>376</c:v>
                </c:pt>
                <c:pt idx="1340">
                  <c:v>376</c:v>
                </c:pt>
                <c:pt idx="1341">
                  <c:v>376</c:v>
                </c:pt>
                <c:pt idx="1342">
                  <c:v>377</c:v>
                </c:pt>
                <c:pt idx="1343">
                  <c:v>377</c:v>
                </c:pt>
                <c:pt idx="1344">
                  <c:v>377</c:v>
                </c:pt>
                <c:pt idx="1345">
                  <c:v>377</c:v>
                </c:pt>
                <c:pt idx="1346">
                  <c:v>378</c:v>
                </c:pt>
                <c:pt idx="1347">
                  <c:v>378</c:v>
                </c:pt>
                <c:pt idx="1348">
                  <c:v>379</c:v>
                </c:pt>
                <c:pt idx="1349">
                  <c:v>379</c:v>
                </c:pt>
                <c:pt idx="1350">
                  <c:v>379</c:v>
                </c:pt>
                <c:pt idx="1351">
                  <c:v>379</c:v>
                </c:pt>
                <c:pt idx="1352">
                  <c:v>379</c:v>
                </c:pt>
                <c:pt idx="1353">
                  <c:v>379</c:v>
                </c:pt>
                <c:pt idx="1354">
                  <c:v>379</c:v>
                </c:pt>
                <c:pt idx="1355">
                  <c:v>379</c:v>
                </c:pt>
                <c:pt idx="1356">
                  <c:v>379</c:v>
                </c:pt>
                <c:pt idx="1357">
                  <c:v>379</c:v>
                </c:pt>
                <c:pt idx="1358">
                  <c:v>379</c:v>
                </c:pt>
                <c:pt idx="1359">
                  <c:v>379</c:v>
                </c:pt>
                <c:pt idx="1360">
                  <c:v>379</c:v>
                </c:pt>
                <c:pt idx="1361">
                  <c:v>379</c:v>
                </c:pt>
                <c:pt idx="1362">
                  <c:v>379</c:v>
                </c:pt>
                <c:pt idx="1363">
                  <c:v>380</c:v>
                </c:pt>
                <c:pt idx="1364">
                  <c:v>380</c:v>
                </c:pt>
                <c:pt idx="1365">
                  <c:v>380</c:v>
                </c:pt>
                <c:pt idx="1366">
                  <c:v>380</c:v>
                </c:pt>
                <c:pt idx="1367">
                  <c:v>380</c:v>
                </c:pt>
                <c:pt idx="1368">
                  <c:v>381</c:v>
                </c:pt>
                <c:pt idx="1369">
                  <c:v>381</c:v>
                </c:pt>
                <c:pt idx="1370">
                  <c:v>381</c:v>
                </c:pt>
                <c:pt idx="1371">
                  <c:v>381</c:v>
                </c:pt>
                <c:pt idx="1372">
                  <c:v>381</c:v>
                </c:pt>
                <c:pt idx="1373">
                  <c:v>381</c:v>
                </c:pt>
                <c:pt idx="1374">
                  <c:v>381</c:v>
                </c:pt>
                <c:pt idx="1375">
                  <c:v>381</c:v>
                </c:pt>
                <c:pt idx="1376">
                  <c:v>382</c:v>
                </c:pt>
                <c:pt idx="1377">
                  <c:v>382</c:v>
                </c:pt>
                <c:pt idx="1378">
                  <c:v>382</c:v>
                </c:pt>
                <c:pt idx="1379">
                  <c:v>382</c:v>
                </c:pt>
                <c:pt idx="1380">
                  <c:v>382</c:v>
                </c:pt>
                <c:pt idx="1381">
                  <c:v>383</c:v>
                </c:pt>
                <c:pt idx="1382">
                  <c:v>383</c:v>
                </c:pt>
                <c:pt idx="1383">
                  <c:v>384</c:v>
                </c:pt>
                <c:pt idx="1384">
                  <c:v>385</c:v>
                </c:pt>
                <c:pt idx="1385">
                  <c:v>385</c:v>
                </c:pt>
                <c:pt idx="1386">
                  <c:v>385</c:v>
                </c:pt>
                <c:pt idx="1387">
                  <c:v>386</c:v>
                </c:pt>
                <c:pt idx="1388">
                  <c:v>387</c:v>
                </c:pt>
                <c:pt idx="1389">
                  <c:v>387</c:v>
                </c:pt>
                <c:pt idx="1390">
                  <c:v>387</c:v>
                </c:pt>
                <c:pt idx="1391">
                  <c:v>387</c:v>
                </c:pt>
                <c:pt idx="1392">
                  <c:v>388</c:v>
                </c:pt>
                <c:pt idx="1393">
                  <c:v>389</c:v>
                </c:pt>
                <c:pt idx="1394">
                  <c:v>389</c:v>
                </c:pt>
                <c:pt idx="1395">
                  <c:v>390</c:v>
                </c:pt>
                <c:pt idx="1396">
                  <c:v>390</c:v>
                </c:pt>
                <c:pt idx="1397">
                  <c:v>391</c:v>
                </c:pt>
                <c:pt idx="1398">
                  <c:v>391</c:v>
                </c:pt>
                <c:pt idx="1399">
                  <c:v>392</c:v>
                </c:pt>
                <c:pt idx="1400">
                  <c:v>393</c:v>
                </c:pt>
                <c:pt idx="1401">
                  <c:v>393</c:v>
                </c:pt>
                <c:pt idx="1402">
                  <c:v>393</c:v>
                </c:pt>
                <c:pt idx="1403">
                  <c:v>393</c:v>
                </c:pt>
                <c:pt idx="1404">
                  <c:v>394</c:v>
                </c:pt>
                <c:pt idx="1405">
                  <c:v>394</c:v>
                </c:pt>
                <c:pt idx="1406">
                  <c:v>394</c:v>
                </c:pt>
                <c:pt idx="1407">
                  <c:v>394</c:v>
                </c:pt>
                <c:pt idx="1408">
                  <c:v>395</c:v>
                </c:pt>
                <c:pt idx="1409">
                  <c:v>395</c:v>
                </c:pt>
                <c:pt idx="1410">
                  <c:v>396</c:v>
                </c:pt>
                <c:pt idx="1411">
                  <c:v>396</c:v>
                </c:pt>
                <c:pt idx="1412">
                  <c:v>396</c:v>
                </c:pt>
                <c:pt idx="1413">
                  <c:v>397</c:v>
                </c:pt>
                <c:pt idx="1414">
                  <c:v>397</c:v>
                </c:pt>
                <c:pt idx="1415">
                  <c:v>397</c:v>
                </c:pt>
                <c:pt idx="1416">
                  <c:v>398</c:v>
                </c:pt>
                <c:pt idx="1417">
                  <c:v>398</c:v>
                </c:pt>
                <c:pt idx="1418">
                  <c:v>398</c:v>
                </c:pt>
                <c:pt idx="1419">
                  <c:v>399</c:v>
                </c:pt>
                <c:pt idx="1420">
                  <c:v>399</c:v>
                </c:pt>
                <c:pt idx="1421">
                  <c:v>400</c:v>
                </c:pt>
                <c:pt idx="1422">
                  <c:v>401</c:v>
                </c:pt>
                <c:pt idx="1423">
                  <c:v>402</c:v>
                </c:pt>
                <c:pt idx="1424">
                  <c:v>402</c:v>
                </c:pt>
                <c:pt idx="1425">
                  <c:v>402</c:v>
                </c:pt>
                <c:pt idx="1426">
                  <c:v>402</c:v>
                </c:pt>
                <c:pt idx="1427">
                  <c:v>402</c:v>
                </c:pt>
                <c:pt idx="1428">
                  <c:v>402</c:v>
                </c:pt>
                <c:pt idx="1429">
                  <c:v>402</c:v>
                </c:pt>
                <c:pt idx="1430">
                  <c:v>402</c:v>
                </c:pt>
                <c:pt idx="1431">
                  <c:v>402</c:v>
                </c:pt>
                <c:pt idx="1432">
                  <c:v>402</c:v>
                </c:pt>
                <c:pt idx="1433">
                  <c:v>402</c:v>
                </c:pt>
                <c:pt idx="1434">
                  <c:v>402</c:v>
                </c:pt>
                <c:pt idx="1435">
                  <c:v>402</c:v>
                </c:pt>
                <c:pt idx="1436">
                  <c:v>402</c:v>
                </c:pt>
                <c:pt idx="1437">
                  <c:v>402</c:v>
                </c:pt>
                <c:pt idx="1438">
                  <c:v>402</c:v>
                </c:pt>
                <c:pt idx="1439">
                  <c:v>402</c:v>
                </c:pt>
                <c:pt idx="1440">
                  <c:v>403</c:v>
                </c:pt>
                <c:pt idx="1441">
                  <c:v>403</c:v>
                </c:pt>
                <c:pt idx="1442">
                  <c:v>403</c:v>
                </c:pt>
                <c:pt idx="1443">
                  <c:v>404</c:v>
                </c:pt>
                <c:pt idx="1444">
                  <c:v>405</c:v>
                </c:pt>
                <c:pt idx="1445">
                  <c:v>405</c:v>
                </c:pt>
                <c:pt idx="1446">
                  <c:v>406</c:v>
                </c:pt>
                <c:pt idx="1447">
                  <c:v>406</c:v>
                </c:pt>
                <c:pt idx="1448">
                  <c:v>407</c:v>
                </c:pt>
                <c:pt idx="1449">
                  <c:v>408</c:v>
                </c:pt>
                <c:pt idx="1450">
                  <c:v>408</c:v>
                </c:pt>
                <c:pt idx="1451">
                  <c:v>409</c:v>
                </c:pt>
                <c:pt idx="1452">
                  <c:v>410</c:v>
                </c:pt>
                <c:pt idx="1453">
                  <c:v>411</c:v>
                </c:pt>
                <c:pt idx="1454">
                  <c:v>411</c:v>
                </c:pt>
                <c:pt idx="1455">
                  <c:v>411</c:v>
                </c:pt>
                <c:pt idx="1456">
                  <c:v>411</c:v>
                </c:pt>
                <c:pt idx="1457">
                  <c:v>412</c:v>
                </c:pt>
                <c:pt idx="1458">
                  <c:v>412</c:v>
                </c:pt>
                <c:pt idx="1459">
                  <c:v>413</c:v>
                </c:pt>
                <c:pt idx="1460">
                  <c:v>413</c:v>
                </c:pt>
                <c:pt idx="1461">
                  <c:v>413</c:v>
                </c:pt>
                <c:pt idx="1462">
                  <c:v>414</c:v>
                </c:pt>
                <c:pt idx="1463">
                  <c:v>414</c:v>
                </c:pt>
                <c:pt idx="1464">
                  <c:v>414</c:v>
                </c:pt>
                <c:pt idx="1465">
                  <c:v>414</c:v>
                </c:pt>
                <c:pt idx="1466">
                  <c:v>415</c:v>
                </c:pt>
                <c:pt idx="1467">
                  <c:v>415</c:v>
                </c:pt>
                <c:pt idx="1468">
                  <c:v>416</c:v>
                </c:pt>
                <c:pt idx="1469">
                  <c:v>417</c:v>
                </c:pt>
                <c:pt idx="1470">
                  <c:v>417</c:v>
                </c:pt>
                <c:pt idx="1471">
                  <c:v>418</c:v>
                </c:pt>
                <c:pt idx="1472">
                  <c:v>419</c:v>
                </c:pt>
                <c:pt idx="1473">
                  <c:v>419</c:v>
                </c:pt>
                <c:pt idx="1474">
                  <c:v>419</c:v>
                </c:pt>
                <c:pt idx="1475">
                  <c:v>419</c:v>
                </c:pt>
                <c:pt idx="1476">
                  <c:v>420</c:v>
                </c:pt>
                <c:pt idx="1477">
                  <c:v>421</c:v>
                </c:pt>
                <c:pt idx="1478">
                  <c:v>421</c:v>
                </c:pt>
                <c:pt idx="1479">
                  <c:v>422</c:v>
                </c:pt>
                <c:pt idx="1480">
                  <c:v>422</c:v>
                </c:pt>
                <c:pt idx="1481">
                  <c:v>422</c:v>
                </c:pt>
                <c:pt idx="1482">
                  <c:v>422</c:v>
                </c:pt>
                <c:pt idx="1483">
                  <c:v>422</c:v>
                </c:pt>
                <c:pt idx="1484">
                  <c:v>422</c:v>
                </c:pt>
                <c:pt idx="1485">
                  <c:v>422</c:v>
                </c:pt>
                <c:pt idx="1486">
                  <c:v>422</c:v>
                </c:pt>
                <c:pt idx="1487">
                  <c:v>422</c:v>
                </c:pt>
                <c:pt idx="1488">
                  <c:v>422</c:v>
                </c:pt>
                <c:pt idx="1489">
                  <c:v>422</c:v>
                </c:pt>
                <c:pt idx="1490">
                  <c:v>422</c:v>
                </c:pt>
                <c:pt idx="1491">
                  <c:v>422</c:v>
                </c:pt>
                <c:pt idx="1492">
                  <c:v>422</c:v>
                </c:pt>
                <c:pt idx="1493">
                  <c:v>422</c:v>
                </c:pt>
                <c:pt idx="1494">
                  <c:v>422</c:v>
                </c:pt>
                <c:pt idx="1495">
                  <c:v>422</c:v>
                </c:pt>
                <c:pt idx="1496">
                  <c:v>422</c:v>
                </c:pt>
                <c:pt idx="1497">
                  <c:v>422</c:v>
                </c:pt>
                <c:pt idx="1498">
                  <c:v>422</c:v>
                </c:pt>
                <c:pt idx="1499">
                  <c:v>422</c:v>
                </c:pt>
                <c:pt idx="1500">
                  <c:v>422</c:v>
                </c:pt>
                <c:pt idx="1501">
                  <c:v>422</c:v>
                </c:pt>
                <c:pt idx="1502">
                  <c:v>422</c:v>
                </c:pt>
                <c:pt idx="1503">
                  <c:v>422</c:v>
                </c:pt>
                <c:pt idx="1504">
                  <c:v>422</c:v>
                </c:pt>
                <c:pt idx="1505">
                  <c:v>422</c:v>
                </c:pt>
                <c:pt idx="1506">
                  <c:v>422</c:v>
                </c:pt>
                <c:pt idx="1507">
                  <c:v>422</c:v>
                </c:pt>
                <c:pt idx="1508">
                  <c:v>422</c:v>
                </c:pt>
                <c:pt idx="1509">
                  <c:v>422</c:v>
                </c:pt>
                <c:pt idx="1510">
                  <c:v>422</c:v>
                </c:pt>
                <c:pt idx="1511">
                  <c:v>422</c:v>
                </c:pt>
                <c:pt idx="1512">
                  <c:v>422</c:v>
                </c:pt>
                <c:pt idx="1513">
                  <c:v>422</c:v>
                </c:pt>
                <c:pt idx="1514">
                  <c:v>422</c:v>
                </c:pt>
                <c:pt idx="1515">
                  <c:v>422</c:v>
                </c:pt>
                <c:pt idx="1516">
                  <c:v>422</c:v>
                </c:pt>
                <c:pt idx="1517">
                  <c:v>422</c:v>
                </c:pt>
                <c:pt idx="1518">
                  <c:v>422</c:v>
                </c:pt>
                <c:pt idx="1519">
                  <c:v>422</c:v>
                </c:pt>
                <c:pt idx="1520">
                  <c:v>422</c:v>
                </c:pt>
                <c:pt idx="1521">
                  <c:v>422</c:v>
                </c:pt>
                <c:pt idx="1522">
                  <c:v>422</c:v>
                </c:pt>
                <c:pt idx="1523">
                  <c:v>422</c:v>
                </c:pt>
                <c:pt idx="1524">
                  <c:v>422</c:v>
                </c:pt>
                <c:pt idx="1525">
                  <c:v>422</c:v>
                </c:pt>
                <c:pt idx="1526">
                  <c:v>422</c:v>
                </c:pt>
                <c:pt idx="1527">
                  <c:v>422</c:v>
                </c:pt>
                <c:pt idx="1528">
                  <c:v>422</c:v>
                </c:pt>
                <c:pt idx="1529">
                  <c:v>422</c:v>
                </c:pt>
                <c:pt idx="1530">
                  <c:v>422</c:v>
                </c:pt>
                <c:pt idx="1531">
                  <c:v>422</c:v>
                </c:pt>
                <c:pt idx="1532">
                  <c:v>422</c:v>
                </c:pt>
                <c:pt idx="1533">
                  <c:v>422</c:v>
                </c:pt>
                <c:pt idx="1534">
                  <c:v>422</c:v>
                </c:pt>
                <c:pt idx="1535">
                  <c:v>422</c:v>
                </c:pt>
                <c:pt idx="1536">
                  <c:v>422</c:v>
                </c:pt>
                <c:pt idx="1537">
                  <c:v>422</c:v>
                </c:pt>
                <c:pt idx="1538">
                  <c:v>422</c:v>
                </c:pt>
                <c:pt idx="1539">
                  <c:v>422</c:v>
                </c:pt>
                <c:pt idx="1540">
                  <c:v>422</c:v>
                </c:pt>
                <c:pt idx="1541">
                  <c:v>422</c:v>
                </c:pt>
                <c:pt idx="1542">
                  <c:v>422</c:v>
                </c:pt>
                <c:pt idx="1543">
                  <c:v>422</c:v>
                </c:pt>
                <c:pt idx="1544">
                  <c:v>422</c:v>
                </c:pt>
                <c:pt idx="1545">
                  <c:v>422</c:v>
                </c:pt>
                <c:pt idx="1546">
                  <c:v>423</c:v>
                </c:pt>
                <c:pt idx="1547">
                  <c:v>423</c:v>
                </c:pt>
                <c:pt idx="1548">
                  <c:v>423</c:v>
                </c:pt>
                <c:pt idx="1549">
                  <c:v>423</c:v>
                </c:pt>
                <c:pt idx="1550">
                  <c:v>423</c:v>
                </c:pt>
                <c:pt idx="1551">
                  <c:v>423</c:v>
                </c:pt>
                <c:pt idx="1552">
                  <c:v>423</c:v>
                </c:pt>
                <c:pt idx="1553">
                  <c:v>423</c:v>
                </c:pt>
                <c:pt idx="1554">
                  <c:v>423</c:v>
                </c:pt>
                <c:pt idx="1555">
                  <c:v>423</c:v>
                </c:pt>
                <c:pt idx="1556">
                  <c:v>423</c:v>
                </c:pt>
                <c:pt idx="1557">
                  <c:v>423</c:v>
                </c:pt>
                <c:pt idx="1558">
                  <c:v>423</c:v>
                </c:pt>
                <c:pt idx="1559">
                  <c:v>424</c:v>
                </c:pt>
                <c:pt idx="1560">
                  <c:v>425</c:v>
                </c:pt>
                <c:pt idx="1561">
                  <c:v>425</c:v>
                </c:pt>
                <c:pt idx="1562">
                  <c:v>425</c:v>
                </c:pt>
                <c:pt idx="1563">
                  <c:v>426</c:v>
                </c:pt>
                <c:pt idx="1564">
                  <c:v>426</c:v>
                </c:pt>
                <c:pt idx="1565">
                  <c:v>427</c:v>
                </c:pt>
                <c:pt idx="1566">
                  <c:v>427</c:v>
                </c:pt>
                <c:pt idx="1567">
                  <c:v>428</c:v>
                </c:pt>
                <c:pt idx="1568">
                  <c:v>429</c:v>
                </c:pt>
                <c:pt idx="1569">
                  <c:v>429</c:v>
                </c:pt>
                <c:pt idx="1570">
                  <c:v>430</c:v>
                </c:pt>
                <c:pt idx="1571">
                  <c:v>430</c:v>
                </c:pt>
                <c:pt idx="1572">
                  <c:v>430</c:v>
                </c:pt>
                <c:pt idx="1573">
                  <c:v>430</c:v>
                </c:pt>
                <c:pt idx="1574">
                  <c:v>431</c:v>
                </c:pt>
                <c:pt idx="1575">
                  <c:v>431</c:v>
                </c:pt>
                <c:pt idx="1576">
                  <c:v>432</c:v>
                </c:pt>
                <c:pt idx="1577">
                  <c:v>433</c:v>
                </c:pt>
                <c:pt idx="1578">
                  <c:v>433</c:v>
                </c:pt>
                <c:pt idx="1579">
                  <c:v>433</c:v>
                </c:pt>
                <c:pt idx="1580">
                  <c:v>434</c:v>
                </c:pt>
                <c:pt idx="1581">
                  <c:v>434</c:v>
                </c:pt>
                <c:pt idx="1582">
                  <c:v>435</c:v>
                </c:pt>
                <c:pt idx="1583">
                  <c:v>435</c:v>
                </c:pt>
                <c:pt idx="1584">
                  <c:v>435</c:v>
                </c:pt>
                <c:pt idx="1585">
                  <c:v>435</c:v>
                </c:pt>
                <c:pt idx="1586">
                  <c:v>436</c:v>
                </c:pt>
                <c:pt idx="1587">
                  <c:v>436</c:v>
                </c:pt>
                <c:pt idx="1588">
                  <c:v>437</c:v>
                </c:pt>
                <c:pt idx="1589">
                  <c:v>438</c:v>
                </c:pt>
                <c:pt idx="1590">
                  <c:v>438</c:v>
                </c:pt>
                <c:pt idx="1591">
                  <c:v>438</c:v>
                </c:pt>
                <c:pt idx="1592">
                  <c:v>439</c:v>
                </c:pt>
                <c:pt idx="1593">
                  <c:v>439</c:v>
                </c:pt>
                <c:pt idx="1594">
                  <c:v>440</c:v>
                </c:pt>
                <c:pt idx="1595">
                  <c:v>441</c:v>
                </c:pt>
                <c:pt idx="1596">
                  <c:v>442</c:v>
                </c:pt>
                <c:pt idx="1597">
                  <c:v>442</c:v>
                </c:pt>
                <c:pt idx="1598">
                  <c:v>442</c:v>
                </c:pt>
                <c:pt idx="1599">
                  <c:v>442</c:v>
                </c:pt>
                <c:pt idx="1600">
                  <c:v>443</c:v>
                </c:pt>
                <c:pt idx="1601">
                  <c:v>444</c:v>
                </c:pt>
                <c:pt idx="1602">
                  <c:v>444</c:v>
                </c:pt>
                <c:pt idx="1603">
                  <c:v>445</c:v>
                </c:pt>
                <c:pt idx="1604">
                  <c:v>445</c:v>
                </c:pt>
                <c:pt idx="1605">
                  <c:v>446</c:v>
                </c:pt>
                <c:pt idx="1606">
                  <c:v>446</c:v>
                </c:pt>
                <c:pt idx="1607">
                  <c:v>447</c:v>
                </c:pt>
                <c:pt idx="1608">
                  <c:v>447</c:v>
                </c:pt>
                <c:pt idx="1609">
                  <c:v>447</c:v>
                </c:pt>
                <c:pt idx="1610">
                  <c:v>447</c:v>
                </c:pt>
                <c:pt idx="1611">
                  <c:v>448</c:v>
                </c:pt>
                <c:pt idx="1612">
                  <c:v>448</c:v>
                </c:pt>
                <c:pt idx="1613">
                  <c:v>448</c:v>
                </c:pt>
                <c:pt idx="1614">
                  <c:v>448</c:v>
                </c:pt>
                <c:pt idx="1615">
                  <c:v>449</c:v>
                </c:pt>
                <c:pt idx="1616">
                  <c:v>449</c:v>
                </c:pt>
                <c:pt idx="1617">
                  <c:v>449</c:v>
                </c:pt>
                <c:pt idx="1618">
                  <c:v>450</c:v>
                </c:pt>
                <c:pt idx="1619">
                  <c:v>451</c:v>
                </c:pt>
                <c:pt idx="1620">
                  <c:v>451</c:v>
                </c:pt>
                <c:pt idx="1621">
                  <c:v>452</c:v>
                </c:pt>
                <c:pt idx="1622">
                  <c:v>452</c:v>
                </c:pt>
                <c:pt idx="1623">
                  <c:v>452</c:v>
                </c:pt>
                <c:pt idx="1624">
                  <c:v>453</c:v>
                </c:pt>
                <c:pt idx="1625">
                  <c:v>453</c:v>
                </c:pt>
                <c:pt idx="1626">
                  <c:v>454</c:v>
                </c:pt>
                <c:pt idx="1627">
                  <c:v>454</c:v>
                </c:pt>
                <c:pt idx="1628">
                  <c:v>455</c:v>
                </c:pt>
                <c:pt idx="1629">
                  <c:v>455</c:v>
                </c:pt>
                <c:pt idx="1630">
                  <c:v>455</c:v>
                </c:pt>
                <c:pt idx="1631">
                  <c:v>456</c:v>
                </c:pt>
                <c:pt idx="1632">
                  <c:v>456</c:v>
                </c:pt>
                <c:pt idx="1633">
                  <c:v>457</c:v>
                </c:pt>
                <c:pt idx="1634">
                  <c:v>457</c:v>
                </c:pt>
                <c:pt idx="1635">
                  <c:v>457</c:v>
                </c:pt>
                <c:pt idx="1636">
                  <c:v>458</c:v>
                </c:pt>
                <c:pt idx="1637">
                  <c:v>458</c:v>
                </c:pt>
                <c:pt idx="1638">
                  <c:v>459</c:v>
                </c:pt>
                <c:pt idx="1639">
                  <c:v>460</c:v>
                </c:pt>
                <c:pt idx="1640">
                  <c:v>461</c:v>
                </c:pt>
                <c:pt idx="1641">
                  <c:v>461</c:v>
                </c:pt>
                <c:pt idx="1642">
                  <c:v>461</c:v>
                </c:pt>
                <c:pt idx="1643">
                  <c:v>462</c:v>
                </c:pt>
                <c:pt idx="1644">
                  <c:v>462</c:v>
                </c:pt>
                <c:pt idx="1645">
                  <c:v>463</c:v>
                </c:pt>
                <c:pt idx="1646">
                  <c:v>463</c:v>
                </c:pt>
                <c:pt idx="1647">
                  <c:v>464</c:v>
                </c:pt>
                <c:pt idx="1648">
                  <c:v>464</c:v>
                </c:pt>
                <c:pt idx="1649">
                  <c:v>465</c:v>
                </c:pt>
                <c:pt idx="1650">
                  <c:v>465</c:v>
                </c:pt>
                <c:pt idx="1651">
                  <c:v>466</c:v>
                </c:pt>
                <c:pt idx="1652">
                  <c:v>466</c:v>
                </c:pt>
                <c:pt idx="1653">
                  <c:v>467</c:v>
                </c:pt>
                <c:pt idx="1654">
                  <c:v>467</c:v>
                </c:pt>
                <c:pt idx="1655">
                  <c:v>467</c:v>
                </c:pt>
                <c:pt idx="1656">
                  <c:v>467</c:v>
                </c:pt>
                <c:pt idx="1657">
                  <c:v>468</c:v>
                </c:pt>
                <c:pt idx="1658">
                  <c:v>468</c:v>
                </c:pt>
                <c:pt idx="1659">
                  <c:v>468</c:v>
                </c:pt>
                <c:pt idx="1660">
                  <c:v>468</c:v>
                </c:pt>
                <c:pt idx="1661">
                  <c:v>469</c:v>
                </c:pt>
                <c:pt idx="1662">
                  <c:v>469</c:v>
                </c:pt>
                <c:pt idx="1663">
                  <c:v>469</c:v>
                </c:pt>
                <c:pt idx="1664">
                  <c:v>470</c:v>
                </c:pt>
                <c:pt idx="1665">
                  <c:v>471</c:v>
                </c:pt>
                <c:pt idx="1666">
                  <c:v>471</c:v>
                </c:pt>
                <c:pt idx="1667">
                  <c:v>471</c:v>
                </c:pt>
                <c:pt idx="1668">
                  <c:v>471</c:v>
                </c:pt>
                <c:pt idx="1669">
                  <c:v>471</c:v>
                </c:pt>
                <c:pt idx="1670">
                  <c:v>471</c:v>
                </c:pt>
                <c:pt idx="1671">
                  <c:v>471</c:v>
                </c:pt>
                <c:pt idx="1672">
                  <c:v>471</c:v>
                </c:pt>
                <c:pt idx="1673">
                  <c:v>471</c:v>
                </c:pt>
                <c:pt idx="1674">
                  <c:v>471</c:v>
                </c:pt>
                <c:pt idx="1675">
                  <c:v>471</c:v>
                </c:pt>
                <c:pt idx="1676">
                  <c:v>471</c:v>
                </c:pt>
                <c:pt idx="1677">
                  <c:v>472</c:v>
                </c:pt>
                <c:pt idx="1678">
                  <c:v>472</c:v>
                </c:pt>
                <c:pt idx="1679">
                  <c:v>472</c:v>
                </c:pt>
                <c:pt idx="1680">
                  <c:v>472</c:v>
                </c:pt>
                <c:pt idx="1681">
                  <c:v>473</c:v>
                </c:pt>
                <c:pt idx="1682">
                  <c:v>474</c:v>
                </c:pt>
                <c:pt idx="1683">
                  <c:v>474</c:v>
                </c:pt>
                <c:pt idx="1684">
                  <c:v>475</c:v>
                </c:pt>
                <c:pt idx="1685">
                  <c:v>475</c:v>
                </c:pt>
                <c:pt idx="1686">
                  <c:v>476</c:v>
                </c:pt>
                <c:pt idx="1687">
                  <c:v>476</c:v>
                </c:pt>
                <c:pt idx="1688">
                  <c:v>477</c:v>
                </c:pt>
                <c:pt idx="1689">
                  <c:v>477</c:v>
                </c:pt>
                <c:pt idx="1690">
                  <c:v>477</c:v>
                </c:pt>
                <c:pt idx="1691">
                  <c:v>478</c:v>
                </c:pt>
                <c:pt idx="1692">
                  <c:v>478</c:v>
                </c:pt>
                <c:pt idx="1693">
                  <c:v>479</c:v>
                </c:pt>
                <c:pt idx="1694">
                  <c:v>479</c:v>
                </c:pt>
                <c:pt idx="1695">
                  <c:v>480</c:v>
                </c:pt>
                <c:pt idx="1696">
                  <c:v>480</c:v>
                </c:pt>
                <c:pt idx="1697">
                  <c:v>481</c:v>
                </c:pt>
                <c:pt idx="1698">
                  <c:v>481</c:v>
                </c:pt>
                <c:pt idx="1699">
                  <c:v>482</c:v>
                </c:pt>
                <c:pt idx="1700">
                  <c:v>483</c:v>
                </c:pt>
                <c:pt idx="1701">
                  <c:v>483</c:v>
                </c:pt>
                <c:pt idx="1702">
                  <c:v>483</c:v>
                </c:pt>
                <c:pt idx="1703">
                  <c:v>484</c:v>
                </c:pt>
                <c:pt idx="1704">
                  <c:v>484</c:v>
                </c:pt>
                <c:pt idx="1705">
                  <c:v>484</c:v>
                </c:pt>
                <c:pt idx="1706">
                  <c:v>485</c:v>
                </c:pt>
                <c:pt idx="1707">
                  <c:v>485</c:v>
                </c:pt>
                <c:pt idx="1708">
                  <c:v>486</c:v>
                </c:pt>
                <c:pt idx="1709">
                  <c:v>486</c:v>
                </c:pt>
                <c:pt idx="1710">
                  <c:v>486</c:v>
                </c:pt>
                <c:pt idx="1711">
                  <c:v>486</c:v>
                </c:pt>
                <c:pt idx="1712">
                  <c:v>487</c:v>
                </c:pt>
                <c:pt idx="1713">
                  <c:v>487</c:v>
                </c:pt>
                <c:pt idx="1714">
                  <c:v>487</c:v>
                </c:pt>
                <c:pt idx="1715">
                  <c:v>488</c:v>
                </c:pt>
                <c:pt idx="1716">
                  <c:v>488</c:v>
                </c:pt>
                <c:pt idx="1717">
                  <c:v>488</c:v>
                </c:pt>
                <c:pt idx="1718">
                  <c:v>489</c:v>
                </c:pt>
                <c:pt idx="1719">
                  <c:v>489</c:v>
                </c:pt>
                <c:pt idx="1720">
                  <c:v>489</c:v>
                </c:pt>
                <c:pt idx="1721">
                  <c:v>490</c:v>
                </c:pt>
                <c:pt idx="1722">
                  <c:v>491</c:v>
                </c:pt>
                <c:pt idx="1723">
                  <c:v>492</c:v>
                </c:pt>
                <c:pt idx="1724">
                  <c:v>492</c:v>
                </c:pt>
                <c:pt idx="1725">
                  <c:v>492</c:v>
                </c:pt>
                <c:pt idx="1726">
                  <c:v>493</c:v>
                </c:pt>
                <c:pt idx="1727">
                  <c:v>493</c:v>
                </c:pt>
                <c:pt idx="1728">
                  <c:v>494</c:v>
                </c:pt>
                <c:pt idx="1729">
                  <c:v>494</c:v>
                </c:pt>
                <c:pt idx="1730">
                  <c:v>495</c:v>
                </c:pt>
                <c:pt idx="1731">
                  <c:v>495</c:v>
                </c:pt>
                <c:pt idx="1732">
                  <c:v>495</c:v>
                </c:pt>
                <c:pt idx="1733">
                  <c:v>496</c:v>
                </c:pt>
                <c:pt idx="1734">
                  <c:v>497</c:v>
                </c:pt>
                <c:pt idx="1735">
                  <c:v>497</c:v>
                </c:pt>
                <c:pt idx="1736">
                  <c:v>497</c:v>
                </c:pt>
                <c:pt idx="1737">
                  <c:v>497</c:v>
                </c:pt>
                <c:pt idx="1738">
                  <c:v>497</c:v>
                </c:pt>
                <c:pt idx="1739">
                  <c:v>497</c:v>
                </c:pt>
                <c:pt idx="1740">
                  <c:v>497</c:v>
                </c:pt>
                <c:pt idx="1741">
                  <c:v>498</c:v>
                </c:pt>
                <c:pt idx="1742">
                  <c:v>498</c:v>
                </c:pt>
                <c:pt idx="1743">
                  <c:v>499</c:v>
                </c:pt>
                <c:pt idx="1744">
                  <c:v>499</c:v>
                </c:pt>
                <c:pt idx="1745">
                  <c:v>500</c:v>
                </c:pt>
                <c:pt idx="1746">
                  <c:v>500</c:v>
                </c:pt>
                <c:pt idx="1747">
                  <c:v>500</c:v>
                </c:pt>
                <c:pt idx="1748">
                  <c:v>500</c:v>
                </c:pt>
                <c:pt idx="1749">
                  <c:v>501</c:v>
                </c:pt>
                <c:pt idx="1750">
                  <c:v>502</c:v>
                </c:pt>
                <c:pt idx="1751">
                  <c:v>502</c:v>
                </c:pt>
                <c:pt idx="1752">
                  <c:v>503</c:v>
                </c:pt>
                <c:pt idx="1753">
                  <c:v>503</c:v>
                </c:pt>
                <c:pt idx="1754">
                  <c:v>504</c:v>
                </c:pt>
                <c:pt idx="1755">
                  <c:v>504</c:v>
                </c:pt>
                <c:pt idx="1756">
                  <c:v>504</c:v>
                </c:pt>
                <c:pt idx="1757">
                  <c:v>505</c:v>
                </c:pt>
                <c:pt idx="1758">
                  <c:v>506</c:v>
                </c:pt>
                <c:pt idx="1759">
                  <c:v>506</c:v>
                </c:pt>
                <c:pt idx="1760">
                  <c:v>506</c:v>
                </c:pt>
                <c:pt idx="1761">
                  <c:v>507</c:v>
                </c:pt>
                <c:pt idx="1762">
                  <c:v>507</c:v>
                </c:pt>
                <c:pt idx="1763">
                  <c:v>508</c:v>
                </c:pt>
                <c:pt idx="1764">
                  <c:v>509</c:v>
                </c:pt>
                <c:pt idx="1765">
                  <c:v>509</c:v>
                </c:pt>
                <c:pt idx="1766">
                  <c:v>509</c:v>
                </c:pt>
                <c:pt idx="1767">
                  <c:v>510</c:v>
                </c:pt>
                <c:pt idx="1768">
                  <c:v>511</c:v>
                </c:pt>
                <c:pt idx="1769">
                  <c:v>511</c:v>
                </c:pt>
                <c:pt idx="1770">
                  <c:v>511</c:v>
                </c:pt>
                <c:pt idx="1771">
                  <c:v>512</c:v>
                </c:pt>
                <c:pt idx="1772">
                  <c:v>512</c:v>
                </c:pt>
                <c:pt idx="1773">
                  <c:v>512</c:v>
                </c:pt>
                <c:pt idx="1774">
                  <c:v>512</c:v>
                </c:pt>
                <c:pt idx="1775">
                  <c:v>513</c:v>
                </c:pt>
                <c:pt idx="1776">
                  <c:v>513</c:v>
                </c:pt>
                <c:pt idx="1777">
                  <c:v>513</c:v>
                </c:pt>
                <c:pt idx="1778">
                  <c:v>514</c:v>
                </c:pt>
                <c:pt idx="1779">
                  <c:v>515</c:v>
                </c:pt>
                <c:pt idx="1780">
                  <c:v>515</c:v>
                </c:pt>
                <c:pt idx="1781">
                  <c:v>515</c:v>
                </c:pt>
                <c:pt idx="1782">
                  <c:v>515</c:v>
                </c:pt>
                <c:pt idx="1783">
                  <c:v>516</c:v>
                </c:pt>
                <c:pt idx="1784">
                  <c:v>516</c:v>
                </c:pt>
                <c:pt idx="1785">
                  <c:v>516</c:v>
                </c:pt>
                <c:pt idx="1786">
                  <c:v>516</c:v>
                </c:pt>
                <c:pt idx="1787">
                  <c:v>516</c:v>
                </c:pt>
                <c:pt idx="1788">
                  <c:v>516</c:v>
                </c:pt>
                <c:pt idx="1789">
                  <c:v>517</c:v>
                </c:pt>
                <c:pt idx="1790">
                  <c:v>518</c:v>
                </c:pt>
                <c:pt idx="1791">
                  <c:v>518</c:v>
                </c:pt>
                <c:pt idx="1792">
                  <c:v>519</c:v>
                </c:pt>
                <c:pt idx="1793">
                  <c:v>519</c:v>
                </c:pt>
                <c:pt idx="1794">
                  <c:v>520</c:v>
                </c:pt>
                <c:pt idx="1795">
                  <c:v>520</c:v>
                </c:pt>
                <c:pt idx="1796">
                  <c:v>520</c:v>
                </c:pt>
                <c:pt idx="1797">
                  <c:v>521</c:v>
                </c:pt>
                <c:pt idx="1798">
                  <c:v>521</c:v>
                </c:pt>
                <c:pt idx="1799">
                  <c:v>521</c:v>
                </c:pt>
                <c:pt idx="1800">
                  <c:v>522</c:v>
                </c:pt>
                <c:pt idx="1801">
                  <c:v>523</c:v>
                </c:pt>
                <c:pt idx="1802">
                  <c:v>524</c:v>
                </c:pt>
                <c:pt idx="1803">
                  <c:v>524</c:v>
                </c:pt>
                <c:pt idx="1804">
                  <c:v>524</c:v>
                </c:pt>
                <c:pt idx="1805">
                  <c:v>524</c:v>
                </c:pt>
                <c:pt idx="1806">
                  <c:v>524</c:v>
                </c:pt>
                <c:pt idx="1807">
                  <c:v>525</c:v>
                </c:pt>
                <c:pt idx="1808">
                  <c:v>526</c:v>
                </c:pt>
                <c:pt idx="1809">
                  <c:v>527</c:v>
                </c:pt>
                <c:pt idx="1810">
                  <c:v>528</c:v>
                </c:pt>
                <c:pt idx="1811">
                  <c:v>528</c:v>
                </c:pt>
                <c:pt idx="1812">
                  <c:v>529</c:v>
                </c:pt>
                <c:pt idx="1813">
                  <c:v>529</c:v>
                </c:pt>
                <c:pt idx="1814">
                  <c:v>530</c:v>
                </c:pt>
                <c:pt idx="1815">
                  <c:v>531</c:v>
                </c:pt>
                <c:pt idx="1816">
                  <c:v>531</c:v>
                </c:pt>
                <c:pt idx="1817">
                  <c:v>531</c:v>
                </c:pt>
                <c:pt idx="1818">
                  <c:v>532</c:v>
                </c:pt>
                <c:pt idx="1819">
                  <c:v>533</c:v>
                </c:pt>
                <c:pt idx="1820">
                  <c:v>533</c:v>
                </c:pt>
                <c:pt idx="1821">
                  <c:v>533</c:v>
                </c:pt>
                <c:pt idx="1822">
                  <c:v>534</c:v>
                </c:pt>
                <c:pt idx="1823">
                  <c:v>534</c:v>
                </c:pt>
                <c:pt idx="1824">
                  <c:v>534</c:v>
                </c:pt>
                <c:pt idx="1825">
                  <c:v>534</c:v>
                </c:pt>
                <c:pt idx="1826">
                  <c:v>535</c:v>
                </c:pt>
                <c:pt idx="1827">
                  <c:v>535</c:v>
                </c:pt>
                <c:pt idx="1828">
                  <c:v>536</c:v>
                </c:pt>
                <c:pt idx="1829">
                  <c:v>536</c:v>
                </c:pt>
                <c:pt idx="1830">
                  <c:v>536</c:v>
                </c:pt>
                <c:pt idx="1831">
                  <c:v>536</c:v>
                </c:pt>
                <c:pt idx="1832">
                  <c:v>537</c:v>
                </c:pt>
                <c:pt idx="1833">
                  <c:v>538</c:v>
                </c:pt>
                <c:pt idx="1834">
                  <c:v>538</c:v>
                </c:pt>
                <c:pt idx="1835">
                  <c:v>539</c:v>
                </c:pt>
                <c:pt idx="1836">
                  <c:v>540</c:v>
                </c:pt>
                <c:pt idx="1837">
                  <c:v>540</c:v>
                </c:pt>
                <c:pt idx="1838">
                  <c:v>541</c:v>
                </c:pt>
                <c:pt idx="1839">
                  <c:v>541</c:v>
                </c:pt>
                <c:pt idx="1840">
                  <c:v>541</c:v>
                </c:pt>
                <c:pt idx="1841">
                  <c:v>541</c:v>
                </c:pt>
                <c:pt idx="1842">
                  <c:v>541</c:v>
                </c:pt>
                <c:pt idx="1843">
                  <c:v>541</c:v>
                </c:pt>
                <c:pt idx="1844">
                  <c:v>542</c:v>
                </c:pt>
                <c:pt idx="1845">
                  <c:v>542</c:v>
                </c:pt>
                <c:pt idx="1846">
                  <c:v>542</c:v>
                </c:pt>
                <c:pt idx="1847">
                  <c:v>542</c:v>
                </c:pt>
                <c:pt idx="1848">
                  <c:v>543</c:v>
                </c:pt>
                <c:pt idx="1849">
                  <c:v>544</c:v>
                </c:pt>
                <c:pt idx="1850">
                  <c:v>544</c:v>
                </c:pt>
                <c:pt idx="1851">
                  <c:v>545</c:v>
                </c:pt>
                <c:pt idx="1852">
                  <c:v>545</c:v>
                </c:pt>
                <c:pt idx="1853">
                  <c:v>546</c:v>
                </c:pt>
                <c:pt idx="1854">
                  <c:v>546</c:v>
                </c:pt>
                <c:pt idx="1855">
                  <c:v>546</c:v>
                </c:pt>
                <c:pt idx="1856">
                  <c:v>547</c:v>
                </c:pt>
                <c:pt idx="1857">
                  <c:v>547</c:v>
                </c:pt>
                <c:pt idx="1858">
                  <c:v>548</c:v>
                </c:pt>
                <c:pt idx="1859">
                  <c:v>548</c:v>
                </c:pt>
                <c:pt idx="1860">
                  <c:v>549</c:v>
                </c:pt>
                <c:pt idx="1861">
                  <c:v>550</c:v>
                </c:pt>
                <c:pt idx="1862">
                  <c:v>551</c:v>
                </c:pt>
                <c:pt idx="1863">
                  <c:v>551</c:v>
                </c:pt>
                <c:pt idx="1864">
                  <c:v>552</c:v>
                </c:pt>
                <c:pt idx="1865">
                  <c:v>552</c:v>
                </c:pt>
                <c:pt idx="1866">
                  <c:v>553</c:v>
                </c:pt>
                <c:pt idx="1867">
                  <c:v>553</c:v>
                </c:pt>
                <c:pt idx="1868">
                  <c:v>553</c:v>
                </c:pt>
                <c:pt idx="1869">
                  <c:v>553</c:v>
                </c:pt>
                <c:pt idx="1870">
                  <c:v>553</c:v>
                </c:pt>
                <c:pt idx="1871">
                  <c:v>554</c:v>
                </c:pt>
                <c:pt idx="1872">
                  <c:v>554</c:v>
                </c:pt>
                <c:pt idx="1873">
                  <c:v>555</c:v>
                </c:pt>
                <c:pt idx="1874">
                  <c:v>555</c:v>
                </c:pt>
                <c:pt idx="1875">
                  <c:v>556</c:v>
                </c:pt>
                <c:pt idx="1876">
                  <c:v>556</c:v>
                </c:pt>
                <c:pt idx="1877">
                  <c:v>557</c:v>
                </c:pt>
                <c:pt idx="1878">
                  <c:v>557</c:v>
                </c:pt>
                <c:pt idx="1879">
                  <c:v>558</c:v>
                </c:pt>
                <c:pt idx="1880">
                  <c:v>558</c:v>
                </c:pt>
                <c:pt idx="1881">
                  <c:v>558</c:v>
                </c:pt>
                <c:pt idx="1882">
                  <c:v>559</c:v>
                </c:pt>
                <c:pt idx="1883">
                  <c:v>559</c:v>
                </c:pt>
                <c:pt idx="1884">
                  <c:v>559</c:v>
                </c:pt>
                <c:pt idx="1885">
                  <c:v>560</c:v>
                </c:pt>
                <c:pt idx="1886">
                  <c:v>561</c:v>
                </c:pt>
                <c:pt idx="1887">
                  <c:v>561</c:v>
                </c:pt>
                <c:pt idx="1888">
                  <c:v>562</c:v>
                </c:pt>
                <c:pt idx="1889">
                  <c:v>563</c:v>
                </c:pt>
                <c:pt idx="1890">
                  <c:v>563</c:v>
                </c:pt>
                <c:pt idx="1891">
                  <c:v>563</c:v>
                </c:pt>
                <c:pt idx="1892">
                  <c:v>564</c:v>
                </c:pt>
                <c:pt idx="1893">
                  <c:v>564</c:v>
                </c:pt>
                <c:pt idx="1894">
                  <c:v>565</c:v>
                </c:pt>
                <c:pt idx="1895">
                  <c:v>565</c:v>
                </c:pt>
                <c:pt idx="1896">
                  <c:v>566</c:v>
                </c:pt>
                <c:pt idx="1897">
                  <c:v>566</c:v>
                </c:pt>
                <c:pt idx="1898">
                  <c:v>566</c:v>
                </c:pt>
                <c:pt idx="1899">
                  <c:v>566</c:v>
                </c:pt>
                <c:pt idx="1900">
                  <c:v>567</c:v>
                </c:pt>
                <c:pt idx="1901">
                  <c:v>567</c:v>
                </c:pt>
                <c:pt idx="1902">
                  <c:v>567</c:v>
                </c:pt>
                <c:pt idx="1903">
                  <c:v>567</c:v>
                </c:pt>
                <c:pt idx="1904">
                  <c:v>568</c:v>
                </c:pt>
                <c:pt idx="1905">
                  <c:v>568</c:v>
                </c:pt>
                <c:pt idx="1906">
                  <c:v>568</c:v>
                </c:pt>
                <c:pt idx="1907">
                  <c:v>569</c:v>
                </c:pt>
                <c:pt idx="1908">
                  <c:v>569</c:v>
                </c:pt>
                <c:pt idx="1909">
                  <c:v>569</c:v>
                </c:pt>
                <c:pt idx="1910">
                  <c:v>570</c:v>
                </c:pt>
                <c:pt idx="1911">
                  <c:v>570</c:v>
                </c:pt>
                <c:pt idx="1912">
                  <c:v>570</c:v>
                </c:pt>
                <c:pt idx="1913">
                  <c:v>571</c:v>
                </c:pt>
                <c:pt idx="1914">
                  <c:v>571</c:v>
                </c:pt>
                <c:pt idx="1915">
                  <c:v>571</c:v>
                </c:pt>
                <c:pt idx="1916">
                  <c:v>571</c:v>
                </c:pt>
                <c:pt idx="1917">
                  <c:v>572</c:v>
                </c:pt>
                <c:pt idx="1918">
                  <c:v>573</c:v>
                </c:pt>
                <c:pt idx="1919">
                  <c:v>573</c:v>
                </c:pt>
                <c:pt idx="1920">
                  <c:v>573</c:v>
                </c:pt>
                <c:pt idx="1921">
                  <c:v>573</c:v>
                </c:pt>
                <c:pt idx="1922">
                  <c:v>573</c:v>
                </c:pt>
                <c:pt idx="1923">
                  <c:v>574</c:v>
                </c:pt>
                <c:pt idx="1924">
                  <c:v>575</c:v>
                </c:pt>
                <c:pt idx="1925">
                  <c:v>576</c:v>
                </c:pt>
                <c:pt idx="1926">
                  <c:v>576</c:v>
                </c:pt>
                <c:pt idx="1927">
                  <c:v>577</c:v>
                </c:pt>
                <c:pt idx="1928">
                  <c:v>577</c:v>
                </c:pt>
                <c:pt idx="1929">
                  <c:v>577</c:v>
                </c:pt>
                <c:pt idx="1930">
                  <c:v>577</c:v>
                </c:pt>
                <c:pt idx="1931">
                  <c:v>577</c:v>
                </c:pt>
                <c:pt idx="1932">
                  <c:v>578</c:v>
                </c:pt>
                <c:pt idx="1933">
                  <c:v>579</c:v>
                </c:pt>
                <c:pt idx="1934">
                  <c:v>579</c:v>
                </c:pt>
                <c:pt idx="1935">
                  <c:v>579</c:v>
                </c:pt>
                <c:pt idx="1936">
                  <c:v>579</c:v>
                </c:pt>
                <c:pt idx="1937">
                  <c:v>580</c:v>
                </c:pt>
                <c:pt idx="1938">
                  <c:v>580</c:v>
                </c:pt>
                <c:pt idx="1939">
                  <c:v>580</c:v>
                </c:pt>
                <c:pt idx="1940">
                  <c:v>581</c:v>
                </c:pt>
                <c:pt idx="1941">
                  <c:v>582</c:v>
                </c:pt>
                <c:pt idx="1942">
                  <c:v>583</c:v>
                </c:pt>
                <c:pt idx="1943">
                  <c:v>583</c:v>
                </c:pt>
                <c:pt idx="1944">
                  <c:v>584</c:v>
                </c:pt>
                <c:pt idx="1945">
                  <c:v>585</c:v>
                </c:pt>
                <c:pt idx="1946">
                  <c:v>585</c:v>
                </c:pt>
                <c:pt idx="1947">
                  <c:v>585</c:v>
                </c:pt>
                <c:pt idx="1948">
                  <c:v>585</c:v>
                </c:pt>
                <c:pt idx="1949">
                  <c:v>585</c:v>
                </c:pt>
                <c:pt idx="1950">
                  <c:v>586</c:v>
                </c:pt>
                <c:pt idx="1951">
                  <c:v>586</c:v>
                </c:pt>
                <c:pt idx="1952">
                  <c:v>587</c:v>
                </c:pt>
                <c:pt idx="1953">
                  <c:v>587</c:v>
                </c:pt>
                <c:pt idx="1954">
                  <c:v>587</c:v>
                </c:pt>
                <c:pt idx="1955">
                  <c:v>587</c:v>
                </c:pt>
                <c:pt idx="1956">
                  <c:v>588</c:v>
                </c:pt>
                <c:pt idx="1957">
                  <c:v>588</c:v>
                </c:pt>
                <c:pt idx="1958">
                  <c:v>589</c:v>
                </c:pt>
                <c:pt idx="1959">
                  <c:v>590</c:v>
                </c:pt>
                <c:pt idx="1960">
                  <c:v>590</c:v>
                </c:pt>
                <c:pt idx="1961">
                  <c:v>590</c:v>
                </c:pt>
                <c:pt idx="1962">
                  <c:v>591</c:v>
                </c:pt>
                <c:pt idx="1963">
                  <c:v>591</c:v>
                </c:pt>
                <c:pt idx="1964">
                  <c:v>591</c:v>
                </c:pt>
                <c:pt idx="1965">
                  <c:v>592</c:v>
                </c:pt>
                <c:pt idx="1966">
                  <c:v>592</c:v>
                </c:pt>
                <c:pt idx="1967">
                  <c:v>593</c:v>
                </c:pt>
                <c:pt idx="1968">
                  <c:v>594</c:v>
                </c:pt>
                <c:pt idx="1969">
                  <c:v>595</c:v>
                </c:pt>
                <c:pt idx="1970">
                  <c:v>595</c:v>
                </c:pt>
                <c:pt idx="1971">
                  <c:v>595</c:v>
                </c:pt>
                <c:pt idx="1972">
                  <c:v>596</c:v>
                </c:pt>
                <c:pt idx="1973">
                  <c:v>596</c:v>
                </c:pt>
                <c:pt idx="1974">
                  <c:v>596</c:v>
                </c:pt>
                <c:pt idx="1975">
                  <c:v>597</c:v>
                </c:pt>
                <c:pt idx="1976">
                  <c:v>598</c:v>
                </c:pt>
                <c:pt idx="1977">
                  <c:v>598</c:v>
                </c:pt>
                <c:pt idx="1978">
                  <c:v>598</c:v>
                </c:pt>
                <c:pt idx="1979">
                  <c:v>599</c:v>
                </c:pt>
                <c:pt idx="1980">
                  <c:v>599</c:v>
                </c:pt>
                <c:pt idx="1981">
                  <c:v>599</c:v>
                </c:pt>
                <c:pt idx="1982">
                  <c:v>600</c:v>
                </c:pt>
                <c:pt idx="1983">
                  <c:v>600</c:v>
                </c:pt>
                <c:pt idx="1984">
                  <c:v>600</c:v>
                </c:pt>
                <c:pt idx="1985">
                  <c:v>600</c:v>
                </c:pt>
                <c:pt idx="1986">
                  <c:v>601</c:v>
                </c:pt>
                <c:pt idx="1987">
                  <c:v>602</c:v>
                </c:pt>
                <c:pt idx="1988">
                  <c:v>602</c:v>
                </c:pt>
                <c:pt idx="1989">
                  <c:v>602</c:v>
                </c:pt>
                <c:pt idx="1990">
                  <c:v>602</c:v>
                </c:pt>
                <c:pt idx="1991">
                  <c:v>603</c:v>
                </c:pt>
                <c:pt idx="1992">
                  <c:v>603</c:v>
                </c:pt>
                <c:pt idx="1993">
                  <c:v>603</c:v>
                </c:pt>
                <c:pt idx="1994">
                  <c:v>604</c:v>
                </c:pt>
                <c:pt idx="1995">
                  <c:v>604</c:v>
                </c:pt>
                <c:pt idx="1996">
                  <c:v>605</c:v>
                </c:pt>
                <c:pt idx="1997">
                  <c:v>606</c:v>
                </c:pt>
                <c:pt idx="1998">
                  <c:v>606</c:v>
                </c:pt>
                <c:pt idx="1999">
                  <c:v>606</c:v>
                </c:pt>
                <c:pt idx="2000">
                  <c:v>606</c:v>
                </c:pt>
                <c:pt idx="2001">
                  <c:v>607</c:v>
                </c:pt>
                <c:pt idx="2002">
                  <c:v>607</c:v>
                </c:pt>
                <c:pt idx="2003">
                  <c:v>608</c:v>
                </c:pt>
                <c:pt idx="2004">
                  <c:v>608</c:v>
                </c:pt>
                <c:pt idx="2005">
                  <c:v>609</c:v>
                </c:pt>
                <c:pt idx="2006">
                  <c:v>609</c:v>
                </c:pt>
                <c:pt idx="2007">
                  <c:v>609</c:v>
                </c:pt>
                <c:pt idx="2008">
                  <c:v>609</c:v>
                </c:pt>
                <c:pt idx="2009">
                  <c:v>609</c:v>
                </c:pt>
                <c:pt idx="2010">
                  <c:v>609</c:v>
                </c:pt>
                <c:pt idx="2011">
                  <c:v>610</c:v>
                </c:pt>
                <c:pt idx="2012">
                  <c:v>611</c:v>
                </c:pt>
                <c:pt idx="2013">
                  <c:v>612</c:v>
                </c:pt>
                <c:pt idx="2014">
                  <c:v>613</c:v>
                </c:pt>
                <c:pt idx="2015">
                  <c:v>614</c:v>
                </c:pt>
                <c:pt idx="2016">
                  <c:v>614</c:v>
                </c:pt>
                <c:pt idx="2017">
                  <c:v>615</c:v>
                </c:pt>
                <c:pt idx="2018">
                  <c:v>616</c:v>
                </c:pt>
                <c:pt idx="2019">
                  <c:v>617</c:v>
                </c:pt>
                <c:pt idx="2020">
                  <c:v>617</c:v>
                </c:pt>
                <c:pt idx="2021">
                  <c:v>618</c:v>
                </c:pt>
                <c:pt idx="2022">
                  <c:v>618</c:v>
                </c:pt>
                <c:pt idx="2023">
                  <c:v>619</c:v>
                </c:pt>
                <c:pt idx="2024">
                  <c:v>619</c:v>
                </c:pt>
                <c:pt idx="2025">
                  <c:v>619</c:v>
                </c:pt>
                <c:pt idx="2026">
                  <c:v>619</c:v>
                </c:pt>
                <c:pt idx="2027">
                  <c:v>620</c:v>
                </c:pt>
                <c:pt idx="2028">
                  <c:v>620</c:v>
                </c:pt>
                <c:pt idx="2029">
                  <c:v>620</c:v>
                </c:pt>
                <c:pt idx="2030">
                  <c:v>621</c:v>
                </c:pt>
                <c:pt idx="2031">
                  <c:v>621</c:v>
                </c:pt>
                <c:pt idx="2032">
                  <c:v>621</c:v>
                </c:pt>
                <c:pt idx="2033">
                  <c:v>622</c:v>
                </c:pt>
                <c:pt idx="2034">
                  <c:v>622</c:v>
                </c:pt>
                <c:pt idx="2035">
                  <c:v>622</c:v>
                </c:pt>
                <c:pt idx="2036">
                  <c:v>623</c:v>
                </c:pt>
                <c:pt idx="2037">
                  <c:v>623</c:v>
                </c:pt>
                <c:pt idx="2038">
                  <c:v>624</c:v>
                </c:pt>
                <c:pt idx="2039">
                  <c:v>624</c:v>
                </c:pt>
                <c:pt idx="2040">
                  <c:v>625</c:v>
                </c:pt>
                <c:pt idx="2041">
                  <c:v>625</c:v>
                </c:pt>
                <c:pt idx="2042">
                  <c:v>626</c:v>
                </c:pt>
                <c:pt idx="2043">
                  <c:v>626</c:v>
                </c:pt>
                <c:pt idx="2044">
                  <c:v>626</c:v>
                </c:pt>
                <c:pt idx="2045">
                  <c:v>626</c:v>
                </c:pt>
                <c:pt idx="2046">
                  <c:v>627</c:v>
                </c:pt>
                <c:pt idx="2047">
                  <c:v>627</c:v>
                </c:pt>
                <c:pt idx="2048">
                  <c:v>627</c:v>
                </c:pt>
                <c:pt idx="2049">
                  <c:v>628</c:v>
                </c:pt>
                <c:pt idx="2050">
                  <c:v>628</c:v>
                </c:pt>
                <c:pt idx="2051">
                  <c:v>628</c:v>
                </c:pt>
                <c:pt idx="2052">
                  <c:v>629</c:v>
                </c:pt>
                <c:pt idx="2053">
                  <c:v>629</c:v>
                </c:pt>
                <c:pt idx="2054">
                  <c:v>629</c:v>
                </c:pt>
                <c:pt idx="2055">
                  <c:v>629</c:v>
                </c:pt>
                <c:pt idx="2056">
                  <c:v>630</c:v>
                </c:pt>
                <c:pt idx="2057">
                  <c:v>631</c:v>
                </c:pt>
                <c:pt idx="2058">
                  <c:v>631</c:v>
                </c:pt>
                <c:pt idx="2059">
                  <c:v>631</c:v>
                </c:pt>
                <c:pt idx="2060">
                  <c:v>632</c:v>
                </c:pt>
                <c:pt idx="2061">
                  <c:v>632</c:v>
                </c:pt>
                <c:pt idx="2062">
                  <c:v>633</c:v>
                </c:pt>
                <c:pt idx="2063">
                  <c:v>633</c:v>
                </c:pt>
                <c:pt idx="2064">
                  <c:v>634</c:v>
                </c:pt>
                <c:pt idx="2065">
                  <c:v>634</c:v>
                </c:pt>
                <c:pt idx="2066">
                  <c:v>634</c:v>
                </c:pt>
                <c:pt idx="2067">
                  <c:v>634</c:v>
                </c:pt>
                <c:pt idx="2068">
                  <c:v>634</c:v>
                </c:pt>
                <c:pt idx="2069">
                  <c:v>635</c:v>
                </c:pt>
                <c:pt idx="2070">
                  <c:v>635</c:v>
                </c:pt>
                <c:pt idx="2071">
                  <c:v>635</c:v>
                </c:pt>
                <c:pt idx="2072">
                  <c:v>635</c:v>
                </c:pt>
                <c:pt idx="2073">
                  <c:v>636</c:v>
                </c:pt>
                <c:pt idx="2074">
                  <c:v>637</c:v>
                </c:pt>
                <c:pt idx="2075">
                  <c:v>637</c:v>
                </c:pt>
                <c:pt idx="2076">
                  <c:v>637</c:v>
                </c:pt>
                <c:pt idx="2077">
                  <c:v>638</c:v>
                </c:pt>
                <c:pt idx="2078">
                  <c:v>638</c:v>
                </c:pt>
                <c:pt idx="2079">
                  <c:v>639</c:v>
                </c:pt>
                <c:pt idx="2080">
                  <c:v>639</c:v>
                </c:pt>
                <c:pt idx="2081">
                  <c:v>640</c:v>
                </c:pt>
                <c:pt idx="2082">
                  <c:v>641</c:v>
                </c:pt>
                <c:pt idx="2083">
                  <c:v>641</c:v>
                </c:pt>
                <c:pt idx="2084">
                  <c:v>642</c:v>
                </c:pt>
                <c:pt idx="2085">
                  <c:v>642</c:v>
                </c:pt>
                <c:pt idx="2086">
                  <c:v>643</c:v>
                </c:pt>
                <c:pt idx="2087">
                  <c:v>643</c:v>
                </c:pt>
                <c:pt idx="2088">
                  <c:v>644</c:v>
                </c:pt>
                <c:pt idx="2089">
                  <c:v>644</c:v>
                </c:pt>
                <c:pt idx="2090">
                  <c:v>644</c:v>
                </c:pt>
                <c:pt idx="2091">
                  <c:v>644</c:v>
                </c:pt>
                <c:pt idx="2092">
                  <c:v>644</c:v>
                </c:pt>
                <c:pt idx="2093">
                  <c:v>645</c:v>
                </c:pt>
                <c:pt idx="2094">
                  <c:v>646</c:v>
                </c:pt>
                <c:pt idx="2095">
                  <c:v>646</c:v>
                </c:pt>
                <c:pt idx="2096">
                  <c:v>646</c:v>
                </c:pt>
                <c:pt idx="2097">
                  <c:v>646</c:v>
                </c:pt>
                <c:pt idx="2098">
                  <c:v>646</c:v>
                </c:pt>
                <c:pt idx="2099">
                  <c:v>646</c:v>
                </c:pt>
                <c:pt idx="2100">
                  <c:v>647</c:v>
                </c:pt>
                <c:pt idx="2101">
                  <c:v>647</c:v>
                </c:pt>
                <c:pt idx="2102">
                  <c:v>647</c:v>
                </c:pt>
                <c:pt idx="2103">
                  <c:v>648</c:v>
                </c:pt>
                <c:pt idx="2104">
                  <c:v>648</c:v>
                </c:pt>
                <c:pt idx="2105">
                  <c:v>648</c:v>
                </c:pt>
                <c:pt idx="2106">
                  <c:v>648</c:v>
                </c:pt>
                <c:pt idx="2107">
                  <c:v>648</c:v>
                </c:pt>
                <c:pt idx="2108">
                  <c:v>649</c:v>
                </c:pt>
                <c:pt idx="2109">
                  <c:v>649</c:v>
                </c:pt>
                <c:pt idx="2110">
                  <c:v>649</c:v>
                </c:pt>
                <c:pt idx="2111">
                  <c:v>649</c:v>
                </c:pt>
                <c:pt idx="2112">
                  <c:v>650</c:v>
                </c:pt>
                <c:pt idx="2113">
                  <c:v>651</c:v>
                </c:pt>
                <c:pt idx="2114">
                  <c:v>651</c:v>
                </c:pt>
                <c:pt idx="2115">
                  <c:v>652</c:v>
                </c:pt>
                <c:pt idx="2116">
                  <c:v>652</c:v>
                </c:pt>
                <c:pt idx="2117">
                  <c:v>652</c:v>
                </c:pt>
                <c:pt idx="2118">
                  <c:v>652</c:v>
                </c:pt>
                <c:pt idx="2119">
                  <c:v>653</c:v>
                </c:pt>
                <c:pt idx="2120">
                  <c:v>653</c:v>
                </c:pt>
                <c:pt idx="2121">
                  <c:v>654</c:v>
                </c:pt>
                <c:pt idx="2122">
                  <c:v>654</c:v>
                </c:pt>
                <c:pt idx="2123">
                  <c:v>655</c:v>
                </c:pt>
                <c:pt idx="2124">
                  <c:v>655</c:v>
                </c:pt>
                <c:pt idx="2125">
                  <c:v>655</c:v>
                </c:pt>
                <c:pt idx="2126">
                  <c:v>655</c:v>
                </c:pt>
                <c:pt idx="2127">
                  <c:v>656</c:v>
                </c:pt>
                <c:pt idx="2128">
                  <c:v>657</c:v>
                </c:pt>
                <c:pt idx="2129">
                  <c:v>658</c:v>
                </c:pt>
                <c:pt idx="2130">
                  <c:v>658</c:v>
                </c:pt>
                <c:pt idx="2131">
                  <c:v>658</c:v>
                </c:pt>
                <c:pt idx="2132">
                  <c:v>659</c:v>
                </c:pt>
                <c:pt idx="2133">
                  <c:v>659</c:v>
                </c:pt>
                <c:pt idx="2134">
                  <c:v>659</c:v>
                </c:pt>
                <c:pt idx="2135">
                  <c:v>660</c:v>
                </c:pt>
                <c:pt idx="2136">
                  <c:v>660</c:v>
                </c:pt>
                <c:pt idx="2137">
                  <c:v>660</c:v>
                </c:pt>
                <c:pt idx="2138">
                  <c:v>660</c:v>
                </c:pt>
                <c:pt idx="2139">
                  <c:v>661</c:v>
                </c:pt>
                <c:pt idx="2140">
                  <c:v>661</c:v>
                </c:pt>
                <c:pt idx="2141">
                  <c:v>661</c:v>
                </c:pt>
                <c:pt idx="2142">
                  <c:v>661</c:v>
                </c:pt>
                <c:pt idx="2143">
                  <c:v>662</c:v>
                </c:pt>
                <c:pt idx="2144">
                  <c:v>662</c:v>
                </c:pt>
                <c:pt idx="2145">
                  <c:v>662</c:v>
                </c:pt>
                <c:pt idx="2146">
                  <c:v>663</c:v>
                </c:pt>
                <c:pt idx="2147">
                  <c:v>663</c:v>
                </c:pt>
                <c:pt idx="2148">
                  <c:v>663</c:v>
                </c:pt>
                <c:pt idx="2149">
                  <c:v>663</c:v>
                </c:pt>
                <c:pt idx="2150">
                  <c:v>664</c:v>
                </c:pt>
                <c:pt idx="2151">
                  <c:v>664</c:v>
                </c:pt>
                <c:pt idx="2152">
                  <c:v>665</c:v>
                </c:pt>
                <c:pt idx="2153">
                  <c:v>665</c:v>
                </c:pt>
                <c:pt idx="2154">
                  <c:v>666</c:v>
                </c:pt>
                <c:pt idx="2155">
                  <c:v>666</c:v>
                </c:pt>
                <c:pt idx="2156">
                  <c:v>666</c:v>
                </c:pt>
                <c:pt idx="2157">
                  <c:v>667</c:v>
                </c:pt>
                <c:pt idx="2158">
                  <c:v>667</c:v>
                </c:pt>
                <c:pt idx="2159">
                  <c:v>667</c:v>
                </c:pt>
                <c:pt idx="2160">
                  <c:v>667</c:v>
                </c:pt>
                <c:pt idx="2161">
                  <c:v>667</c:v>
                </c:pt>
                <c:pt idx="2162">
                  <c:v>668</c:v>
                </c:pt>
                <c:pt idx="2163">
                  <c:v>668</c:v>
                </c:pt>
                <c:pt idx="2164">
                  <c:v>668</c:v>
                </c:pt>
                <c:pt idx="2165">
                  <c:v>669</c:v>
                </c:pt>
                <c:pt idx="2166">
                  <c:v>669</c:v>
                </c:pt>
                <c:pt idx="2167">
                  <c:v>670</c:v>
                </c:pt>
                <c:pt idx="2168">
                  <c:v>671</c:v>
                </c:pt>
                <c:pt idx="2169">
                  <c:v>672</c:v>
                </c:pt>
                <c:pt idx="2170">
                  <c:v>672</c:v>
                </c:pt>
                <c:pt idx="2171">
                  <c:v>673</c:v>
                </c:pt>
                <c:pt idx="2172">
                  <c:v>673</c:v>
                </c:pt>
                <c:pt idx="2173">
                  <c:v>673</c:v>
                </c:pt>
                <c:pt idx="2174">
                  <c:v>674</c:v>
                </c:pt>
                <c:pt idx="2175">
                  <c:v>675</c:v>
                </c:pt>
                <c:pt idx="2176">
                  <c:v>676</c:v>
                </c:pt>
                <c:pt idx="2177">
                  <c:v>676</c:v>
                </c:pt>
                <c:pt idx="2178">
                  <c:v>676</c:v>
                </c:pt>
                <c:pt idx="2179">
                  <c:v>676</c:v>
                </c:pt>
                <c:pt idx="2180">
                  <c:v>676</c:v>
                </c:pt>
                <c:pt idx="2181">
                  <c:v>677</c:v>
                </c:pt>
                <c:pt idx="2182">
                  <c:v>678</c:v>
                </c:pt>
                <c:pt idx="2183">
                  <c:v>678</c:v>
                </c:pt>
                <c:pt idx="2184">
                  <c:v>679</c:v>
                </c:pt>
                <c:pt idx="2185">
                  <c:v>679</c:v>
                </c:pt>
                <c:pt idx="2186">
                  <c:v>679</c:v>
                </c:pt>
                <c:pt idx="2187">
                  <c:v>680</c:v>
                </c:pt>
                <c:pt idx="2188">
                  <c:v>681</c:v>
                </c:pt>
                <c:pt idx="2189">
                  <c:v>682</c:v>
                </c:pt>
                <c:pt idx="2190">
                  <c:v>682</c:v>
                </c:pt>
                <c:pt idx="2191">
                  <c:v>683</c:v>
                </c:pt>
                <c:pt idx="2192">
                  <c:v>683</c:v>
                </c:pt>
                <c:pt idx="2193">
                  <c:v>683</c:v>
                </c:pt>
                <c:pt idx="2194">
                  <c:v>684</c:v>
                </c:pt>
                <c:pt idx="2195">
                  <c:v>685</c:v>
                </c:pt>
                <c:pt idx="2196">
                  <c:v>685</c:v>
                </c:pt>
                <c:pt idx="2197">
                  <c:v>685</c:v>
                </c:pt>
                <c:pt idx="2198">
                  <c:v>685</c:v>
                </c:pt>
                <c:pt idx="2199">
                  <c:v>685</c:v>
                </c:pt>
                <c:pt idx="2200">
                  <c:v>685</c:v>
                </c:pt>
                <c:pt idx="2201">
                  <c:v>686</c:v>
                </c:pt>
                <c:pt idx="2202">
                  <c:v>686</c:v>
                </c:pt>
                <c:pt idx="2203">
                  <c:v>687</c:v>
                </c:pt>
                <c:pt idx="2204">
                  <c:v>688</c:v>
                </c:pt>
                <c:pt idx="2205">
                  <c:v>689</c:v>
                </c:pt>
                <c:pt idx="2206">
                  <c:v>689</c:v>
                </c:pt>
                <c:pt idx="2207">
                  <c:v>689</c:v>
                </c:pt>
                <c:pt idx="2208">
                  <c:v>689</c:v>
                </c:pt>
                <c:pt idx="2209">
                  <c:v>690</c:v>
                </c:pt>
                <c:pt idx="2210">
                  <c:v>690</c:v>
                </c:pt>
                <c:pt idx="2211">
                  <c:v>691</c:v>
                </c:pt>
                <c:pt idx="2212">
                  <c:v>692</c:v>
                </c:pt>
                <c:pt idx="2213">
                  <c:v>693</c:v>
                </c:pt>
                <c:pt idx="2214">
                  <c:v>694</c:v>
                </c:pt>
                <c:pt idx="2215">
                  <c:v>694</c:v>
                </c:pt>
                <c:pt idx="2216">
                  <c:v>694</c:v>
                </c:pt>
                <c:pt idx="2217">
                  <c:v>695</c:v>
                </c:pt>
                <c:pt idx="2218">
                  <c:v>695</c:v>
                </c:pt>
                <c:pt idx="2219">
                  <c:v>696</c:v>
                </c:pt>
                <c:pt idx="2220">
                  <c:v>696</c:v>
                </c:pt>
                <c:pt idx="2221">
                  <c:v>696</c:v>
                </c:pt>
                <c:pt idx="2222">
                  <c:v>696</c:v>
                </c:pt>
                <c:pt idx="2223">
                  <c:v>697</c:v>
                </c:pt>
                <c:pt idx="2224">
                  <c:v>697</c:v>
                </c:pt>
                <c:pt idx="2225">
                  <c:v>697</c:v>
                </c:pt>
                <c:pt idx="2226">
                  <c:v>698</c:v>
                </c:pt>
                <c:pt idx="2227">
                  <c:v>698</c:v>
                </c:pt>
                <c:pt idx="2228">
                  <c:v>699</c:v>
                </c:pt>
                <c:pt idx="2229">
                  <c:v>699</c:v>
                </c:pt>
                <c:pt idx="2230">
                  <c:v>700</c:v>
                </c:pt>
                <c:pt idx="2231">
                  <c:v>701</c:v>
                </c:pt>
                <c:pt idx="2232">
                  <c:v>702</c:v>
                </c:pt>
                <c:pt idx="2233">
                  <c:v>703</c:v>
                </c:pt>
                <c:pt idx="2234">
                  <c:v>703</c:v>
                </c:pt>
                <c:pt idx="2235">
                  <c:v>704</c:v>
                </c:pt>
                <c:pt idx="2236">
                  <c:v>704</c:v>
                </c:pt>
                <c:pt idx="2237">
                  <c:v>705</c:v>
                </c:pt>
                <c:pt idx="2238">
                  <c:v>706</c:v>
                </c:pt>
                <c:pt idx="2239">
                  <c:v>706</c:v>
                </c:pt>
                <c:pt idx="2240">
                  <c:v>706</c:v>
                </c:pt>
                <c:pt idx="2241">
                  <c:v>707</c:v>
                </c:pt>
                <c:pt idx="2242">
                  <c:v>707</c:v>
                </c:pt>
                <c:pt idx="2243">
                  <c:v>707</c:v>
                </c:pt>
                <c:pt idx="2244">
                  <c:v>708</c:v>
                </c:pt>
                <c:pt idx="2245">
                  <c:v>708</c:v>
                </c:pt>
                <c:pt idx="2246">
                  <c:v>709</c:v>
                </c:pt>
                <c:pt idx="2247">
                  <c:v>709</c:v>
                </c:pt>
                <c:pt idx="2248">
                  <c:v>710</c:v>
                </c:pt>
                <c:pt idx="2249">
                  <c:v>710</c:v>
                </c:pt>
                <c:pt idx="2250">
                  <c:v>711</c:v>
                </c:pt>
                <c:pt idx="2251">
                  <c:v>711</c:v>
                </c:pt>
                <c:pt idx="2252">
                  <c:v>712</c:v>
                </c:pt>
                <c:pt idx="2253">
                  <c:v>712</c:v>
                </c:pt>
                <c:pt idx="2254">
                  <c:v>713</c:v>
                </c:pt>
                <c:pt idx="2255">
                  <c:v>713</c:v>
                </c:pt>
                <c:pt idx="2256">
                  <c:v>714</c:v>
                </c:pt>
                <c:pt idx="2257">
                  <c:v>715</c:v>
                </c:pt>
                <c:pt idx="2258">
                  <c:v>715</c:v>
                </c:pt>
                <c:pt idx="2259">
                  <c:v>715</c:v>
                </c:pt>
                <c:pt idx="2260">
                  <c:v>716</c:v>
                </c:pt>
                <c:pt idx="2261">
                  <c:v>716</c:v>
                </c:pt>
                <c:pt idx="2262">
                  <c:v>716</c:v>
                </c:pt>
                <c:pt idx="2263">
                  <c:v>716</c:v>
                </c:pt>
                <c:pt idx="2264">
                  <c:v>717</c:v>
                </c:pt>
                <c:pt idx="2265">
                  <c:v>718</c:v>
                </c:pt>
                <c:pt idx="2266">
                  <c:v>718</c:v>
                </c:pt>
                <c:pt idx="2267">
                  <c:v>719</c:v>
                </c:pt>
                <c:pt idx="2268">
                  <c:v>720</c:v>
                </c:pt>
                <c:pt idx="2269">
                  <c:v>720</c:v>
                </c:pt>
                <c:pt idx="2270">
                  <c:v>720</c:v>
                </c:pt>
                <c:pt idx="2271">
                  <c:v>720</c:v>
                </c:pt>
                <c:pt idx="2272">
                  <c:v>721</c:v>
                </c:pt>
                <c:pt idx="2273">
                  <c:v>721</c:v>
                </c:pt>
                <c:pt idx="2274">
                  <c:v>722</c:v>
                </c:pt>
                <c:pt idx="2275">
                  <c:v>722</c:v>
                </c:pt>
                <c:pt idx="2276">
                  <c:v>722</c:v>
                </c:pt>
                <c:pt idx="2277">
                  <c:v>722</c:v>
                </c:pt>
                <c:pt idx="2278">
                  <c:v>723</c:v>
                </c:pt>
                <c:pt idx="2279">
                  <c:v>723</c:v>
                </c:pt>
                <c:pt idx="2280">
                  <c:v>723</c:v>
                </c:pt>
                <c:pt idx="2281">
                  <c:v>724</c:v>
                </c:pt>
                <c:pt idx="2282">
                  <c:v>725</c:v>
                </c:pt>
                <c:pt idx="2283">
                  <c:v>725</c:v>
                </c:pt>
                <c:pt idx="2284">
                  <c:v>725</c:v>
                </c:pt>
                <c:pt idx="2285">
                  <c:v>725</c:v>
                </c:pt>
                <c:pt idx="2286">
                  <c:v>726</c:v>
                </c:pt>
                <c:pt idx="2287">
                  <c:v>726</c:v>
                </c:pt>
                <c:pt idx="2288">
                  <c:v>727</c:v>
                </c:pt>
                <c:pt idx="2289">
                  <c:v>727</c:v>
                </c:pt>
                <c:pt idx="2290">
                  <c:v>728</c:v>
                </c:pt>
                <c:pt idx="2291">
                  <c:v>728</c:v>
                </c:pt>
                <c:pt idx="2292">
                  <c:v>728</c:v>
                </c:pt>
                <c:pt idx="2293">
                  <c:v>729</c:v>
                </c:pt>
                <c:pt idx="2294">
                  <c:v>729</c:v>
                </c:pt>
                <c:pt idx="2295">
                  <c:v>730</c:v>
                </c:pt>
                <c:pt idx="2296">
                  <c:v>731</c:v>
                </c:pt>
                <c:pt idx="2297">
                  <c:v>731</c:v>
                </c:pt>
                <c:pt idx="2298">
                  <c:v>732</c:v>
                </c:pt>
                <c:pt idx="2299">
                  <c:v>732</c:v>
                </c:pt>
                <c:pt idx="2300">
                  <c:v>733</c:v>
                </c:pt>
                <c:pt idx="2301">
                  <c:v>733</c:v>
                </c:pt>
                <c:pt idx="2302">
                  <c:v>733</c:v>
                </c:pt>
                <c:pt idx="2303">
                  <c:v>733</c:v>
                </c:pt>
                <c:pt idx="2304">
                  <c:v>734</c:v>
                </c:pt>
                <c:pt idx="2305">
                  <c:v>734</c:v>
                </c:pt>
                <c:pt idx="2306">
                  <c:v>734</c:v>
                </c:pt>
                <c:pt idx="2307">
                  <c:v>735</c:v>
                </c:pt>
                <c:pt idx="2308">
                  <c:v>736</c:v>
                </c:pt>
                <c:pt idx="2309">
                  <c:v>736</c:v>
                </c:pt>
                <c:pt idx="2310">
                  <c:v>736</c:v>
                </c:pt>
                <c:pt idx="2311">
                  <c:v>737</c:v>
                </c:pt>
                <c:pt idx="2312">
                  <c:v>737</c:v>
                </c:pt>
                <c:pt idx="2313">
                  <c:v>737</c:v>
                </c:pt>
                <c:pt idx="2314">
                  <c:v>737</c:v>
                </c:pt>
                <c:pt idx="2315">
                  <c:v>738</c:v>
                </c:pt>
                <c:pt idx="2316">
                  <c:v>738</c:v>
                </c:pt>
                <c:pt idx="2317">
                  <c:v>739</c:v>
                </c:pt>
                <c:pt idx="2318">
                  <c:v>739</c:v>
                </c:pt>
                <c:pt idx="2319">
                  <c:v>740</c:v>
                </c:pt>
                <c:pt idx="2320">
                  <c:v>741</c:v>
                </c:pt>
                <c:pt idx="2321">
                  <c:v>742</c:v>
                </c:pt>
                <c:pt idx="2322">
                  <c:v>742</c:v>
                </c:pt>
                <c:pt idx="2323">
                  <c:v>742</c:v>
                </c:pt>
                <c:pt idx="2324">
                  <c:v>742</c:v>
                </c:pt>
                <c:pt idx="2325">
                  <c:v>743</c:v>
                </c:pt>
                <c:pt idx="2326">
                  <c:v>743</c:v>
                </c:pt>
                <c:pt idx="2327">
                  <c:v>743</c:v>
                </c:pt>
                <c:pt idx="2328">
                  <c:v>743</c:v>
                </c:pt>
                <c:pt idx="2329">
                  <c:v>744</c:v>
                </c:pt>
                <c:pt idx="2330">
                  <c:v>744</c:v>
                </c:pt>
                <c:pt idx="2331">
                  <c:v>745</c:v>
                </c:pt>
                <c:pt idx="2332">
                  <c:v>745</c:v>
                </c:pt>
                <c:pt idx="2333">
                  <c:v>745</c:v>
                </c:pt>
                <c:pt idx="2334">
                  <c:v>745</c:v>
                </c:pt>
                <c:pt idx="2335">
                  <c:v>746</c:v>
                </c:pt>
                <c:pt idx="2336">
                  <c:v>747</c:v>
                </c:pt>
                <c:pt idx="2337">
                  <c:v>747</c:v>
                </c:pt>
                <c:pt idx="2338">
                  <c:v>748</c:v>
                </c:pt>
                <c:pt idx="2339">
                  <c:v>748</c:v>
                </c:pt>
                <c:pt idx="2340">
                  <c:v>748</c:v>
                </c:pt>
                <c:pt idx="2341">
                  <c:v>749</c:v>
                </c:pt>
                <c:pt idx="2342">
                  <c:v>749</c:v>
                </c:pt>
                <c:pt idx="2343">
                  <c:v>750</c:v>
                </c:pt>
                <c:pt idx="2344">
                  <c:v>750</c:v>
                </c:pt>
                <c:pt idx="2345">
                  <c:v>750</c:v>
                </c:pt>
                <c:pt idx="2346">
                  <c:v>750</c:v>
                </c:pt>
                <c:pt idx="2347">
                  <c:v>750</c:v>
                </c:pt>
                <c:pt idx="2348">
                  <c:v>751</c:v>
                </c:pt>
                <c:pt idx="2349">
                  <c:v>751</c:v>
                </c:pt>
                <c:pt idx="2350">
                  <c:v>752</c:v>
                </c:pt>
                <c:pt idx="2351">
                  <c:v>753</c:v>
                </c:pt>
                <c:pt idx="2352">
                  <c:v>753</c:v>
                </c:pt>
                <c:pt idx="2353">
                  <c:v>753</c:v>
                </c:pt>
                <c:pt idx="2354">
                  <c:v>753</c:v>
                </c:pt>
                <c:pt idx="2355">
                  <c:v>754</c:v>
                </c:pt>
                <c:pt idx="2356">
                  <c:v>754</c:v>
                </c:pt>
                <c:pt idx="2357">
                  <c:v>755</c:v>
                </c:pt>
                <c:pt idx="2358">
                  <c:v>756</c:v>
                </c:pt>
                <c:pt idx="2359">
                  <c:v>756</c:v>
                </c:pt>
                <c:pt idx="2360">
                  <c:v>757</c:v>
                </c:pt>
                <c:pt idx="2361">
                  <c:v>757</c:v>
                </c:pt>
                <c:pt idx="2362">
                  <c:v>757</c:v>
                </c:pt>
                <c:pt idx="2363">
                  <c:v>757</c:v>
                </c:pt>
                <c:pt idx="2364">
                  <c:v>758</c:v>
                </c:pt>
                <c:pt idx="2365">
                  <c:v>759</c:v>
                </c:pt>
                <c:pt idx="2366">
                  <c:v>760</c:v>
                </c:pt>
                <c:pt idx="2367">
                  <c:v>760</c:v>
                </c:pt>
                <c:pt idx="2368">
                  <c:v>761</c:v>
                </c:pt>
                <c:pt idx="2369">
                  <c:v>761</c:v>
                </c:pt>
                <c:pt idx="2370">
                  <c:v>761</c:v>
                </c:pt>
                <c:pt idx="2371">
                  <c:v>761</c:v>
                </c:pt>
                <c:pt idx="2372">
                  <c:v>761</c:v>
                </c:pt>
                <c:pt idx="2373">
                  <c:v>762</c:v>
                </c:pt>
                <c:pt idx="2374">
                  <c:v>763</c:v>
                </c:pt>
                <c:pt idx="2375">
                  <c:v>763</c:v>
                </c:pt>
                <c:pt idx="2376">
                  <c:v>764</c:v>
                </c:pt>
                <c:pt idx="2377">
                  <c:v>764</c:v>
                </c:pt>
                <c:pt idx="2378">
                  <c:v>764</c:v>
                </c:pt>
                <c:pt idx="2379">
                  <c:v>764</c:v>
                </c:pt>
                <c:pt idx="2380">
                  <c:v>765</c:v>
                </c:pt>
                <c:pt idx="2381">
                  <c:v>766</c:v>
                </c:pt>
                <c:pt idx="2382">
                  <c:v>766</c:v>
                </c:pt>
                <c:pt idx="2383">
                  <c:v>766</c:v>
                </c:pt>
                <c:pt idx="2384">
                  <c:v>767</c:v>
                </c:pt>
                <c:pt idx="2385">
                  <c:v>767</c:v>
                </c:pt>
                <c:pt idx="2386">
                  <c:v>767</c:v>
                </c:pt>
                <c:pt idx="2387">
                  <c:v>767</c:v>
                </c:pt>
                <c:pt idx="2388">
                  <c:v>767</c:v>
                </c:pt>
                <c:pt idx="2389">
                  <c:v>767</c:v>
                </c:pt>
                <c:pt idx="2390">
                  <c:v>768</c:v>
                </c:pt>
                <c:pt idx="2391">
                  <c:v>769</c:v>
                </c:pt>
                <c:pt idx="2392">
                  <c:v>769</c:v>
                </c:pt>
                <c:pt idx="2393">
                  <c:v>770</c:v>
                </c:pt>
                <c:pt idx="2394">
                  <c:v>771</c:v>
                </c:pt>
                <c:pt idx="2395">
                  <c:v>772</c:v>
                </c:pt>
                <c:pt idx="2396">
                  <c:v>773</c:v>
                </c:pt>
                <c:pt idx="2397">
                  <c:v>774</c:v>
                </c:pt>
                <c:pt idx="2398">
                  <c:v>775</c:v>
                </c:pt>
                <c:pt idx="2399">
                  <c:v>775</c:v>
                </c:pt>
                <c:pt idx="2400">
                  <c:v>775</c:v>
                </c:pt>
                <c:pt idx="2401">
                  <c:v>776</c:v>
                </c:pt>
                <c:pt idx="2402">
                  <c:v>776</c:v>
                </c:pt>
                <c:pt idx="2403">
                  <c:v>776</c:v>
                </c:pt>
                <c:pt idx="2404">
                  <c:v>777</c:v>
                </c:pt>
                <c:pt idx="2405">
                  <c:v>777</c:v>
                </c:pt>
                <c:pt idx="2406">
                  <c:v>777</c:v>
                </c:pt>
                <c:pt idx="2407">
                  <c:v>778</c:v>
                </c:pt>
                <c:pt idx="2408">
                  <c:v>779</c:v>
                </c:pt>
                <c:pt idx="2409">
                  <c:v>779</c:v>
                </c:pt>
                <c:pt idx="2410">
                  <c:v>780</c:v>
                </c:pt>
                <c:pt idx="2411">
                  <c:v>780</c:v>
                </c:pt>
                <c:pt idx="2412">
                  <c:v>781</c:v>
                </c:pt>
                <c:pt idx="2413">
                  <c:v>781</c:v>
                </c:pt>
                <c:pt idx="2414">
                  <c:v>782</c:v>
                </c:pt>
                <c:pt idx="2415">
                  <c:v>783</c:v>
                </c:pt>
                <c:pt idx="2416">
                  <c:v>783</c:v>
                </c:pt>
                <c:pt idx="2417">
                  <c:v>783</c:v>
                </c:pt>
                <c:pt idx="2418">
                  <c:v>783</c:v>
                </c:pt>
                <c:pt idx="2419">
                  <c:v>784</c:v>
                </c:pt>
                <c:pt idx="2420">
                  <c:v>784</c:v>
                </c:pt>
                <c:pt idx="2421">
                  <c:v>785</c:v>
                </c:pt>
                <c:pt idx="2422">
                  <c:v>785</c:v>
                </c:pt>
                <c:pt idx="2423">
                  <c:v>785</c:v>
                </c:pt>
                <c:pt idx="2424">
                  <c:v>785</c:v>
                </c:pt>
                <c:pt idx="2425">
                  <c:v>786</c:v>
                </c:pt>
                <c:pt idx="2426">
                  <c:v>786</c:v>
                </c:pt>
                <c:pt idx="2427">
                  <c:v>786</c:v>
                </c:pt>
                <c:pt idx="2428">
                  <c:v>786</c:v>
                </c:pt>
                <c:pt idx="2429">
                  <c:v>787</c:v>
                </c:pt>
                <c:pt idx="2430">
                  <c:v>787</c:v>
                </c:pt>
                <c:pt idx="2431">
                  <c:v>787</c:v>
                </c:pt>
                <c:pt idx="2432">
                  <c:v>787</c:v>
                </c:pt>
                <c:pt idx="2433">
                  <c:v>787</c:v>
                </c:pt>
                <c:pt idx="2434">
                  <c:v>788</c:v>
                </c:pt>
                <c:pt idx="2435">
                  <c:v>789</c:v>
                </c:pt>
                <c:pt idx="2436">
                  <c:v>789</c:v>
                </c:pt>
                <c:pt idx="2437">
                  <c:v>790</c:v>
                </c:pt>
                <c:pt idx="2438">
                  <c:v>791</c:v>
                </c:pt>
                <c:pt idx="2439">
                  <c:v>792</c:v>
                </c:pt>
                <c:pt idx="2440">
                  <c:v>792</c:v>
                </c:pt>
                <c:pt idx="2441">
                  <c:v>792</c:v>
                </c:pt>
                <c:pt idx="2442">
                  <c:v>792</c:v>
                </c:pt>
                <c:pt idx="2443">
                  <c:v>792</c:v>
                </c:pt>
                <c:pt idx="2444">
                  <c:v>793</c:v>
                </c:pt>
                <c:pt idx="2445">
                  <c:v>793</c:v>
                </c:pt>
                <c:pt idx="2446">
                  <c:v>794</c:v>
                </c:pt>
                <c:pt idx="2447">
                  <c:v>795</c:v>
                </c:pt>
                <c:pt idx="2448">
                  <c:v>796</c:v>
                </c:pt>
                <c:pt idx="2449">
                  <c:v>797</c:v>
                </c:pt>
                <c:pt idx="2450">
                  <c:v>798</c:v>
                </c:pt>
                <c:pt idx="2451">
                  <c:v>798</c:v>
                </c:pt>
                <c:pt idx="2452">
                  <c:v>798</c:v>
                </c:pt>
                <c:pt idx="2453">
                  <c:v>798</c:v>
                </c:pt>
                <c:pt idx="2454">
                  <c:v>799</c:v>
                </c:pt>
                <c:pt idx="2455">
                  <c:v>799</c:v>
                </c:pt>
                <c:pt idx="2456">
                  <c:v>799</c:v>
                </c:pt>
                <c:pt idx="2457">
                  <c:v>800</c:v>
                </c:pt>
                <c:pt idx="2458">
                  <c:v>801</c:v>
                </c:pt>
                <c:pt idx="2459">
                  <c:v>801</c:v>
                </c:pt>
                <c:pt idx="2460">
                  <c:v>802</c:v>
                </c:pt>
                <c:pt idx="2461">
                  <c:v>803</c:v>
                </c:pt>
                <c:pt idx="2462">
                  <c:v>804</c:v>
                </c:pt>
                <c:pt idx="2463">
                  <c:v>804</c:v>
                </c:pt>
                <c:pt idx="2464">
                  <c:v>805</c:v>
                </c:pt>
                <c:pt idx="2465">
                  <c:v>806</c:v>
                </c:pt>
                <c:pt idx="2466">
                  <c:v>807</c:v>
                </c:pt>
                <c:pt idx="2467">
                  <c:v>807</c:v>
                </c:pt>
                <c:pt idx="2468">
                  <c:v>808</c:v>
                </c:pt>
                <c:pt idx="2469">
                  <c:v>808</c:v>
                </c:pt>
                <c:pt idx="2470">
                  <c:v>808</c:v>
                </c:pt>
                <c:pt idx="2471">
                  <c:v>809</c:v>
                </c:pt>
                <c:pt idx="2472">
                  <c:v>809</c:v>
                </c:pt>
                <c:pt idx="2473">
                  <c:v>809</c:v>
                </c:pt>
                <c:pt idx="2474">
                  <c:v>809</c:v>
                </c:pt>
                <c:pt idx="2475">
                  <c:v>809</c:v>
                </c:pt>
                <c:pt idx="2476">
                  <c:v>809</c:v>
                </c:pt>
                <c:pt idx="2477">
                  <c:v>810</c:v>
                </c:pt>
                <c:pt idx="2478">
                  <c:v>811</c:v>
                </c:pt>
                <c:pt idx="2479">
                  <c:v>812</c:v>
                </c:pt>
                <c:pt idx="2480">
                  <c:v>813</c:v>
                </c:pt>
                <c:pt idx="2481">
                  <c:v>814</c:v>
                </c:pt>
                <c:pt idx="2482">
                  <c:v>814</c:v>
                </c:pt>
                <c:pt idx="2483">
                  <c:v>815</c:v>
                </c:pt>
                <c:pt idx="2484">
                  <c:v>816</c:v>
                </c:pt>
                <c:pt idx="2485">
                  <c:v>817</c:v>
                </c:pt>
                <c:pt idx="2486">
                  <c:v>818</c:v>
                </c:pt>
                <c:pt idx="2487">
                  <c:v>819</c:v>
                </c:pt>
                <c:pt idx="2488">
                  <c:v>819</c:v>
                </c:pt>
                <c:pt idx="2489">
                  <c:v>820</c:v>
                </c:pt>
                <c:pt idx="2490">
                  <c:v>821</c:v>
                </c:pt>
                <c:pt idx="2491">
                  <c:v>822</c:v>
                </c:pt>
                <c:pt idx="2492">
                  <c:v>823</c:v>
                </c:pt>
                <c:pt idx="2493">
                  <c:v>824</c:v>
                </c:pt>
                <c:pt idx="2494">
                  <c:v>825</c:v>
                </c:pt>
                <c:pt idx="2495">
                  <c:v>826</c:v>
                </c:pt>
                <c:pt idx="2496">
                  <c:v>826</c:v>
                </c:pt>
                <c:pt idx="2497">
                  <c:v>826</c:v>
                </c:pt>
                <c:pt idx="2498">
                  <c:v>827</c:v>
                </c:pt>
                <c:pt idx="2499">
                  <c:v>828</c:v>
                </c:pt>
                <c:pt idx="2500">
                  <c:v>829</c:v>
                </c:pt>
                <c:pt idx="2501">
                  <c:v>830</c:v>
                </c:pt>
                <c:pt idx="2502">
                  <c:v>831</c:v>
                </c:pt>
                <c:pt idx="2503">
                  <c:v>831</c:v>
                </c:pt>
                <c:pt idx="2504">
                  <c:v>832</c:v>
                </c:pt>
                <c:pt idx="2505">
                  <c:v>833</c:v>
                </c:pt>
                <c:pt idx="2506">
                  <c:v>834</c:v>
                </c:pt>
                <c:pt idx="2507">
                  <c:v>835</c:v>
                </c:pt>
                <c:pt idx="2508">
                  <c:v>836</c:v>
                </c:pt>
                <c:pt idx="2509">
                  <c:v>836</c:v>
                </c:pt>
                <c:pt idx="2510">
                  <c:v>837</c:v>
                </c:pt>
                <c:pt idx="2511">
                  <c:v>838</c:v>
                </c:pt>
                <c:pt idx="2512">
                  <c:v>839</c:v>
                </c:pt>
                <c:pt idx="2513">
                  <c:v>839</c:v>
                </c:pt>
                <c:pt idx="2514">
                  <c:v>840</c:v>
                </c:pt>
                <c:pt idx="2515">
                  <c:v>840</c:v>
                </c:pt>
                <c:pt idx="2516">
                  <c:v>841</c:v>
                </c:pt>
                <c:pt idx="2517">
                  <c:v>842</c:v>
                </c:pt>
                <c:pt idx="2518">
                  <c:v>842</c:v>
                </c:pt>
                <c:pt idx="2519">
                  <c:v>842</c:v>
                </c:pt>
                <c:pt idx="2520">
                  <c:v>842</c:v>
                </c:pt>
                <c:pt idx="2521">
                  <c:v>842</c:v>
                </c:pt>
                <c:pt idx="2522">
                  <c:v>842</c:v>
                </c:pt>
                <c:pt idx="2523">
                  <c:v>842</c:v>
                </c:pt>
                <c:pt idx="2524">
                  <c:v>843</c:v>
                </c:pt>
                <c:pt idx="2525">
                  <c:v>843</c:v>
                </c:pt>
                <c:pt idx="2526">
                  <c:v>844</c:v>
                </c:pt>
                <c:pt idx="2527">
                  <c:v>844</c:v>
                </c:pt>
                <c:pt idx="2528">
                  <c:v>845</c:v>
                </c:pt>
                <c:pt idx="2529">
                  <c:v>846</c:v>
                </c:pt>
                <c:pt idx="2530">
                  <c:v>847</c:v>
                </c:pt>
                <c:pt idx="2531">
                  <c:v>847</c:v>
                </c:pt>
                <c:pt idx="2532">
                  <c:v>847</c:v>
                </c:pt>
                <c:pt idx="2533">
                  <c:v>847</c:v>
                </c:pt>
                <c:pt idx="2534">
                  <c:v>848</c:v>
                </c:pt>
                <c:pt idx="2535">
                  <c:v>849</c:v>
                </c:pt>
                <c:pt idx="2536">
                  <c:v>850</c:v>
                </c:pt>
                <c:pt idx="2537">
                  <c:v>851</c:v>
                </c:pt>
                <c:pt idx="2538">
                  <c:v>851</c:v>
                </c:pt>
                <c:pt idx="2539">
                  <c:v>851</c:v>
                </c:pt>
                <c:pt idx="2540">
                  <c:v>851</c:v>
                </c:pt>
                <c:pt idx="2541">
                  <c:v>851</c:v>
                </c:pt>
                <c:pt idx="2542">
                  <c:v>852</c:v>
                </c:pt>
                <c:pt idx="2543">
                  <c:v>853</c:v>
                </c:pt>
                <c:pt idx="2544">
                  <c:v>853</c:v>
                </c:pt>
                <c:pt idx="2545">
                  <c:v>853</c:v>
                </c:pt>
                <c:pt idx="2546">
                  <c:v>853</c:v>
                </c:pt>
                <c:pt idx="2547">
                  <c:v>853</c:v>
                </c:pt>
                <c:pt idx="2548">
                  <c:v>854</c:v>
                </c:pt>
                <c:pt idx="2549">
                  <c:v>855</c:v>
                </c:pt>
                <c:pt idx="2550">
                  <c:v>856</c:v>
                </c:pt>
                <c:pt idx="2551">
                  <c:v>857</c:v>
                </c:pt>
                <c:pt idx="2552">
                  <c:v>858</c:v>
                </c:pt>
                <c:pt idx="2553">
                  <c:v>859</c:v>
                </c:pt>
                <c:pt idx="2554">
                  <c:v>860</c:v>
                </c:pt>
                <c:pt idx="2555">
                  <c:v>861</c:v>
                </c:pt>
                <c:pt idx="2556">
                  <c:v>862</c:v>
                </c:pt>
                <c:pt idx="2557">
                  <c:v>862</c:v>
                </c:pt>
                <c:pt idx="2558">
                  <c:v>863</c:v>
                </c:pt>
                <c:pt idx="2559">
                  <c:v>864</c:v>
                </c:pt>
                <c:pt idx="2560">
                  <c:v>865</c:v>
                </c:pt>
                <c:pt idx="2561">
                  <c:v>866</c:v>
                </c:pt>
                <c:pt idx="2562">
                  <c:v>867</c:v>
                </c:pt>
                <c:pt idx="2563">
                  <c:v>868</c:v>
                </c:pt>
                <c:pt idx="2564">
                  <c:v>869</c:v>
                </c:pt>
                <c:pt idx="2565">
                  <c:v>870</c:v>
                </c:pt>
                <c:pt idx="2566">
                  <c:v>871</c:v>
                </c:pt>
                <c:pt idx="2567">
                  <c:v>871</c:v>
                </c:pt>
                <c:pt idx="2568">
                  <c:v>871</c:v>
                </c:pt>
                <c:pt idx="2569">
                  <c:v>871</c:v>
                </c:pt>
                <c:pt idx="2570">
                  <c:v>872</c:v>
                </c:pt>
                <c:pt idx="2571">
                  <c:v>873</c:v>
                </c:pt>
                <c:pt idx="2572">
                  <c:v>874</c:v>
                </c:pt>
                <c:pt idx="2573">
                  <c:v>875</c:v>
                </c:pt>
                <c:pt idx="2574">
                  <c:v>876</c:v>
                </c:pt>
                <c:pt idx="2575">
                  <c:v>877</c:v>
                </c:pt>
                <c:pt idx="2576">
                  <c:v>877</c:v>
                </c:pt>
                <c:pt idx="2577">
                  <c:v>877</c:v>
                </c:pt>
                <c:pt idx="2578">
                  <c:v>877</c:v>
                </c:pt>
                <c:pt idx="2579">
                  <c:v>877</c:v>
                </c:pt>
                <c:pt idx="2580">
                  <c:v>878</c:v>
                </c:pt>
                <c:pt idx="2581">
                  <c:v>879</c:v>
                </c:pt>
                <c:pt idx="2582">
                  <c:v>879</c:v>
                </c:pt>
                <c:pt idx="2583">
                  <c:v>880</c:v>
                </c:pt>
                <c:pt idx="2584">
                  <c:v>880</c:v>
                </c:pt>
                <c:pt idx="2585">
                  <c:v>881</c:v>
                </c:pt>
                <c:pt idx="2586">
                  <c:v>882</c:v>
                </c:pt>
                <c:pt idx="2587">
                  <c:v>882</c:v>
                </c:pt>
                <c:pt idx="2588">
                  <c:v>883</c:v>
                </c:pt>
                <c:pt idx="2589">
                  <c:v>884</c:v>
                </c:pt>
                <c:pt idx="2590">
                  <c:v>885</c:v>
                </c:pt>
                <c:pt idx="2591">
                  <c:v>886</c:v>
                </c:pt>
                <c:pt idx="2592">
                  <c:v>887</c:v>
                </c:pt>
                <c:pt idx="2593">
                  <c:v>888</c:v>
                </c:pt>
                <c:pt idx="2594">
                  <c:v>889</c:v>
                </c:pt>
                <c:pt idx="2595">
                  <c:v>890</c:v>
                </c:pt>
                <c:pt idx="2596">
                  <c:v>890</c:v>
                </c:pt>
                <c:pt idx="2597">
                  <c:v>890</c:v>
                </c:pt>
                <c:pt idx="2598">
                  <c:v>890</c:v>
                </c:pt>
                <c:pt idx="2599">
                  <c:v>890</c:v>
                </c:pt>
                <c:pt idx="2600">
                  <c:v>890</c:v>
                </c:pt>
                <c:pt idx="2601">
                  <c:v>891</c:v>
                </c:pt>
                <c:pt idx="2602">
                  <c:v>892</c:v>
                </c:pt>
                <c:pt idx="2603">
                  <c:v>893</c:v>
                </c:pt>
                <c:pt idx="2604">
                  <c:v>893</c:v>
                </c:pt>
                <c:pt idx="2605">
                  <c:v>894</c:v>
                </c:pt>
                <c:pt idx="2606">
                  <c:v>895</c:v>
                </c:pt>
                <c:pt idx="2607">
                  <c:v>896</c:v>
                </c:pt>
                <c:pt idx="2608">
                  <c:v>896</c:v>
                </c:pt>
                <c:pt idx="2609">
                  <c:v>897</c:v>
                </c:pt>
                <c:pt idx="2610">
                  <c:v>898</c:v>
                </c:pt>
                <c:pt idx="2611">
                  <c:v>898</c:v>
                </c:pt>
                <c:pt idx="2612">
                  <c:v>899</c:v>
                </c:pt>
                <c:pt idx="2613">
                  <c:v>900</c:v>
                </c:pt>
                <c:pt idx="2614">
                  <c:v>901</c:v>
                </c:pt>
                <c:pt idx="2615">
                  <c:v>902</c:v>
                </c:pt>
                <c:pt idx="2616">
                  <c:v>902</c:v>
                </c:pt>
                <c:pt idx="2617">
                  <c:v>902</c:v>
                </c:pt>
                <c:pt idx="2618">
                  <c:v>902</c:v>
                </c:pt>
                <c:pt idx="2619">
                  <c:v>902</c:v>
                </c:pt>
                <c:pt idx="2620">
                  <c:v>903</c:v>
                </c:pt>
                <c:pt idx="2621">
                  <c:v>904</c:v>
                </c:pt>
                <c:pt idx="2622">
                  <c:v>905</c:v>
                </c:pt>
                <c:pt idx="2623">
                  <c:v>906</c:v>
                </c:pt>
                <c:pt idx="2624">
                  <c:v>907</c:v>
                </c:pt>
                <c:pt idx="2625">
                  <c:v>908</c:v>
                </c:pt>
                <c:pt idx="2626">
                  <c:v>909</c:v>
                </c:pt>
                <c:pt idx="2627">
                  <c:v>910</c:v>
                </c:pt>
                <c:pt idx="2628">
                  <c:v>910</c:v>
                </c:pt>
                <c:pt idx="2629">
                  <c:v>910</c:v>
                </c:pt>
                <c:pt idx="2630">
                  <c:v>911</c:v>
                </c:pt>
                <c:pt idx="2631">
                  <c:v>912</c:v>
                </c:pt>
                <c:pt idx="2632">
                  <c:v>913</c:v>
                </c:pt>
                <c:pt idx="2633">
                  <c:v>914</c:v>
                </c:pt>
                <c:pt idx="2634">
                  <c:v>915</c:v>
                </c:pt>
                <c:pt idx="2635">
                  <c:v>915</c:v>
                </c:pt>
                <c:pt idx="2636">
                  <c:v>916</c:v>
                </c:pt>
                <c:pt idx="2637">
                  <c:v>916</c:v>
                </c:pt>
                <c:pt idx="2638">
                  <c:v>917</c:v>
                </c:pt>
                <c:pt idx="2639">
                  <c:v>918</c:v>
                </c:pt>
                <c:pt idx="2640">
                  <c:v>919</c:v>
                </c:pt>
                <c:pt idx="2641">
                  <c:v>920</c:v>
                </c:pt>
                <c:pt idx="2642">
                  <c:v>920</c:v>
                </c:pt>
                <c:pt idx="2643">
                  <c:v>921</c:v>
                </c:pt>
                <c:pt idx="2644">
                  <c:v>922</c:v>
                </c:pt>
                <c:pt idx="2645">
                  <c:v>923</c:v>
                </c:pt>
                <c:pt idx="2646">
                  <c:v>923</c:v>
                </c:pt>
                <c:pt idx="2647">
                  <c:v>924</c:v>
                </c:pt>
                <c:pt idx="2648">
                  <c:v>925</c:v>
                </c:pt>
                <c:pt idx="2649">
                  <c:v>925</c:v>
                </c:pt>
                <c:pt idx="2650">
                  <c:v>926</c:v>
                </c:pt>
                <c:pt idx="2651">
                  <c:v>927</c:v>
                </c:pt>
                <c:pt idx="2652">
                  <c:v>927</c:v>
                </c:pt>
                <c:pt idx="2653">
                  <c:v>928</c:v>
                </c:pt>
                <c:pt idx="2654">
                  <c:v>928</c:v>
                </c:pt>
                <c:pt idx="2655">
                  <c:v>928</c:v>
                </c:pt>
                <c:pt idx="2656">
                  <c:v>928</c:v>
                </c:pt>
                <c:pt idx="2657">
                  <c:v>928</c:v>
                </c:pt>
                <c:pt idx="2658">
                  <c:v>929</c:v>
                </c:pt>
                <c:pt idx="2659">
                  <c:v>929</c:v>
                </c:pt>
                <c:pt idx="2660">
                  <c:v>929</c:v>
                </c:pt>
                <c:pt idx="2661">
                  <c:v>929</c:v>
                </c:pt>
                <c:pt idx="2662">
                  <c:v>929</c:v>
                </c:pt>
                <c:pt idx="2663">
                  <c:v>930</c:v>
                </c:pt>
                <c:pt idx="2664">
                  <c:v>931</c:v>
                </c:pt>
                <c:pt idx="2665">
                  <c:v>932</c:v>
                </c:pt>
                <c:pt idx="2666">
                  <c:v>933</c:v>
                </c:pt>
                <c:pt idx="2667">
                  <c:v>934</c:v>
                </c:pt>
                <c:pt idx="2668">
                  <c:v>934</c:v>
                </c:pt>
                <c:pt idx="2669">
                  <c:v>935</c:v>
                </c:pt>
                <c:pt idx="2670">
                  <c:v>935</c:v>
                </c:pt>
                <c:pt idx="2671">
                  <c:v>936</c:v>
                </c:pt>
                <c:pt idx="2672">
                  <c:v>936</c:v>
                </c:pt>
                <c:pt idx="2673">
                  <c:v>937</c:v>
                </c:pt>
                <c:pt idx="2674">
                  <c:v>938</c:v>
                </c:pt>
                <c:pt idx="2675">
                  <c:v>939</c:v>
                </c:pt>
                <c:pt idx="2676">
                  <c:v>940</c:v>
                </c:pt>
                <c:pt idx="2677">
                  <c:v>940</c:v>
                </c:pt>
                <c:pt idx="2678">
                  <c:v>941</c:v>
                </c:pt>
                <c:pt idx="2679">
                  <c:v>941</c:v>
                </c:pt>
                <c:pt idx="2680">
                  <c:v>942</c:v>
                </c:pt>
                <c:pt idx="2681">
                  <c:v>942</c:v>
                </c:pt>
                <c:pt idx="2682">
                  <c:v>942</c:v>
                </c:pt>
                <c:pt idx="2683">
                  <c:v>942</c:v>
                </c:pt>
                <c:pt idx="2684">
                  <c:v>943</c:v>
                </c:pt>
                <c:pt idx="2685">
                  <c:v>944</c:v>
                </c:pt>
                <c:pt idx="2686">
                  <c:v>945</c:v>
                </c:pt>
                <c:pt idx="2687">
                  <c:v>945</c:v>
                </c:pt>
                <c:pt idx="2688">
                  <c:v>945</c:v>
                </c:pt>
                <c:pt idx="2689">
                  <c:v>945</c:v>
                </c:pt>
                <c:pt idx="2690">
                  <c:v>946</c:v>
                </c:pt>
                <c:pt idx="2691">
                  <c:v>947</c:v>
                </c:pt>
                <c:pt idx="2692">
                  <c:v>948</c:v>
                </c:pt>
                <c:pt idx="2693">
                  <c:v>949</c:v>
                </c:pt>
                <c:pt idx="2694">
                  <c:v>950</c:v>
                </c:pt>
                <c:pt idx="2695">
                  <c:v>951</c:v>
                </c:pt>
                <c:pt idx="2696">
                  <c:v>952</c:v>
                </c:pt>
                <c:pt idx="2697">
                  <c:v>952</c:v>
                </c:pt>
                <c:pt idx="2698">
                  <c:v>952</c:v>
                </c:pt>
                <c:pt idx="2699">
                  <c:v>953</c:v>
                </c:pt>
                <c:pt idx="2700">
                  <c:v>954</c:v>
                </c:pt>
                <c:pt idx="2701">
                  <c:v>955</c:v>
                </c:pt>
                <c:pt idx="2702">
                  <c:v>956</c:v>
                </c:pt>
                <c:pt idx="2703">
                  <c:v>957</c:v>
                </c:pt>
                <c:pt idx="2704">
                  <c:v>958</c:v>
                </c:pt>
                <c:pt idx="2705">
                  <c:v>959</c:v>
                </c:pt>
                <c:pt idx="2706">
                  <c:v>960</c:v>
                </c:pt>
                <c:pt idx="2707">
                  <c:v>961</c:v>
                </c:pt>
                <c:pt idx="2708">
                  <c:v>962</c:v>
                </c:pt>
                <c:pt idx="2709">
                  <c:v>962</c:v>
                </c:pt>
                <c:pt idx="2710">
                  <c:v>962</c:v>
                </c:pt>
                <c:pt idx="2711">
                  <c:v>963</c:v>
                </c:pt>
                <c:pt idx="2712">
                  <c:v>963</c:v>
                </c:pt>
                <c:pt idx="2713">
                  <c:v>964</c:v>
                </c:pt>
                <c:pt idx="2714">
                  <c:v>965</c:v>
                </c:pt>
                <c:pt idx="2715">
                  <c:v>965</c:v>
                </c:pt>
                <c:pt idx="2716">
                  <c:v>965</c:v>
                </c:pt>
                <c:pt idx="2717">
                  <c:v>966</c:v>
                </c:pt>
                <c:pt idx="2718">
                  <c:v>967</c:v>
                </c:pt>
                <c:pt idx="2719">
                  <c:v>968</c:v>
                </c:pt>
                <c:pt idx="2720">
                  <c:v>969</c:v>
                </c:pt>
                <c:pt idx="2721">
                  <c:v>970</c:v>
                </c:pt>
                <c:pt idx="2722">
                  <c:v>971</c:v>
                </c:pt>
                <c:pt idx="2723">
                  <c:v>971</c:v>
                </c:pt>
                <c:pt idx="2724">
                  <c:v>971</c:v>
                </c:pt>
                <c:pt idx="2725">
                  <c:v>971</c:v>
                </c:pt>
                <c:pt idx="2726">
                  <c:v>972</c:v>
                </c:pt>
                <c:pt idx="2727">
                  <c:v>972</c:v>
                </c:pt>
                <c:pt idx="2728">
                  <c:v>973</c:v>
                </c:pt>
                <c:pt idx="2729">
                  <c:v>973</c:v>
                </c:pt>
                <c:pt idx="2730">
                  <c:v>973</c:v>
                </c:pt>
                <c:pt idx="2731">
                  <c:v>973</c:v>
                </c:pt>
                <c:pt idx="2732">
                  <c:v>973</c:v>
                </c:pt>
                <c:pt idx="2733">
                  <c:v>973</c:v>
                </c:pt>
                <c:pt idx="2734">
                  <c:v>973</c:v>
                </c:pt>
                <c:pt idx="2735">
                  <c:v>973</c:v>
                </c:pt>
                <c:pt idx="2736">
                  <c:v>973</c:v>
                </c:pt>
                <c:pt idx="2737">
                  <c:v>974</c:v>
                </c:pt>
                <c:pt idx="2738">
                  <c:v>975</c:v>
                </c:pt>
                <c:pt idx="2739">
                  <c:v>976</c:v>
                </c:pt>
                <c:pt idx="2740">
                  <c:v>977</c:v>
                </c:pt>
                <c:pt idx="2741">
                  <c:v>978</c:v>
                </c:pt>
                <c:pt idx="2742">
                  <c:v>979</c:v>
                </c:pt>
                <c:pt idx="2743">
                  <c:v>980</c:v>
                </c:pt>
                <c:pt idx="2744">
                  <c:v>981</c:v>
                </c:pt>
                <c:pt idx="2745">
                  <c:v>982</c:v>
                </c:pt>
                <c:pt idx="2746">
                  <c:v>982</c:v>
                </c:pt>
                <c:pt idx="2747">
                  <c:v>982</c:v>
                </c:pt>
                <c:pt idx="2748">
                  <c:v>983</c:v>
                </c:pt>
                <c:pt idx="2749">
                  <c:v>983</c:v>
                </c:pt>
                <c:pt idx="2750">
                  <c:v>983</c:v>
                </c:pt>
              </c:numCache>
            </c:numRef>
          </c:xVal>
          <c:yVal>
            <c:numRef>
              <c:f>Sheet3!$B$1:$B$2751</c:f>
              <c:numCache>
                <c:formatCode>General</c:formatCode>
                <c:ptCount val="2751"/>
                <c:pt idx="0">
                  <c:v>0.69833699999999943</c:v>
                </c:pt>
                <c:pt idx="1">
                  <c:v>0.70071300000000003</c:v>
                </c:pt>
                <c:pt idx="2">
                  <c:v>0.52577300000000005</c:v>
                </c:pt>
                <c:pt idx="3">
                  <c:v>0.69072199999999995</c:v>
                </c:pt>
                <c:pt idx="4">
                  <c:v>0.84357499999999996</c:v>
                </c:pt>
                <c:pt idx="5">
                  <c:v>0.85474900000000076</c:v>
                </c:pt>
                <c:pt idx="6">
                  <c:v>5.3465000000000013E-2</c:v>
                </c:pt>
                <c:pt idx="7">
                  <c:v>5.5446000000000023E-2</c:v>
                </c:pt>
                <c:pt idx="8">
                  <c:v>0.10693100000000005</c:v>
                </c:pt>
                <c:pt idx="9">
                  <c:v>0.12871299999999999</c:v>
                </c:pt>
                <c:pt idx="10">
                  <c:v>1</c:v>
                </c:pt>
                <c:pt idx="11">
                  <c:v>0.90298500000000004</c:v>
                </c:pt>
                <c:pt idx="12">
                  <c:v>0.80676300000000001</c:v>
                </c:pt>
                <c:pt idx="13">
                  <c:v>8.9362000000000025E-2</c:v>
                </c:pt>
                <c:pt idx="14">
                  <c:v>0.10425500000000006</c:v>
                </c:pt>
                <c:pt idx="15">
                  <c:v>0.110638</c:v>
                </c:pt>
                <c:pt idx="16">
                  <c:v>0.11276600000000009</c:v>
                </c:pt>
                <c:pt idx="17">
                  <c:v>0.11489400000000002</c:v>
                </c:pt>
                <c:pt idx="18">
                  <c:v>0.11702100000000006</c:v>
                </c:pt>
                <c:pt idx="19">
                  <c:v>0.119149</c:v>
                </c:pt>
                <c:pt idx="20">
                  <c:v>0.12127700000000002</c:v>
                </c:pt>
                <c:pt idx="21">
                  <c:v>0.12340400000000006</c:v>
                </c:pt>
                <c:pt idx="22">
                  <c:v>0.125532</c:v>
                </c:pt>
                <c:pt idx="23">
                  <c:v>0.12766</c:v>
                </c:pt>
                <c:pt idx="24">
                  <c:v>0.12978700000000001</c:v>
                </c:pt>
                <c:pt idx="25">
                  <c:v>0.13191500000000012</c:v>
                </c:pt>
                <c:pt idx="26">
                  <c:v>0.13404300000000011</c:v>
                </c:pt>
                <c:pt idx="27">
                  <c:v>0.13616999999999999</c:v>
                </c:pt>
                <c:pt idx="28">
                  <c:v>0.13829800000000012</c:v>
                </c:pt>
                <c:pt idx="29">
                  <c:v>0.14042600000000011</c:v>
                </c:pt>
                <c:pt idx="30">
                  <c:v>0.14255300000000001</c:v>
                </c:pt>
                <c:pt idx="31">
                  <c:v>0.144681</c:v>
                </c:pt>
                <c:pt idx="32">
                  <c:v>0.14680900000000011</c:v>
                </c:pt>
                <c:pt idx="33">
                  <c:v>0.14893600000000018</c:v>
                </c:pt>
                <c:pt idx="34">
                  <c:v>0.15106400000000011</c:v>
                </c:pt>
                <c:pt idx="35">
                  <c:v>0.15319099999999999</c:v>
                </c:pt>
                <c:pt idx="36">
                  <c:v>0.17233999999999999</c:v>
                </c:pt>
                <c:pt idx="37">
                  <c:v>0.17446800000000018</c:v>
                </c:pt>
                <c:pt idx="38">
                  <c:v>0.17659600000000011</c:v>
                </c:pt>
                <c:pt idx="39">
                  <c:v>0.17872299999999999</c:v>
                </c:pt>
                <c:pt idx="40">
                  <c:v>0.18085100000000001</c:v>
                </c:pt>
                <c:pt idx="41">
                  <c:v>0.18297900000000011</c:v>
                </c:pt>
                <c:pt idx="42">
                  <c:v>0.18510599999999999</c:v>
                </c:pt>
                <c:pt idx="43">
                  <c:v>0.18723400000000018</c:v>
                </c:pt>
                <c:pt idx="44">
                  <c:v>0.18936200000000011</c:v>
                </c:pt>
                <c:pt idx="45">
                  <c:v>0.19148899999999999</c:v>
                </c:pt>
                <c:pt idx="46">
                  <c:v>0.19361700000000001</c:v>
                </c:pt>
                <c:pt idx="47">
                  <c:v>0.19787199999999988</c:v>
                </c:pt>
                <c:pt idx="48">
                  <c:v>0.2</c:v>
                </c:pt>
                <c:pt idx="49">
                  <c:v>0.202128</c:v>
                </c:pt>
                <c:pt idx="50">
                  <c:v>0.20425499999999999</c:v>
                </c:pt>
                <c:pt idx="51">
                  <c:v>0.20638300000000001</c:v>
                </c:pt>
                <c:pt idx="52">
                  <c:v>0.20851100000000011</c:v>
                </c:pt>
                <c:pt idx="53">
                  <c:v>0.21063799999999999</c:v>
                </c:pt>
                <c:pt idx="54">
                  <c:v>0.21276600000000018</c:v>
                </c:pt>
                <c:pt idx="55">
                  <c:v>0.21489400000000011</c:v>
                </c:pt>
                <c:pt idx="56">
                  <c:v>0.21702099999999999</c:v>
                </c:pt>
                <c:pt idx="57">
                  <c:v>0.21914900000000018</c:v>
                </c:pt>
                <c:pt idx="58">
                  <c:v>0.221277</c:v>
                </c:pt>
                <c:pt idx="59">
                  <c:v>0.22340399999999999</c:v>
                </c:pt>
                <c:pt idx="60">
                  <c:v>0.22553200000000001</c:v>
                </c:pt>
                <c:pt idx="61">
                  <c:v>0.22766</c:v>
                </c:pt>
                <c:pt idx="62">
                  <c:v>0.22978699999999999</c:v>
                </c:pt>
                <c:pt idx="63">
                  <c:v>0.23191500000000018</c:v>
                </c:pt>
                <c:pt idx="64">
                  <c:v>0.23404300000000011</c:v>
                </c:pt>
                <c:pt idx="65">
                  <c:v>0.23616999999999999</c:v>
                </c:pt>
                <c:pt idx="66">
                  <c:v>0.24042600000000011</c:v>
                </c:pt>
                <c:pt idx="67">
                  <c:v>0.24255299999999999</c:v>
                </c:pt>
                <c:pt idx="68">
                  <c:v>0.34893600000000002</c:v>
                </c:pt>
                <c:pt idx="69">
                  <c:v>0.37234000000000023</c:v>
                </c:pt>
                <c:pt idx="70">
                  <c:v>0.37872300000000025</c:v>
                </c:pt>
                <c:pt idx="71">
                  <c:v>0.38085100000000022</c:v>
                </c:pt>
                <c:pt idx="72">
                  <c:v>0.38297900000000024</c:v>
                </c:pt>
                <c:pt idx="73">
                  <c:v>0.43617000000000022</c:v>
                </c:pt>
                <c:pt idx="74">
                  <c:v>0.47659600000000002</c:v>
                </c:pt>
                <c:pt idx="75">
                  <c:v>0.47872300000000001</c:v>
                </c:pt>
                <c:pt idx="76">
                  <c:v>0.48085100000000008</c:v>
                </c:pt>
                <c:pt idx="77">
                  <c:v>0.48297900000000032</c:v>
                </c:pt>
                <c:pt idx="78">
                  <c:v>0.4851060000000002</c:v>
                </c:pt>
                <c:pt idx="79">
                  <c:v>0.487234</c:v>
                </c:pt>
                <c:pt idx="80">
                  <c:v>0.48936200000000035</c:v>
                </c:pt>
                <c:pt idx="81">
                  <c:v>0.49148900000000023</c:v>
                </c:pt>
                <c:pt idx="82">
                  <c:v>0.49361700000000008</c:v>
                </c:pt>
                <c:pt idx="83">
                  <c:v>0.4957450000000001</c:v>
                </c:pt>
                <c:pt idx="84">
                  <c:v>0.49787200000000037</c:v>
                </c:pt>
                <c:pt idx="85">
                  <c:v>0.5</c:v>
                </c:pt>
                <c:pt idx="86">
                  <c:v>0.50212800000000002</c:v>
                </c:pt>
                <c:pt idx="87">
                  <c:v>0.50425500000000001</c:v>
                </c:pt>
                <c:pt idx="88">
                  <c:v>0.50638299999999936</c:v>
                </c:pt>
                <c:pt idx="89">
                  <c:v>0.50851099999999938</c:v>
                </c:pt>
                <c:pt idx="90">
                  <c:v>0.51063800000000004</c:v>
                </c:pt>
                <c:pt idx="91">
                  <c:v>0.51276600000000006</c:v>
                </c:pt>
                <c:pt idx="92">
                  <c:v>0.51489399999999996</c:v>
                </c:pt>
                <c:pt idx="93">
                  <c:v>0.51702099999999951</c:v>
                </c:pt>
                <c:pt idx="94">
                  <c:v>0.51914899999999997</c:v>
                </c:pt>
                <c:pt idx="95">
                  <c:v>0.52127699999999955</c:v>
                </c:pt>
                <c:pt idx="96">
                  <c:v>0.52340399999999943</c:v>
                </c:pt>
                <c:pt idx="97">
                  <c:v>0.52553199999999956</c:v>
                </c:pt>
                <c:pt idx="98">
                  <c:v>0.52766000000000002</c:v>
                </c:pt>
                <c:pt idx="99">
                  <c:v>0.52978700000000001</c:v>
                </c:pt>
                <c:pt idx="100">
                  <c:v>0.53191500000000003</c:v>
                </c:pt>
                <c:pt idx="101">
                  <c:v>0.67659600000000042</c:v>
                </c:pt>
                <c:pt idx="102">
                  <c:v>0.7212769999999995</c:v>
                </c:pt>
                <c:pt idx="103">
                  <c:v>0.7957450000000007</c:v>
                </c:pt>
                <c:pt idx="104">
                  <c:v>0.84893600000000002</c:v>
                </c:pt>
                <c:pt idx="105">
                  <c:v>0.89574500000000046</c:v>
                </c:pt>
                <c:pt idx="106">
                  <c:v>0.95957400000000004</c:v>
                </c:pt>
                <c:pt idx="107">
                  <c:v>0.84814800000000046</c:v>
                </c:pt>
                <c:pt idx="108">
                  <c:v>8.8496000000000047E-2</c:v>
                </c:pt>
                <c:pt idx="109">
                  <c:v>9.2920000000000003E-2</c:v>
                </c:pt>
                <c:pt idx="110">
                  <c:v>0.469136</c:v>
                </c:pt>
                <c:pt idx="111">
                  <c:v>0.74691399999999997</c:v>
                </c:pt>
                <c:pt idx="112">
                  <c:v>0.88888900000000004</c:v>
                </c:pt>
                <c:pt idx="113">
                  <c:v>0.84210499999999999</c:v>
                </c:pt>
                <c:pt idx="114">
                  <c:v>0.855263</c:v>
                </c:pt>
                <c:pt idx="115">
                  <c:v>0.881579</c:v>
                </c:pt>
                <c:pt idx="116">
                  <c:v>1</c:v>
                </c:pt>
                <c:pt idx="117">
                  <c:v>0.4702840000000002</c:v>
                </c:pt>
                <c:pt idx="118">
                  <c:v>0.563307</c:v>
                </c:pt>
                <c:pt idx="119">
                  <c:v>0.98620699999999928</c:v>
                </c:pt>
                <c:pt idx="120">
                  <c:v>0.92307700000000004</c:v>
                </c:pt>
                <c:pt idx="121">
                  <c:v>0.94970399999999999</c:v>
                </c:pt>
                <c:pt idx="122">
                  <c:v>0.95266300000000004</c:v>
                </c:pt>
                <c:pt idx="123">
                  <c:v>0.97687900000000072</c:v>
                </c:pt>
                <c:pt idx="124">
                  <c:v>0.95275600000000005</c:v>
                </c:pt>
                <c:pt idx="125">
                  <c:v>0.92307700000000004</c:v>
                </c:pt>
                <c:pt idx="126">
                  <c:v>0.93846199999999957</c:v>
                </c:pt>
                <c:pt idx="127">
                  <c:v>0.90500000000000003</c:v>
                </c:pt>
                <c:pt idx="128">
                  <c:v>0.99187000000000003</c:v>
                </c:pt>
                <c:pt idx="129">
                  <c:v>0.8</c:v>
                </c:pt>
                <c:pt idx="130">
                  <c:v>0.99497500000000005</c:v>
                </c:pt>
                <c:pt idx="131">
                  <c:v>0.68306</c:v>
                </c:pt>
                <c:pt idx="132">
                  <c:v>0.22909099999999999</c:v>
                </c:pt>
                <c:pt idx="133">
                  <c:v>0.57818199999999997</c:v>
                </c:pt>
                <c:pt idx="134">
                  <c:v>0.94545500000000005</c:v>
                </c:pt>
                <c:pt idx="135">
                  <c:v>0.94909100000000046</c:v>
                </c:pt>
                <c:pt idx="136">
                  <c:v>0.97572800000000071</c:v>
                </c:pt>
                <c:pt idx="137">
                  <c:v>0.98742099999999955</c:v>
                </c:pt>
                <c:pt idx="138">
                  <c:v>1</c:v>
                </c:pt>
                <c:pt idx="139">
                  <c:v>0.80540500000000004</c:v>
                </c:pt>
                <c:pt idx="140">
                  <c:v>0.84976499999999999</c:v>
                </c:pt>
                <c:pt idx="141">
                  <c:v>0.30882400000000043</c:v>
                </c:pt>
                <c:pt idx="142">
                  <c:v>0.82352899999999996</c:v>
                </c:pt>
                <c:pt idx="143">
                  <c:v>0.86764699999999995</c:v>
                </c:pt>
                <c:pt idx="144">
                  <c:v>0.42063500000000004</c:v>
                </c:pt>
                <c:pt idx="145">
                  <c:v>0.61904800000000071</c:v>
                </c:pt>
                <c:pt idx="146">
                  <c:v>0.76190500000000072</c:v>
                </c:pt>
                <c:pt idx="147">
                  <c:v>0.85714299999999999</c:v>
                </c:pt>
                <c:pt idx="148">
                  <c:v>0.86507900000000071</c:v>
                </c:pt>
                <c:pt idx="149">
                  <c:v>0.87301600000000001</c:v>
                </c:pt>
                <c:pt idx="150">
                  <c:v>0.90476199999999996</c:v>
                </c:pt>
                <c:pt idx="151">
                  <c:v>0.92063499999999998</c:v>
                </c:pt>
                <c:pt idx="152">
                  <c:v>0.94444399999999951</c:v>
                </c:pt>
                <c:pt idx="153">
                  <c:v>0.77857100000000046</c:v>
                </c:pt>
                <c:pt idx="154">
                  <c:v>2.2727000000000001E-2</c:v>
                </c:pt>
                <c:pt idx="155">
                  <c:v>0.19318199999999988</c:v>
                </c:pt>
                <c:pt idx="156">
                  <c:v>0.64772700000000072</c:v>
                </c:pt>
                <c:pt idx="157">
                  <c:v>0.84090900000000046</c:v>
                </c:pt>
                <c:pt idx="158">
                  <c:v>0.98863599999999996</c:v>
                </c:pt>
                <c:pt idx="159">
                  <c:v>0.92307700000000004</c:v>
                </c:pt>
                <c:pt idx="160">
                  <c:v>0.92692300000000005</c:v>
                </c:pt>
                <c:pt idx="161">
                  <c:v>0.93076899999999996</c:v>
                </c:pt>
                <c:pt idx="162">
                  <c:v>0.87378599999999995</c:v>
                </c:pt>
                <c:pt idx="163">
                  <c:v>6.3725000000000004E-2</c:v>
                </c:pt>
                <c:pt idx="164">
                  <c:v>0.12820500000000001</c:v>
                </c:pt>
                <c:pt idx="165">
                  <c:v>0.51282099999999997</c:v>
                </c:pt>
                <c:pt idx="166">
                  <c:v>0.79858699999999938</c:v>
                </c:pt>
                <c:pt idx="167">
                  <c:v>0.22247700000000001</c:v>
                </c:pt>
                <c:pt idx="168">
                  <c:v>0.34285700000000002</c:v>
                </c:pt>
                <c:pt idx="169">
                  <c:v>8.3333000000000004E-2</c:v>
                </c:pt>
                <c:pt idx="170">
                  <c:v>0.25</c:v>
                </c:pt>
                <c:pt idx="171">
                  <c:v>0.29166700000000001</c:v>
                </c:pt>
                <c:pt idx="172">
                  <c:v>0.41666700000000001</c:v>
                </c:pt>
                <c:pt idx="173">
                  <c:v>0.4583330000000001</c:v>
                </c:pt>
                <c:pt idx="174">
                  <c:v>0.5</c:v>
                </c:pt>
                <c:pt idx="175">
                  <c:v>0.54166700000000001</c:v>
                </c:pt>
                <c:pt idx="176">
                  <c:v>0.5833329999999991</c:v>
                </c:pt>
                <c:pt idx="177">
                  <c:v>0.62500000000000044</c:v>
                </c:pt>
                <c:pt idx="178">
                  <c:v>0.66666700000000045</c:v>
                </c:pt>
                <c:pt idx="179">
                  <c:v>0.70833299999999955</c:v>
                </c:pt>
                <c:pt idx="180">
                  <c:v>0.75000000000000044</c:v>
                </c:pt>
                <c:pt idx="181">
                  <c:v>0.79166700000000001</c:v>
                </c:pt>
                <c:pt idx="182">
                  <c:v>0.83333299999999955</c:v>
                </c:pt>
                <c:pt idx="183">
                  <c:v>0.87500000000000044</c:v>
                </c:pt>
                <c:pt idx="184">
                  <c:v>0.91666700000000001</c:v>
                </c:pt>
                <c:pt idx="185">
                  <c:v>0.95833299999999955</c:v>
                </c:pt>
                <c:pt idx="186">
                  <c:v>0.7416270000000007</c:v>
                </c:pt>
                <c:pt idx="187">
                  <c:v>0.75598100000000046</c:v>
                </c:pt>
                <c:pt idx="188">
                  <c:v>0.95215300000000003</c:v>
                </c:pt>
                <c:pt idx="189">
                  <c:v>0.95693799999999996</c:v>
                </c:pt>
                <c:pt idx="190">
                  <c:v>0.96172200000000041</c:v>
                </c:pt>
                <c:pt idx="191">
                  <c:v>0.96650700000000001</c:v>
                </c:pt>
                <c:pt idx="192">
                  <c:v>0.97129200000000004</c:v>
                </c:pt>
                <c:pt idx="193">
                  <c:v>0.97607699999999997</c:v>
                </c:pt>
                <c:pt idx="194">
                  <c:v>0.98086099999999943</c:v>
                </c:pt>
                <c:pt idx="195">
                  <c:v>0.98564600000000002</c:v>
                </c:pt>
                <c:pt idx="196">
                  <c:v>7.1429000000000006E-2</c:v>
                </c:pt>
                <c:pt idx="197">
                  <c:v>2.6042000000000017E-2</c:v>
                </c:pt>
                <c:pt idx="198">
                  <c:v>5.7470000000000038E-3</c:v>
                </c:pt>
                <c:pt idx="199">
                  <c:v>6.0239999999999998E-3</c:v>
                </c:pt>
                <c:pt idx="200">
                  <c:v>0.50819700000000001</c:v>
                </c:pt>
                <c:pt idx="201">
                  <c:v>0.475248</c:v>
                </c:pt>
                <c:pt idx="202">
                  <c:v>9.8039000000000071E-2</c:v>
                </c:pt>
                <c:pt idx="203">
                  <c:v>0.78210100000000005</c:v>
                </c:pt>
                <c:pt idx="204">
                  <c:v>0.16239300000000001</c:v>
                </c:pt>
                <c:pt idx="205">
                  <c:v>0.24509800000000018</c:v>
                </c:pt>
                <c:pt idx="206">
                  <c:v>0.78749999999999998</c:v>
                </c:pt>
                <c:pt idx="207">
                  <c:v>0.7937500000000004</c:v>
                </c:pt>
                <c:pt idx="208">
                  <c:v>0.8</c:v>
                </c:pt>
                <c:pt idx="209">
                  <c:v>0.80625000000000002</c:v>
                </c:pt>
                <c:pt idx="210">
                  <c:v>0.8125</c:v>
                </c:pt>
                <c:pt idx="211">
                  <c:v>0.81875000000000042</c:v>
                </c:pt>
                <c:pt idx="212">
                  <c:v>0.8250000000000004</c:v>
                </c:pt>
                <c:pt idx="213">
                  <c:v>0.83125000000000004</c:v>
                </c:pt>
                <c:pt idx="214">
                  <c:v>0.83750000000000002</c:v>
                </c:pt>
                <c:pt idx="215">
                  <c:v>0.84375000000000044</c:v>
                </c:pt>
                <c:pt idx="216">
                  <c:v>0.85000000000000042</c:v>
                </c:pt>
                <c:pt idx="217">
                  <c:v>0.8562500000000004</c:v>
                </c:pt>
                <c:pt idx="218">
                  <c:v>0.86250000000000004</c:v>
                </c:pt>
                <c:pt idx="219">
                  <c:v>0.86875000000000058</c:v>
                </c:pt>
                <c:pt idx="220">
                  <c:v>0.87500000000000044</c:v>
                </c:pt>
                <c:pt idx="221">
                  <c:v>0.88124999999999998</c:v>
                </c:pt>
                <c:pt idx="222">
                  <c:v>0.88749999999999996</c:v>
                </c:pt>
                <c:pt idx="223">
                  <c:v>0.89375000000000004</c:v>
                </c:pt>
                <c:pt idx="224">
                  <c:v>0.9</c:v>
                </c:pt>
                <c:pt idx="225">
                  <c:v>0.90625</c:v>
                </c:pt>
                <c:pt idx="226">
                  <c:v>0.91249999999999998</c:v>
                </c:pt>
                <c:pt idx="227">
                  <c:v>0.9187500000000004</c:v>
                </c:pt>
                <c:pt idx="228">
                  <c:v>0.92500000000000004</c:v>
                </c:pt>
                <c:pt idx="229">
                  <c:v>0.93125000000000002</c:v>
                </c:pt>
                <c:pt idx="230">
                  <c:v>0.9375</c:v>
                </c:pt>
                <c:pt idx="231">
                  <c:v>0.94375000000000042</c:v>
                </c:pt>
                <c:pt idx="232">
                  <c:v>0.9500000000000004</c:v>
                </c:pt>
                <c:pt idx="233">
                  <c:v>0.95625000000000004</c:v>
                </c:pt>
                <c:pt idx="234">
                  <c:v>0.96250000000000002</c:v>
                </c:pt>
                <c:pt idx="235">
                  <c:v>0.96875000000000044</c:v>
                </c:pt>
                <c:pt idx="236">
                  <c:v>7.0197000000000023E-2</c:v>
                </c:pt>
                <c:pt idx="237">
                  <c:v>0.12192100000000006</c:v>
                </c:pt>
                <c:pt idx="238">
                  <c:v>0.18842400000000012</c:v>
                </c:pt>
                <c:pt idx="239">
                  <c:v>0.19211800000000001</c:v>
                </c:pt>
                <c:pt idx="240">
                  <c:v>0.19334999999999999</c:v>
                </c:pt>
                <c:pt idx="241">
                  <c:v>0.194581</c:v>
                </c:pt>
                <c:pt idx="242">
                  <c:v>0.19581299999999999</c:v>
                </c:pt>
                <c:pt idx="243">
                  <c:v>0.19704400000000011</c:v>
                </c:pt>
                <c:pt idx="244">
                  <c:v>0.19827600000000001</c:v>
                </c:pt>
                <c:pt idx="245">
                  <c:v>0.19950699999999999</c:v>
                </c:pt>
                <c:pt idx="246">
                  <c:v>0.20197000000000001</c:v>
                </c:pt>
                <c:pt idx="247">
                  <c:v>0.22044300000000011</c:v>
                </c:pt>
                <c:pt idx="248">
                  <c:v>0.256158</c:v>
                </c:pt>
                <c:pt idx="249">
                  <c:v>0.48645300000000002</c:v>
                </c:pt>
                <c:pt idx="250">
                  <c:v>0.56280799999999997</c:v>
                </c:pt>
                <c:pt idx="251">
                  <c:v>0.56403899999999996</c:v>
                </c:pt>
                <c:pt idx="252">
                  <c:v>0.62684700000000071</c:v>
                </c:pt>
                <c:pt idx="253">
                  <c:v>0.70320199999999999</c:v>
                </c:pt>
                <c:pt idx="254">
                  <c:v>0.77339899999999995</c:v>
                </c:pt>
                <c:pt idx="255">
                  <c:v>0.79433500000000001</c:v>
                </c:pt>
                <c:pt idx="256">
                  <c:v>0.79556699999999936</c:v>
                </c:pt>
                <c:pt idx="257">
                  <c:v>0.82142899999999996</c:v>
                </c:pt>
                <c:pt idx="258">
                  <c:v>0.8238920000000004</c:v>
                </c:pt>
                <c:pt idx="259">
                  <c:v>0.83990100000000045</c:v>
                </c:pt>
                <c:pt idx="260">
                  <c:v>0.93842400000000004</c:v>
                </c:pt>
                <c:pt idx="261">
                  <c:v>0.98380599999999996</c:v>
                </c:pt>
                <c:pt idx="262">
                  <c:v>0.98785400000000001</c:v>
                </c:pt>
                <c:pt idx="263">
                  <c:v>1.5110000000000008E-3</c:v>
                </c:pt>
                <c:pt idx="264">
                  <c:v>0.29607300000000025</c:v>
                </c:pt>
                <c:pt idx="265">
                  <c:v>0.306647</c:v>
                </c:pt>
                <c:pt idx="266">
                  <c:v>0.55438100000000001</c:v>
                </c:pt>
                <c:pt idx="267">
                  <c:v>0.56193400000000004</c:v>
                </c:pt>
                <c:pt idx="268">
                  <c:v>0.67371600000000043</c:v>
                </c:pt>
                <c:pt idx="269">
                  <c:v>0.67522700000000047</c:v>
                </c:pt>
                <c:pt idx="270">
                  <c:v>0.70694900000000072</c:v>
                </c:pt>
                <c:pt idx="271">
                  <c:v>0.72054399999999996</c:v>
                </c:pt>
                <c:pt idx="272">
                  <c:v>0.85045300000000001</c:v>
                </c:pt>
                <c:pt idx="273">
                  <c:v>0.87462200000000045</c:v>
                </c:pt>
                <c:pt idx="274">
                  <c:v>1.4950000000000009E-3</c:v>
                </c:pt>
                <c:pt idx="275">
                  <c:v>0.23168900000000001</c:v>
                </c:pt>
                <c:pt idx="276">
                  <c:v>0.46337800000000023</c:v>
                </c:pt>
                <c:pt idx="277">
                  <c:v>0.4753360000000002</c:v>
                </c:pt>
                <c:pt idx="278">
                  <c:v>0.51868499999999951</c:v>
                </c:pt>
                <c:pt idx="279">
                  <c:v>5.9170000000000004E-3</c:v>
                </c:pt>
                <c:pt idx="280">
                  <c:v>0.98520699999999939</c:v>
                </c:pt>
                <c:pt idx="281">
                  <c:v>0.19893400000000011</c:v>
                </c:pt>
                <c:pt idx="282">
                  <c:v>0.24333900000000011</c:v>
                </c:pt>
                <c:pt idx="283">
                  <c:v>0.5861459999999995</c:v>
                </c:pt>
                <c:pt idx="284">
                  <c:v>0.8383659999999995</c:v>
                </c:pt>
                <c:pt idx="285">
                  <c:v>0.13636400000000001</c:v>
                </c:pt>
                <c:pt idx="286">
                  <c:v>0.6875</c:v>
                </c:pt>
                <c:pt idx="287">
                  <c:v>0.31007800000000035</c:v>
                </c:pt>
                <c:pt idx="288">
                  <c:v>0.421705</c:v>
                </c:pt>
                <c:pt idx="289">
                  <c:v>0.43410900000000002</c:v>
                </c:pt>
                <c:pt idx="290">
                  <c:v>0.45116300000000004</c:v>
                </c:pt>
                <c:pt idx="291">
                  <c:v>0.53369800000000045</c:v>
                </c:pt>
                <c:pt idx="292">
                  <c:v>0.55555599999999961</c:v>
                </c:pt>
                <c:pt idx="293">
                  <c:v>0.56101999999999996</c:v>
                </c:pt>
                <c:pt idx="294">
                  <c:v>0.58287800000000001</c:v>
                </c:pt>
                <c:pt idx="295">
                  <c:v>0.69398899999999997</c:v>
                </c:pt>
                <c:pt idx="296">
                  <c:v>0.33838400000000052</c:v>
                </c:pt>
                <c:pt idx="297">
                  <c:v>0.56313100000000005</c:v>
                </c:pt>
                <c:pt idx="298">
                  <c:v>0.82070699999999996</c:v>
                </c:pt>
                <c:pt idx="299">
                  <c:v>5.1723999999999999E-2</c:v>
                </c:pt>
                <c:pt idx="300">
                  <c:v>0.21554800000000018</c:v>
                </c:pt>
                <c:pt idx="301">
                  <c:v>0.22261500000000001</c:v>
                </c:pt>
                <c:pt idx="302">
                  <c:v>0.73674900000000076</c:v>
                </c:pt>
                <c:pt idx="303">
                  <c:v>0.80035299999999943</c:v>
                </c:pt>
                <c:pt idx="304">
                  <c:v>0.37546500000000033</c:v>
                </c:pt>
                <c:pt idx="305">
                  <c:v>0.53320299999999943</c:v>
                </c:pt>
                <c:pt idx="306">
                  <c:v>0.8339839999999995</c:v>
                </c:pt>
                <c:pt idx="307">
                  <c:v>0.540323</c:v>
                </c:pt>
                <c:pt idx="308">
                  <c:v>0.40282700000000032</c:v>
                </c:pt>
                <c:pt idx="309">
                  <c:v>0.41996600000000023</c:v>
                </c:pt>
                <c:pt idx="310">
                  <c:v>0.61617900000000059</c:v>
                </c:pt>
                <c:pt idx="311">
                  <c:v>0.43511500000000025</c:v>
                </c:pt>
                <c:pt idx="312">
                  <c:v>0.59160299999999955</c:v>
                </c:pt>
                <c:pt idx="313">
                  <c:v>0.86068699999999998</c:v>
                </c:pt>
                <c:pt idx="314">
                  <c:v>0.66455699999999951</c:v>
                </c:pt>
                <c:pt idx="315">
                  <c:v>0.94936699999999929</c:v>
                </c:pt>
                <c:pt idx="316">
                  <c:v>0.37739900000000026</c:v>
                </c:pt>
                <c:pt idx="317">
                  <c:v>0.82302799999999998</c:v>
                </c:pt>
                <c:pt idx="318">
                  <c:v>0.35966400000000021</c:v>
                </c:pt>
                <c:pt idx="319">
                  <c:v>0.42689100000000002</c:v>
                </c:pt>
                <c:pt idx="320">
                  <c:v>5.9197000000000041E-2</c:v>
                </c:pt>
                <c:pt idx="321">
                  <c:v>0.40169100000000002</c:v>
                </c:pt>
                <c:pt idx="322">
                  <c:v>0.45666000000000001</c:v>
                </c:pt>
                <c:pt idx="323">
                  <c:v>0.96103899999999998</c:v>
                </c:pt>
                <c:pt idx="324">
                  <c:v>5.4863000000000058E-2</c:v>
                </c:pt>
                <c:pt idx="325">
                  <c:v>5.735700000000004E-2</c:v>
                </c:pt>
                <c:pt idx="326">
                  <c:v>7.4813000000000074E-2</c:v>
                </c:pt>
                <c:pt idx="327">
                  <c:v>0.41895300000000002</c:v>
                </c:pt>
                <c:pt idx="328">
                  <c:v>0.50872799999999996</c:v>
                </c:pt>
                <c:pt idx="329">
                  <c:v>0.64089800000000074</c:v>
                </c:pt>
                <c:pt idx="330">
                  <c:v>0.75810500000000058</c:v>
                </c:pt>
                <c:pt idx="331">
                  <c:v>0.34645700000000001</c:v>
                </c:pt>
                <c:pt idx="332">
                  <c:v>0.360236</c:v>
                </c:pt>
                <c:pt idx="333">
                  <c:v>0.43110200000000026</c:v>
                </c:pt>
                <c:pt idx="334">
                  <c:v>0.44685000000000002</c:v>
                </c:pt>
                <c:pt idx="335">
                  <c:v>5.8172000000000001E-2</c:v>
                </c:pt>
                <c:pt idx="336">
                  <c:v>0.33795000000000036</c:v>
                </c:pt>
                <c:pt idx="337">
                  <c:v>0.34072000000000002</c:v>
                </c:pt>
                <c:pt idx="338">
                  <c:v>0.34349000000000002</c:v>
                </c:pt>
                <c:pt idx="339">
                  <c:v>0.36842100000000022</c:v>
                </c:pt>
                <c:pt idx="340">
                  <c:v>0.37396100000000032</c:v>
                </c:pt>
                <c:pt idx="341">
                  <c:v>0.37673100000000004</c:v>
                </c:pt>
                <c:pt idx="342">
                  <c:v>0.37950100000000025</c:v>
                </c:pt>
                <c:pt idx="343">
                  <c:v>0.38227100000000008</c:v>
                </c:pt>
                <c:pt idx="344">
                  <c:v>0.38504200000000022</c:v>
                </c:pt>
                <c:pt idx="345">
                  <c:v>0.42382300000000023</c:v>
                </c:pt>
                <c:pt idx="346">
                  <c:v>0.58171699999999937</c:v>
                </c:pt>
                <c:pt idx="347">
                  <c:v>0.45635900000000001</c:v>
                </c:pt>
                <c:pt idx="348">
                  <c:v>0.4638400000000002</c:v>
                </c:pt>
                <c:pt idx="349">
                  <c:v>0.73316700000000001</c:v>
                </c:pt>
                <c:pt idx="350">
                  <c:v>1</c:v>
                </c:pt>
                <c:pt idx="351">
                  <c:v>0.35483900000000002</c:v>
                </c:pt>
                <c:pt idx="352">
                  <c:v>0.41055700000000001</c:v>
                </c:pt>
                <c:pt idx="353">
                  <c:v>0.45454500000000003</c:v>
                </c:pt>
                <c:pt idx="354">
                  <c:v>0.45747800000000022</c:v>
                </c:pt>
                <c:pt idx="355">
                  <c:v>0.59823999999999955</c:v>
                </c:pt>
                <c:pt idx="356">
                  <c:v>0.24519199999999999</c:v>
                </c:pt>
                <c:pt idx="357">
                  <c:v>0.331731</c:v>
                </c:pt>
                <c:pt idx="358">
                  <c:v>0.41346200000000022</c:v>
                </c:pt>
                <c:pt idx="359">
                  <c:v>0.77403800000000045</c:v>
                </c:pt>
                <c:pt idx="360">
                  <c:v>0.37228300000000025</c:v>
                </c:pt>
                <c:pt idx="361">
                  <c:v>0.44565200000000005</c:v>
                </c:pt>
                <c:pt idx="362">
                  <c:v>0.54076100000000005</c:v>
                </c:pt>
                <c:pt idx="363">
                  <c:v>0.19259299999999999</c:v>
                </c:pt>
                <c:pt idx="364">
                  <c:v>0.24814800000000012</c:v>
                </c:pt>
                <c:pt idx="365">
                  <c:v>0.42222200000000026</c:v>
                </c:pt>
                <c:pt idx="366">
                  <c:v>0.8</c:v>
                </c:pt>
                <c:pt idx="367">
                  <c:v>0.49401200000000023</c:v>
                </c:pt>
                <c:pt idx="368">
                  <c:v>0.59281399999999929</c:v>
                </c:pt>
                <c:pt idx="369">
                  <c:v>0.70059899999999997</c:v>
                </c:pt>
                <c:pt idx="370">
                  <c:v>0.66666700000000045</c:v>
                </c:pt>
                <c:pt idx="371">
                  <c:v>0.82970999999999995</c:v>
                </c:pt>
                <c:pt idx="372">
                  <c:v>0.88405800000000001</c:v>
                </c:pt>
                <c:pt idx="373">
                  <c:v>0.35947700000000032</c:v>
                </c:pt>
                <c:pt idx="374">
                  <c:v>0.38562100000000032</c:v>
                </c:pt>
                <c:pt idx="375">
                  <c:v>0.4575160000000002</c:v>
                </c:pt>
                <c:pt idx="376">
                  <c:v>0.53159000000000001</c:v>
                </c:pt>
                <c:pt idx="377">
                  <c:v>0.62527200000000005</c:v>
                </c:pt>
                <c:pt idx="378">
                  <c:v>0.32920800000000022</c:v>
                </c:pt>
                <c:pt idx="379">
                  <c:v>0.34901000000000026</c:v>
                </c:pt>
                <c:pt idx="380">
                  <c:v>0.39163500000000001</c:v>
                </c:pt>
                <c:pt idx="381">
                  <c:v>0.44866900000000004</c:v>
                </c:pt>
                <c:pt idx="382">
                  <c:v>8.6207000000000006E-2</c:v>
                </c:pt>
                <c:pt idx="383">
                  <c:v>0.60344799999999998</c:v>
                </c:pt>
                <c:pt idx="384">
                  <c:v>0.48590000000000022</c:v>
                </c:pt>
                <c:pt idx="385">
                  <c:v>0.501085</c:v>
                </c:pt>
                <c:pt idx="386">
                  <c:v>0.70498899999999998</c:v>
                </c:pt>
                <c:pt idx="387">
                  <c:v>0.19362199999999988</c:v>
                </c:pt>
                <c:pt idx="388">
                  <c:v>0.36218700000000026</c:v>
                </c:pt>
                <c:pt idx="389">
                  <c:v>0.42141200000000023</c:v>
                </c:pt>
                <c:pt idx="390">
                  <c:v>0.67426000000000041</c:v>
                </c:pt>
                <c:pt idx="391">
                  <c:v>0.78132100000000004</c:v>
                </c:pt>
                <c:pt idx="392">
                  <c:v>0.82915700000000003</c:v>
                </c:pt>
                <c:pt idx="393">
                  <c:v>0.89719599999999999</c:v>
                </c:pt>
                <c:pt idx="394">
                  <c:v>0.99065400000000003</c:v>
                </c:pt>
                <c:pt idx="395">
                  <c:v>0.86597900000000072</c:v>
                </c:pt>
                <c:pt idx="396">
                  <c:v>0.14893600000000018</c:v>
                </c:pt>
                <c:pt idx="397">
                  <c:v>0.18617</c:v>
                </c:pt>
                <c:pt idx="398">
                  <c:v>9.5238000000000003E-2</c:v>
                </c:pt>
                <c:pt idx="399">
                  <c:v>0.35157900000000025</c:v>
                </c:pt>
                <c:pt idx="400">
                  <c:v>0.36421100000000001</c:v>
                </c:pt>
                <c:pt idx="401">
                  <c:v>0.43649000000000032</c:v>
                </c:pt>
                <c:pt idx="402">
                  <c:v>0.82447999999999999</c:v>
                </c:pt>
                <c:pt idx="403">
                  <c:v>0.33933900000000022</c:v>
                </c:pt>
                <c:pt idx="404">
                  <c:v>0.42042000000000035</c:v>
                </c:pt>
                <c:pt idx="405">
                  <c:v>0.72864300000000071</c:v>
                </c:pt>
                <c:pt idx="406">
                  <c:v>0.91457299999999941</c:v>
                </c:pt>
                <c:pt idx="407">
                  <c:v>0.40976600000000002</c:v>
                </c:pt>
                <c:pt idx="408">
                  <c:v>0.46284500000000001</c:v>
                </c:pt>
                <c:pt idx="409">
                  <c:v>0.50318499999999955</c:v>
                </c:pt>
                <c:pt idx="410">
                  <c:v>0.89922500000000005</c:v>
                </c:pt>
                <c:pt idx="411">
                  <c:v>0.37948700000000035</c:v>
                </c:pt>
                <c:pt idx="412">
                  <c:v>0.44359000000000004</c:v>
                </c:pt>
                <c:pt idx="413">
                  <c:v>0.446154</c:v>
                </c:pt>
                <c:pt idx="414">
                  <c:v>0.31974200000000008</c:v>
                </c:pt>
                <c:pt idx="415">
                  <c:v>0.34763900000000003</c:v>
                </c:pt>
                <c:pt idx="416">
                  <c:v>0.37339100000000008</c:v>
                </c:pt>
                <c:pt idx="417">
                  <c:v>0.36046500000000026</c:v>
                </c:pt>
                <c:pt idx="418">
                  <c:v>0.44767400000000002</c:v>
                </c:pt>
                <c:pt idx="419">
                  <c:v>0.49709300000000001</c:v>
                </c:pt>
                <c:pt idx="420">
                  <c:v>0.60174399999999995</c:v>
                </c:pt>
                <c:pt idx="421">
                  <c:v>0.68313999999999997</c:v>
                </c:pt>
                <c:pt idx="422">
                  <c:v>7.2071999999999997E-2</c:v>
                </c:pt>
                <c:pt idx="423">
                  <c:v>9.4595000000000151E-2</c:v>
                </c:pt>
                <c:pt idx="424">
                  <c:v>0.28828800000000027</c:v>
                </c:pt>
                <c:pt idx="425">
                  <c:v>0.32432400000000045</c:v>
                </c:pt>
                <c:pt idx="426">
                  <c:v>0.32882900000000043</c:v>
                </c:pt>
                <c:pt idx="427">
                  <c:v>0.67567600000000072</c:v>
                </c:pt>
                <c:pt idx="428">
                  <c:v>0.86036000000000001</c:v>
                </c:pt>
                <c:pt idx="429">
                  <c:v>0.968468</c:v>
                </c:pt>
                <c:pt idx="430">
                  <c:v>0.12304300000000006</c:v>
                </c:pt>
                <c:pt idx="431">
                  <c:v>0.36241600000000035</c:v>
                </c:pt>
                <c:pt idx="432">
                  <c:v>7.1795000000000012E-2</c:v>
                </c:pt>
                <c:pt idx="433">
                  <c:v>0.25641000000000008</c:v>
                </c:pt>
                <c:pt idx="434">
                  <c:v>0.3102560000000002</c:v>
                </c:pt>
                <c:pt idx="435">
                  <c:v>0.83333299999999955</c:v>
                </c:pt>
                <c:pt idx="436">
                  <c:v>0.84871799999999997</c:v>
                </c:pt>
                <c:pt idx="437">
                  <c:v>0.34184700000000001</c:v>
                </c:pt>
                <c:pt idx="438">
                  <c:v>0.62868400000000046</c:v>
                </c:pt>
                <c:pt idx="439">
                  <c:v>0.80942999999999998</c:v>
                </c:pt>
                <c:pt idx="440">
                  <c:v>0.49218800000000035</c:v>
                </c:pt>
                <c:pt idx="441">
                  <c:v>0.5833329999999991</c:v>
                </c:pt>
                <c:pt idx="442">
                  <c:v>0.370757</c:v>
                </c:pt>
                <c:pt idx="443">
                  <c:v>0.83811999999999998</c:v>
                </c:pt>
                <c:pt idx="444">
                  <c:v>0.98198199999999958</c:v>
                </c:pt>
                <c:pt idx="445">
                  <c:v>0.34381600000000023</c:v>
                </c:pt>
                <c:pt idx="446">
                  <c:v>0.40880500000000008</c:v>
                </c:pt>
                <c:pt idx="447">
                  <c:v>0.47589100000000001</c:v>
                </c:pt>
                <c:pt idx="448">
                  <c:v>0.34468900000000002</c:v>
                </c:pt>
                <c:pt idx="449">
                  <c:v>0.36272500000000002</c:v>
                </c:pt>
                <c:pt idx="450">
                  <c:v>0.42485000000000023</c:v>
                </c:pt>
                <c:pt idx="451">
                  <c:v>0.88978000000000002</c:v>
                </c:pt>
                <c:pt idx="452">
                  <c:v>0.40555600000000008</c:v>
                </c:pt>
                <c:pt idx="453">
                  <c:v>0.42222200000000026</c:v>
                </c:pt>
                <c:pt idx="454">
                  <c:v>0.42777800000000027</c:v>
                </c:pt>
                <c:pt idx="455">
                  <c:v>0.49166700000000002</c:v>
                </c:pt>
                <c:pt idx="456">
                  <c:v>0.61944399999999999</c:v>
                </c:pt>
                <c:pt idx="457">
                  <c:v>0.6679690000000007</c:v>
                </c:pt>
                <c:pt idx="458">
                  <c:v>0.69140599999999997</c:v>
                </c:pt>
                <c:pt idx="459">
                  <c:v>0.74218799999999996</c:v>
                </c:pt>
                <c:pt idx="460">
                  <c:v>0.7460940000000007</c:v>
                </c:pt>
                <c:pt idx="461">
                  <c:v>0.75000000000000044</c:v>
                </c:pt>
                <c:pt idx="462">
                  <c:v>0.80468799999999996</c:v>
                </c:pt>
                <c:pt idx="463">
                  <c:v>0.49295800000000023</c:v>
                </c:pt>
                <c:pt idx="464">
                  <c:v>0.5</c:v>
                </c:pt>
                <c:pt idx="465">
                  <c:v>0.57786899999999997</c:v>
                </c:pt>
                <c:pt idx="466">
                  <c:v>0.44367800000000002</c:v>
                </c:pt>
                <c:pt idx="467">
                  <c:v>0.494253</c:v>
                </c:pt>
                <c:pt idx="468">
                  <c:v>0.57701100000000005</c:v>
                </c:pt>
                <c:pt idx="469">
                  <c:v>0.68045999999999951</c:v>
                </c:pt>
                <c:pt idx="470">
                  <c:v>0.51268999999999998</c:v>
                </c:pt>
                <c:pt idx="471">
                  <c:v>0.61421300000000001</c:v>
                </c:pt>
                <c:pt idx="472">
                  <c:v>0.74111700000000003</c:v>
                </c:pt>
                <c:pt idx="473">
                  <c:v>0.103659</c:v>
                </c:pt>
                <c:pt idx="474">
                  <c:v>0.17987800000000001</c:v>
                </c:pt>
                <c:pt idx="475">
                  <c:v>0.21036600000000011</c:v>
                </c:pt>
                <c:pt idx="476">
                  <c:v>0.37195100000000025</c:v>
                </c:pt>
                <c:pt idx="477">
                  <c:v>0.37500000000000022</c:v>
                </c:pt>
                <c:pt idx="478">
                  <c:v>0.82621999999999951</c:v>
                </c:pt>
                <c:pt idx="479">
                  <c:v>0.8445119999999996</c:v>
                </c:pt>
                <c:pt idx="480">
                  <c:v>0.38746400000000036</c:v>
                </c:pt>
                <c:pt idx="481">
                  <c:v>0.33488400000000057</c:v>
                </c:pt>
                <c:pt idx="482">
                  <c:v>0.47441900000000026</c:v>
                </c:pt>
                <c:pt idx="483">
                  <c:v>0.30594900000000008</c:v>
                </c:pt>
                <c:pt idx="484">
                  <c:v>0.44475900000000002</c:v>
                </c:pt>
                <c:pt idx="485">
                  <c:v>0.84702500000000058</c:v>
                </c:pt>
                <c:pt idx="486">
                  <c:v>0.4895400000000002</c:v>
                </c:pt>
                <c:pt idx="487">
                  <c:v>0.33227800000000035</c:v>
                </c:pt>
                <c:pt idx="488">
                  <c:v>0.35443000000000002</c:v>
                </c:pt>
                <c:pt idx="489">
                  <c:v>0.357595</c:v>
                </c:pt>
                <c:pt idx="490">
                  <c:v>0.360759</c:v>
                </c:pt>
                <c:pt idx="491">
                  <c:v>0.36392400000000041</c:v>
                </c:pt>
                <c:pt idx="492">
                  <c:v>0.370253</c:v>
                </c:pt>
                <c:pt idx="493">
                  <c:v>0.37341800000000042</c:v>
                </c:pt>
                <c:pt idx="494">
                  <c:v>0.37658200000000036</c:v>
                </c:pt>
                <c:pt idx="495">
                  <c:v>0.379747</c:v>
                </c:pt>
                <c:pt idx="496">
                  <c:v>0.45253200000000005</c:v>
                </c:pt>
                <c:pt idx="497">
                  <c:v>0.46202500000000002</c:v>
                </c:pt>
                <c:pt idx="498">
                  <c:v>0.67405100000000073</c:v>
                </c:pt>
                <c:pt idx="499">
                  <c:v>0.68987299999999996</c:v>
                </c:pt>
                <c:pt idx="500">
                  <c:v>0.74367100000000075</c:v>
                </c:pt>
                <c:pt idx="501">
                  <c:v>0.74683500000000058</c:v>
                </c:pt>
                <c:pt idx="502">
                  <c:v>0.92088599999999998</c:v>
                </c:pt>
                <c:pt idx="503">
                  <c:v>0.98734199999999961</c:v>
                </c:pt>
                <c:pt idx="504">
                  <c:v>0.31720400000000026</c:v>
                </c:pt>
                <c:pt idx="505">
                  <c:v>0.32258100000000023</c:v>
                </c:pt>
                <c:pt idx="506">
                  <c:v>0.35483900000000002</c:v>
                </c:pt>
                <c:pt idx="507">
                  <c:v>0.36021500000000001</c:v>
                </c:pt>
                <c:pt idx="508">
                  <c:v>0.93548399999999943</c:v>
                </c:pt>
                <c:pt idx="509">
                  <c:v>0.4152740000000002</c:v>
                </c:pt>
                <c:pt idx="510">
                  <c:v>0.7684960000000004</c:v>
                </c:pt>
                <c:pt idx="511">
                  <c:v>4.1262E-2</c:v>
                </c:pt>
                <c:pt idx="512">
                  <c:v>0.34708700000000026</c:v>
                </c:pt>
                <c:pt idx="513">
                  <c:v>0.69660200000000005</c:v>
                </c:pt>
                <c:pt idx="514">
                  <c:v>0.11650500000000005</c:v>
                </c:pt>
                <c:pt idx="515">
                  <c:v>0.17961199999999999</c:v>
                </c:pt>
                <c:pt idx="516">
                  <c:v>0.3155340000000002</c:v>
                </c:pt>
                <c:pt idx="517">
                  <c:v>0.32038800000000051</c:v>
                </c:pt>
                <c:pt idx="518">
                  <c:v>0.325243</c:v>
                </c:pt>
                <c:pt idx="519">
                  <c:v>0.33009700000000008</c:v>
                </c:pt>
                <c:pt idx="520">
                  <c:v>0.33495100000000022</c:v>
                </c:pt>
                <c:pt idx="521">
                  <c:v>0.33980600000000044</c:v>
                </c:pt>
                <c:pt idx="522">
                  <c:v>0.34466000000000002</c:v>
                </c:pt>
                <c:pt idx="523">
                  <c:v>0.34951500000000002</c:v>
                </c:pt>
                <c:pt idx="524">
                  <c:v>0.37378600000000023</c:v>
                </c:pt>
                <c:pt idx="525">
                  <c:v>0.39320400000000022</c:v>
                </c:pt>
                <c:pt idx="526">
                  <c:v>0.40291300000000002</c:v>
                </c:pt>
                <c:pt idx="527">
                  <c:v>0.4077670000000001</c:v>
                </c:pt>
                <c:pt idx="528">
                  <c:v>0.41262100000000002</c:v>
                </c:pt>
                <c:pt idx="529">
                  <c:v>0.41747600000000024</c:v>
                </c:pt>
                <c:pt idx="530">
                  <c:v>0.69417499999999999</c:v>
                </c:pt>
                <c:pt idx="531">
                  <c:v>0.8252429999999995</c:v>
                </c:pt>
                <c:pt idx="532">
                  <c:v>0.85436900000000005</c:v>
                </c:pt>
                <c:pt idx="533">
                  <c:v>0.96116500000000005</c:v>
                </c:pt>
                <c:pt idx="534">
                  <c:v>0.97572800000000071</c:v>
                </c:pt>
                <c:pt idx="535">
                  <c:v>6.683200000000003E-2</c:v>
                </c:pt>
                <c:pt idx="536">
                  <c:v>9.9010000000000042E-2</c:v>
                </c:pt>
                <c:pt idx="537">
                  <c:v>0.10148500000000002</c:v>
                </c:pt>
                <c:pt idx="538">
                  <c:v>0.10396000000000002</c:v>
                </c:pt>
                <c:pt idx="539">
                  <c:v>0.131188</c:v>
                </c:pt>
                <c:pt idx="540">
                  <c:v>0.15346500000000018</c:v>
                </c:pt>
                <c:pt idx="541">
                  <c:v>0.15594100000000022</c:v>
                </c:pt>
                <c:pt idx="542">
                  <c:v>0.15841600000000025</c:v>
                </c:pt>
                <c:pt idx="543">
                  <c:v>0.16089100000000001</c:v>
                </c:pt>
                <c:pt idx="544">
                  <c:v>0.21039600000000011</c:v>
                </c:pt>
                <c:pt idx="545">
                  <c:v>0.212871</c:v>
                </c:pt>
                <c:pt idx="546">
                  <c:v>0.23267299999999988</c:v>
                </c:pt>
                <c:pt idx="547">
                  <c:v>0.30198000000000041</c:v>
                </c:pt>
                <c:pt idx="548">
                  <c:v>0.30445500000000025</c:v>
                </c:pt>
                <c:pt idx="549">
                  <c:v>0.30693100000000001</c:v>
                </c:pt>
                <c:pt idx="550">
                  <c:v>0.31188100000000035</c:v>
                </c:pt>
                <c:pt idx="551">
                  <c:v>0.34158400000000022</c:v>
                </c:pt>
                <c:pt idx="552">
                  <c:v>0.57425700000000002</c:v>
                </c:pt>
                <c:pt idx="553">
                  <c:v>0.64851499999999951</c:v>
                </c:pt>
                <c:pt idx="554">
                  <c:v>0.66584200000000071</c:v>
                </c:pt>
                <c:pt idx="555">
                  <c:v>0.66831700000000005</c:v>
                </c:pt>
                <c:pt idx="556">
                  <c:v>0.71534699999999996</c:v>
                </c:pt>
                <c:pt idx="557">
                  <c:v>0.72524800000000045</c:v>
                </c:pt>
                <c:pt idx="558">
                  <c:v>0.78465300000000004</c:v>
                </c:pt>
                <c:pt idx="559">
                  <c:v>0.68131900000000001</c:v>
                </c:pt>
                <c:pt idx="560">
                  <c:v>0.82417600000000002</c:v>
                </c:pt>
                <c:pt idx="561">
                  <c:v>5.3845999999999998E-2</c:v>
                </c:pt>
                <c:pt idx="562">
                  <c:v>0.15769200000000011</c:v>
                </c:pt>
                <c:pt idx="563">
                  <c:v>0.30000000000000021</c:v>
                </c:pt>
                <c:pt idx="564">
                  <c:v>0.30384600000000023</c:v>
                </c:pt>
                <c:pt idx="565">
                  <c:v>0.81923100000000004</c:v>
                </c:pt>
                <c:pt idx="566">
                  <c:v>0.23170700000000011</c:v>
                </c:pt>
                <c:pt idx="567">
                  <c:v>0.32926800000000023</c:v>
                </c:pt>
                <c:pt idx="568">
                  <c:v>0.44512200000000002</c:v>
                </c:pt>
                <c:pt idx="569">
                  <c:v>0.31716400000000022</c:v>
                </c:pt>
                <c:pt idx="570">
                  <c:v>6.8536000000000014E-2</c:v>
                </c:pt>
                <c:pt idx="571">
                  <c:v>0.24299100000000018</c:v>
                </c:pt>
                <c:pt idx="572">
                  <c:v>0.26479799999999998</c:v>
                </c:pt>
                <c:pt idx="573">
                  <c:v>0.2897200000000002</c:v>
                </c:pt>
                <c:pt idx="574">
                  <c:v>0.32087200000000043</c:v>
                </c:pt>
                <c:pt idx="575">
                  <c:v>0.72585699999999997</c:v>
                </c:pt>
                <c:pt idx="576">
                  <c:v>0.77570100000000075</c:v>
                </c:pt>
                <c:pt idx="577">
                  <c:v>0.81308400000000003</c:v>
                </c:pt>
                <c:pt idx="578">
                  <c:v>0.229682</c:v>
                </c:pt>
                <c:pt idx="579">
                  <c:v>0.25088300000000002</c:v>
                </c:pt>
                <c:pt idx="580">
                  <c:v>0.27208500000000002</c:v>
                </c:pt>
                <c:pt idx="581">
                  <c:v>0.3462900000000001</c:v>
                </c:pt>
                <c:pt idx="582">
                  <c:v>0.39929300000000001</c:v>
                </c:pt>
                <c:pt idx="583">
                  <c:v>0.484099</c:v>
                </c:pt>
                <c:pt idx="584">
                  <c:v>0.25675700000000001</c:v>
                </c:pt>
                <c:pt idx="585">
                  <c:v>0.39527000000000023</c:v>
                </c:pt>
                <c:pt idx="586">
                  <c:v>0.5362319999999996</c:v>
                </c:pt>
                <c:pt idx="587">
                  <c:v>0.86956500000000003</c:v>
                </c:pt>
                <c:pt idx="588">
                  <c:v>0.11209400000000005</c:v>
                </c:pt>
                <c:pt idx="589">
                  <c:v>0.12094400000000002</c:v>
                </c:pt>
                <c:pt idx="590">
                  <c:v>0.17699100000000012</c:v>
                </c:pt>
                <c:pt idx="591">
                  <c:v>0.35693200000000008</c:v>
                </c:pt>
                <c:pt idx="592">
                  <c:v>0.64306799999999997</c:v>
                </c:pt>
                <c:pt idx="593">
                  <c:v>0.21944400000000025</c:v>
                </c:pt>
                <c:pt idx="594">
                  <c:v>0.25</c:v>
                </c:pt>
                <c:pt idx="595">
                  <c:v>0.2666670000000001</c:v>
                </c:pt>
                <c:pt idx="596">
                  <c:v>0.65277800000000075</c:v>
                </c:pt>
                <c:pt idx="597">
                  <c:v>0.82222200000000001</c:v>
                </c:pt>
                <c:pt idx="598">
                  <c:v>0.38613900000000001</c:v>
                </c:pt>
                <c:pt idx="599">
                  <c:v>0.64851499999999951</c:v>
                </c:pt>
                <c:pt idx="600">
                  <c:v>0.477273</c:v>
                </c:pt>
                <c:pt idx="601">
                  <c:v>0.48106100000000002</c:v>
                </c:pt>
                <c:pt idx="602">
                  <c:v>0.83333299999999955</c:v>
                </c:pt>
                <c:pt idx="603">
                  <c:v>0.18571400000000018</c:v>
                </c:pt>
                <c:pt idx="604">
                  <c:v>0.86785699999999999</c:v>
                </c:pt>
                <c:pt idx="605">
                  <c:v>0.19622600000000001</c:v>
                </c:pt>
                <c:pt idx="606">
                  <c:v>0.29434000000000027</c:v>
                </c:pt>
                <c:pt idx="607">
                  <c:v>0.22916700000000001</c:v>
                </c:pt>
                <c:pt idx="608">
                  <c:v>0.2708330000000001</c:v>
                </c:pt>
                <c:pt idx="609">
                  <c:v>0.37730100000000022</c:v>
                </c:pt>
                <c:pt idx="610">
                  <c:v>0.38957100000000022</c:v>
                </c:pt>
                <c:pt idx="611">
                  <c:v>0.50306699999999938</c:v>
                </c:pt>
                <c:pt idx="612">
                  <c:v>0.266212</c:v>
                </c:pt>
                <c:pt idx="613">
                  <c:v>0.61774700000000071</c:v>
                </c:pt>
                <c:pt idx="614">
                  <c:v>0.264237</c:v>
                </c:pt>
                <c:pt idx="615">
                  <c:v>0.27790400000000021</c:v>
                </c:pt>
                <c:pt idx="616">
                  <c:v>0.32801800000000036</c:v>
                </c:pt>
                <c:pt idx="617">
                  <c:v>0.60592299999999999</c:v>
                </c:pt>
                <c:pt idx="618">
                  <c:v>0.31481500000000023</c:v>
                </c:pt>
                <c:pt idx="619">
                  <c:v>0.411111</c:v>
                </c:pt>
                <c:pt idx="620">
                  <c:v>0.97297299999999998</c:v>
                </c:pt>
                <c:pt idx="621">
                  <c:v>0.36578900000000025</c:v>
                </c:pt>
                <c:pt idx="622">
                  <c:v>0.394737</c:v>
                </c:pt>
                <c:pt idx="623">
                  <c:v>0.58947399999999939</c:v>
                </c:pt>
                <c:pt idx="624">
                  <c:v>0.25</c:v>
                </c:pt>
                <c:pt idx="625">
                  <c:v>0.28821000000000002</c:v>
                </c:pt>
                <c:pt idx="626">
                  <c:v>0.38864600000000027</c:v>
                </c:pt>
                <c:pt idx="627">
                  <c:v>0.61135399999999951</c:v>
                </c:pt>
                <c:pt idx="628">
                  <c:v>0.66812200000000044</c:v>
                </c:pt>
                <c:pt idx="629">
                  <c:v>0.26681100000000002</c:v>
                </c:pt>
                <c:pt idx="630">
                  <c:v>0.36008700000000032</c:v>
                </c:pt>
                <c:pt idx="631">
                  <c:v>0.4403470000000001</c:v>
                </c:pt>
                <c:pt idx="632">
                  <c:v>0.83297200000000005</c:v>
                </c:pt>
                <c:pt idx="633">
                  <c:v>0.20434800000000011</c:v>
                </c:pt>
                <c:pt idx="634">
                  <c:v>0.64347799999999999</c:v>
                </c:pt>
                <c:pt idx="635">
                  <c:v>0.38255000000000022</c:v>
                </c:pt>
                <c:pt idx="636">
                  <c:v>0.39224100000000001</c:v>
                </c:pt>
                <c:pt idx="637">
                  <c:v>0.40948300000000032</c:v>
                </c:pt>
                <c:pt idx="638">
                  <c:v>3.9683000000000031E-2</c:v>
                </c:pt>
                <c:pt idx="639">
                  <c:v>0.111111</c:v>
                </c:pt>
                <c:pt idx="640">
                  <c:v>0.77777800000000075</c:v>
                </c:pt>
                <c:pt idx="641">
                  <c:v>0.85978800000000044</c:v>
                </c:pt>
                <c:pt idx="642">
                  <c:v>0.30751700000000026</c:v>
                </c:pt>
                <c:pt idx="643">
                  <c:v>0.33485200000000037</c:v>
                </c:pt>
                <c:pt idx="644">
                  <c:v>2.2569999999999999E-3</c:v>
                </c:pt>
                <c:pt idx="645">
                  <c:v>4.2889000000000004E-2</c:v>
                </c:pt>
                <c:pt idx="646">
                  <c:v>4.7404000000000023E-2</c:v>
                </c:pt>
                <c:pt idx="647">
                  <c:v>5.8691E-2</c:v>
                </c:pt>
                <c:pt idx="648">
                  <c:v>0.12641100000000011</c:v>
                </c:pt>
                <c:pt idx="649">
                  <c:v>0.23702000000000001</c:v>
                </c:pt>
                <c:pt idx="650">
                  <c:v>0.24153500000000011</c:v>
                </c:pt>
                <c:pt idx="651">
                  <c:v>0.24379200000000012</c:v>
                </c:pt>
                <c:pt idx="652">
                  <c:v>0.26636600000000027</c:v>
                </c:pt>
                <c:pt idx="653">
                  <c:v>0.268623</c:v>
                </c:pt>
                <c:pt idx="654">
                  <c:v>0.27088000000000023</c:v>
                </c:pt>
                <c:pt idx="655">
                  <c:v>0.27313800000000005</c:v>
                </c:pt>
                <c:pt idx="656">
                  <c:v>0.27765200000000001</c:v>
                </c:pt>
                <c:pt idx="657">
                  <c:v>0.27991000000000027</c:v>
                </c:pt>
                <c:pt idx="658">
                  <c:v>0.282167</c:v>
                </c:pt>
                <c:pt idx="659">
                  <c:v>0.28442400000000023</c:v>
                </c:pt>
                <c:pt idx="660">
                  <c:v>0.28668200000000027</c:v>
                </c:pt>
                <c:pt idx="661">
                  <c:v>0.31828400000000023</c:v>
                </c:pt>
                <c:pt idx="662">
                  <c:v>0.32054200000000027</c:v>
                </c:pt>
                <c:pt idx="663">
                  <c:v>0.55981899999999996</c:v>
                </c:pt>
                <c:pt idx="664">
                  <c:v>0.58916499999999938</c:v>
                </c:pt>
                <c:pt idx="665">
                  <c:v>0.62302500000000072</c:v>
                </c:pt>
                <c:pt idx="666">
                  <c:v>0.68171599999999999</c:v>
                </c:pt>
                <c:pt idx="667">
                  <c:v>0.72686200000000001</c:v>
                </c:pt>
                <c:pt idx="668">
                  <c:v>0.74492100000000083</c:v>
                </c:pt>
                <c:pt idx="669">
                  <c:v>0.81941299999999928</c:v>
                </c:pt>
                <c:pt idx="670">
                  <c:v>0.31007800000000035</c:v>
                </c:pt>
                <c:pt idx="671">
                  <c:v>0.32816500000000026</c:v>
                </c:pt>
                <c:pt idx="672">
                  <c:v>0.33074900000000002</c:v>
                </c:pt>
                <c:pt idx="673">
                  <c:v>0.83720899999999998</c:v>
                </c:pt>
                <c:pt idx="674">
                  <c:v>0.30952400000000035</c:v>
                </c:pt>
                <c:pt idx="675">
                  <c:v>0.40136100000000002</c:v>
                </c:pt>
                <c:pt idx="676">
                  <c:v>0.46598600000000023</c:v>
                </c:pt>
                <c:pt idx="677">
                  <c:v>0.73469400000000074</c:v>
                </c:pt>
                <c:pt idx="678">
                  <c:v>0.80612200000000001</c:v>
                </c:pt>
                <c:pt idx="679">
                  <c:v>0.80952400000000002</c:v>
                </c:pt>
                <c:pt idx="680">
                  <c:v>0.94381999999999999</c:v>
                </c:pt>
                <c:pt idx="681">
                  <c:v>1</c:v>
                </c:pt>
                <c:pt idx="682">
                  <c:v>0.45762700000000001</c:v>
                </c:pt>
                <c:pt idx="683">
                  <c:v>0.74858800000000003</c:v>
                </c:pt>
                <c:pt idx="684">
                  <c:v>0.980769</c:v>
                </c:pt>
                <c:pt idx="685">
                  <c:v>0.50470199999999998</c:v>
                </c:pt>
                <c:pt idx="686">
                  <c:v>2.9703000000000011E-2</c:v>
                </c:pt>
                <c:pt idx="687">
                  <c:v>3.3002999999999998E-2</c:v>
                </c:pt>
                <c:pt idx="688">
                  <c:v>0.24752500000000011</c:v>
                </c:pt>
                <c:pt idx="689">
                  <c:v>0.77227699999999999</c:v>
                </c:pt>
                <c:pt idx="690">
                  <c:v>0.32398000000000043</c:v>
                </c:pt>
                <c:pt idx="691">
                  <c:v>0.39795900000000023</c:v>
                </c:pt>
                <c:pt idx="692">
                  <c:v>1.3986000000000009E-2</c:v>
                </c:pt>
                <c:pt idx="693">
                  <c:v>2.7972000000000018E-2</c:v>
                </c:pt>
                <c:pt idx="694">
                  <c:v>0.23426600000000011</c:v>
                </c:pt>
                <c:pt idx="695">
                  <c:v>0.23776200000000011</c:v>
                </c:pt>
                <c:pt idx="696">
                  <c:v>0.24475500000000011</c:v>
                </c:pt>
                <c:pt idx="697">
                  <c:v>0.25174800000000003</c:v>
                </c:pt>
                <c:pt idx="698">
                  <c:v>0.27972000000000002</c:v>
                </c:pt>
                <c:pt idx="699">
                  <c:v>0.283217</c:v>
                </c:pt>
                <c:pt idx="700">
                  <c:v>0.286713</c:v>
                </c:pt>
                <c:pt idx="701">
                  <c:v>0.29021000000000002</c:v>
                </c:pt>
                <c:pt idx="702">
                  <c:v>0.29370600000000002</c:v>
                </c:pt>
                <c:pt idx="703">
                  <c:v>0.29720300000000011</c:v>
                </c:pt>
                <c:pt idx="704">
                  <c:v>0.30069900000000011</c:v>
                </c:pt>
                <c:pt idx="705">
                  <c:v>0.55944099999999997</c:v>
                </c:pt>
                <c:pt idx="706">
                  <c:v>0.58391599999999955</c:v>
                </c:pt>
                <c:pt idx="707">
                  <c:v>0.60489500000000074</c:v>
                </c:pt>
                <c:pt idx="708">
                  <c:v>0.62587400000000071</c:v>
                </c:pt>
                <c:pt idx="709">
                  <c:v>0.67132899999999995</c:v>
                </c:pt>
                <c:pt idx="710">
                  <c:v>0.73076900000000045</c:v>
                </c:pt>
                <c:pt idx="711">
                  <c:v>0.75174800000000075</c:v>
                </c:pt>
                <c:pt idx="712">
                  <c:v>0.75524500000000083</c:v>
                </c:pt>
                <c:pt idx="713">
                  <c:v>0.79370600000000002</c:v>
                </c:pt>
                <c:pt idx="714">
                  <c:v>0.82867100000000071</c:v>
                </c:pt>
                <c:pt idx="715">
                  <c:v>0.84615399999999996</c:v>
                </c:pt>
                <c:pt idx="716">
                  <c:v>7.9545000000000018E-2</c:v>
                </c:pt>
                <c:pt idx="717">
                  <c:v>0.116477</c:v>
                </c:pt>
                <c:pt idx="718">
                  <c:v>0.35795500000000002</c:v>
                </c:pt>
                <c:pt idx="719">
                  <c:v>0.4005680000000002</c:v>
                </c:pt>
                <c:pt idx="720">
                  <c:v>0.44034100000000004</c:v>
                </c:pt>
                <c:pt idx="721">
                  <c:v>0.46590900000000002</c:v>
                </c:pt>
                <c:pt idx="722">
                  <c:v>0.50852299999999928</c:v>
                </c:pt>
                <c:pt idx="723">
                  <c:v>0.7585229999999995</c:v>
                </c:pt>
                <c:pt idx="724">
                  <c:v>0.12941200000000011</c:v>
                </c:pt>
                <c:pt idx="725">
                  <c:v>0.8</c:v>
                </c:pt>
                <c:pt idx="726">
                  <c:v>0.34</c:v>
                </c:pt>
                <c:pt idx="727">
                  <c:v>0.4</c:v>
                </c:pt>
                <c:pt idx="728">
                  <c:v>0.40750000000000008</c:v>
                </c:pt>
                <c:pt idx="729">
                  <c:v>0.2513660000000002</c:v>
                </c:pt>
                <c:pt idx="730">
                  <c:v>0.25409800000000005</c:v>
                </c:pt>
                <c:pt idx="731">
                  <c:v>0.4426230000000001</c:v>
                </c:pt>
                <c:pt idx="732">
                  <c:v>0.4945360000000002</c:v>
                </c:pt>
                <c:pt idx="733">
                  <c:v>0.59836099999999937</c:v>
                </c:pt>
                <c:pt idx="734">
                  <c:v>0.15471700000000019</c:v>
                </c:pt>
                <c:pt idx="735">
                  <c:v>0.22641500000000012</c:v>
                </c:pt>
                <c:pt idx="736">
                  <c:v>0.230189</c:v>
                </c:pt>
                <c:pt idx="737">
                  <c:v>0.256604</c:v>
                </c:pt>
                <c:pt idx="738">
                  <c:v>0.26037700000000008</c:v>
                </c:pt>
                <c:pt idx="739">
                  <c:v>0.67547200000000041</c:v>
                </c:pt>
                <c:pt idx="740">
                  <c:v>0.81886800000000004</c:v>
                </c:pt>
                <c:pt idx="741">
                  <c:v>0.19675899999999999</c:v>
                </c:pt>
                <c:pt idx="742">
                  <c:v>0.24768499999999999</c:v>
                </c:pt>
                <c:pt idx="743">
                  <c:v>0.42629500000000004</c:v>
                </c:pt>
                <c:pt idx="744">
                  <c:v>0.44621500000000003</c:v>
                </c:pt>
                <c:pt idx="745">
                  <c:v>0.58565699999999943</c:v>
                </c:pt>
                <c:pt idx="746">
                  <c:v>8.1841000000000011E-2</c:v>
                </c:pt>
                <c:pt idx="747">
                  <c:v>0.14322299999999999</c:v>
                </c:pt>
                <c:pt idx="748">
                  <c:v>0.18414300000000011</c:v>
                </c:pt>
                <c:pt idx="749">
                  <c:v>0.26342700000000002</c:v>
                </c:pt>
                <c:pt idx="750">
                  <c:v>0.29156000000000026</c:v>
                </c:pt>
                <c:pt idx="751">
                  <c:v>0.36317100000000002</c:v>
                </c:pt>
                <c:pt idx="752">
                  <c:v>0.5933499999999996</c:v>
                </c:pt>
                <c:pt idx="753">
                  <c:v>0.82097200000000004</c:v>
                </c:pt>
                <c:pt idx="754">
                  <c:v>5.7554000000000022E-2</c:v>
                </c:pt>
                <c:pt idx="755">
                  <c:v>9.3525000000000164E-2</c:v>
                </c:pt>
                <c:pt idx="756">
                  <c:v>0.489209</c:v>
                </c:pt>
                <c:pt idx="757">
                  <c:v>0.53237400000000001</c:v>
                </c:pt>
                <c:pt idx="758">
                  <c:v>0.30400000000000027</c:v>
                </c:pt>
                <c:pt idx="759">
                  <c:v>0.34</c:v>
                </c:pt>
                <c:pt idx="760">
                  <c:v>0.27007300000000001</c:v>
                </c:pt>
                <c:pt idx="761">
                  <c:v>0.41605800000000021</c:v>
                </c:pt>
                <c:pt idx="762">
                  <c:v>0.53649599999999997</c:v>
                </c:pt>
                <c:pt idx="763">
                  <c:v>0.2840580000000002</c:v>
                </c:pt>
                <c:pt idx="764">
                  <c:v>0.321739</c:v>
                </c:pt>
                <c:pt idx="765">
                  <c:v>0.43188400000000043</c:v>
                </c:pt>
                <c:pt idx="766">
                  <c:v>0.57101400000000002</c:v>
                </c:pt>
                <c:pt idx="767">
                  <c:v>0.62608699999999951</c:v>
                </c:pt>
                <c:pt idx="768">
                  <c:v>1</c:v>
                </c:pt>
                <c:pt idx="769">
                  <c:v>0.75728200000000001</c:v>
                </c:pt>
                <c:pt idx="770">
                  <c:v>0.87378599999999995</c:v>
                </c:pt>
                <c:pt idx="771">
                  <c:v>0.34792600000000024</c:v>
                </c:pt>
                <c:pt idx="772">
                  <c:v>0.37096800000000035</c:v>
                </c:pt>
                <c:pt idx="773">
                  <c:v>0.41935500000000026</c:v>
                </c:pt>
                <c:pt idx="774">
                  <c:v>0.42857100000000026</c:v>
                </c:pt>
                <c:pt idx="775">
                  <c:v>0.26388900000000026</c:v>
                </c:pt>
                <c:pt idx="776">
                  <c:v>0.30092600000000042</c:v>
                </c:pt>
                <c:pt idx="777">
                  <c:v>0.23754800000000012</c:v>
                </c:pt>
                <c:pt idx="778">
                  <c:v>0.24904200000000018</c:v>
                </c:pt>
                <c:pt idx="779">
                  <c:v>0.25287400000000027</c:v>
                </c:pt>
                <c:pt idx="780">
                  <c:v>0.26819900000000002</c:v>
                </c:pt>
                <c:pt idx="781">
                  <c:v>0.32950200000000035</c:v>
                </c:pt>
                <c:pt idx="782">
                  <c:v>0.51340999999999959</c:v>
                </c:pt>
                <c:pt idx="783">
                  <c:v>0.80459800000000004</c:v>
                </c:pt>
                <c:pt idx="784">
                  <c:v>0.32231400000000043</c:v>
                </c:pt>
                <c:pt idx="785">
                  <c:v>0.35124</c:v>
                </c:pt>
                <c:pt idx="786">
                  <c:v>0.42148800000000036</c:v>
                </c:pt>
                <c:pt idx="787">
                  <c:v>0.47933900000000002</c:v>
                </c:pt>
                <c:pt idx="788">
                  <c:v>0.21270700000000012</c:v>
                </c:pt>
                <c:pt idx="789">
                  <c:v>0.25414399999999998</c:v>
                </c:pt>
                <c:pt idx="790">
                  <c:v>0.48895000000000022</c:v>
                </c:pt>
                <c:pt idx="791">
                  <c:v>0.70442000000000005</c:v>
                </c:pt>
                <c:pt idx="792">
                  <c:v>0.80689699999999998</c:v>
                </c:pt>
                <c:pt idx="793">
                  <c:v>0.88275899999999996</c:v>
                </c:pt>
                <c:pt idx="794">
                  <c:v>0.50886100000000001</c:v>
                </c:pt>
                <c:pt idx="795">
                  <c:v>0.52795000000000003</c:v>
                </c:pt>
                <c:pt idx="796">
                  <c:v>0.77018600000000004</c:v>
                </c:pt>
                <c:pt idx="797">
                  <c:v>0.36636600000000036</c:v>
                </c:pt>
                <c:pt idx="798">
                  <c:v>0.16849800000000012</c:v>
                </c:pt>
                <c:pt idx="799">
                  <c:v>0.30036600000000035</c:v>
                </c:pt>
                <c:pt idx="800">
                  <c:v>0.31135500000000033</c:v>
                </c:pt>
                <c:pt idx="801">
                  <c:v>0.62637399999999999</c:v>
                </c:pt>
                <c:pt idx="802">
                  <c:v>0.33160600000000023</c:v>
                </c:pt>
                <c:pt idx="803">
                  <c:v>0.84793799999999997</c:v>
                </c:pt>
                <c:pt idx="804">
                  <c:v>8.0702000000000024E-2</c:v>
                </c:pt>
                <c:pt idx="805">
                  <c:v>0.15438600000000011</c:v>
                </c:pt>
                <c:pt idx="806">
                  <c:v>0.82456099999999954</c:v>
                </c:pt>
                <c:pt idx="807">
                  <c:v>1</c:v>
                </c:pt>
                <c:pt idx="808">
                  <c:v>3.2573000000000026E-2</c:v>
                </c:pt>
                <c:pt idx="809">
                  <c:v>3.5831000000000036E-2</c:v>
                </c:pt>
                <c:pt idx="810">
                  <c:v>3.9088000000000005E-2</c:v>
                </c:pt>
                <c:pt idx="811">
                  <c:v>0.17915300000000001</c:v>
                </c:pt>
                <c:pt idx="812">
                  <c:v>0.29967400000000022</c:v>
                </c:pt>
                <c:pt idx="813">
                  <c:v>0.3029320000000002</c:v>
                </c:pt>
                <c:pt idx="814">
                  <c:v>0.30618900000000032</c:v>
                </c:pt>
                <c:pt idx="815">
                  <c:v>0.30944600000000022</c:v>
                </c:pt>
                <c:pt idx="816">
                  <c:v>0.70684000000000058</c:v>
                </c:pt>
                <c:pt idx="817">
                  <c:v>0.31147500000000022</c:v>
                </c:pt>
                <c:pt idx="818">
                  <c:v>0.406557</c:v>
                </c:pt>
                <c:pt idx="819">
                  <c:v>0.39000000000000024</c:v>
                </c:pt>
                <c:pt idx="820">
                  <c:v>0.62000000000000044</c:v>
                </c:pt>
                <c:pt idx="821">
                  <c:v>0.41758200000000023</c:v>
                </c:pt>
                <c:pt idx="822">
                  <c:v>0.67033000000000043</c:v>
                </c:pt>
                <c:pt idx="823">
                  <c:v>0.78022000000000002</c:v>
                </c:pt>
                <c:pt idx="824">
                  <c:v>0.81868099999999999</c:v>
                </c:pt>
                <c:pt idx="825">
                  <c:v>0.58749999999999958</c:v>
                </c:pt>
                <c:pt idx="826">
                  <c:v>0.61875000000000058</c:v>
                </c:pt>
                <c:pt idx="827">
                  <c:v>0.72500000000000042</c:v>
                </c:pt>
                <c:pt idx="828">
                  <c:v>0.40963900000000003</c:v>
                </c:pt>
                <c:pt idx="829">
                  <c:v>0.27848100000000026</c:v>
                </c:pt>
                <c:pt idx="830">
                  <c:v>0.30063300000000004</c:v>
                </c:pt>
                <c:pt idx="831">
                  <c:v>0.4651900000000001</c:v>
                </c:pt>
                <c:pt idx="832">
                  <c:v>0.230159</c:v>
                </c:pt>
                <c:pt idx="833">
                  <c:v>0.27777800000000002</c:v>
                </c:pt>
                <c:pt idx="834">
                  <c:v>0.32936500000000035</c:v>
                </c:pt>
                <c:pt idx="835">
                  <c:v>0.54761899999999997</c:v>
                </c:pt>
                <c:pt idx="836">
                  <c:v>0.57142899999999996</c:v>
                </c:pt>
                <c:pt idx="837">
                  <c:v>0.61111099999999996</c:v>
                </c:pt>
                <c:pt idx="838">
                  <c:v>0.70238100000000003</c:v>
                </c:pt>
                <c:pt idx="839">
                  <c:v>0.27601800000000026</c:v>
                </c:pt>
                <c:pt idx="840">
                  <c:v>0.2805430000000001</c:v>
                </c:pt>
                <c:pt idx="841">
                  <c:v>0.31221700000000002</c:v>
                </c:pt>
                <c:pt idx="842">
                  <c:v>0.20819099999999999</c:v>
                </c:pt>
                <c:pt idx="843">
                  <c:v>0.62798600000000004</c:v>
                </c:pt>
                <c:pt idx="844">
                  <c:v>0.296537</c:v>
                </c:pt>
                <c:pt idx="845">
                  <c:v>0.77941199999999999</c:v>
                </c:pt>
                <c:pt idx="846">
                  <c:v>0.25704200000000005</c:v>
                </c:pt>
                <c:pt idx="847">
                  <c:v>9.0909000000000004E-2</c:v>
                </c:pt>
                <c:pt idx="848">
                  <c:v>0.10606100000000006</c:v>
                </c:pt>
                <c:pt idx="849">
                  <c:v>0.19697000000000001</c:v>
                </c:pt>
                <c:pt idx="850">
                  <c:v>0.81</c:v>
                </c:pt>
                <c:pt idx="851">
                  <c:v>0.92</c:v>
                </c:pt>
                <c:pt idx="852">
                  <c:v>0.25182500000000002</c:v>
                </c:pt>
                <c:pt idx="853">
                  <c:v>0.32116800000000023</c:v>
                </c:pt>
                <c:pt idx="854">
                  <c:v>0.37007900000000032</c:v>
                </c:pt>
                <c:pt idx="855">
                  <c:v>0.83070900000000059</c:v>
                </c:pt>
                <c:pt idx="856">
                  <c:v>0.29967400000000022</c:v>
                </c:pt>
                <c:pt idx="857">
                  <c:v>0.32573300000000011</c:v>
                </c:pt>
                <c:pt idx="858">
                  <c:v>0.39087900000000042</c:v>
                </c:pt>
                <c:pt idx="859">
                  <c:v>0.25770300000000002</c:v>
                </c:pt>
                <c:pt idx="860">
                  <c:v>0.40616200000000002</c:v>
                </c:pt>
                <c:pt idx="861">
                  <c:v>0.43697500000000022</c:v>
                </c:pt>
                <c:pt idx="862">
                  <c:v>0.10791400000000002</c:v>
                </c:pt>
                <c:pt idx="863">
                  <c:v>0.494253</c:v>
                </c:pt>
                <c:pt idx="864">
                  <c:v>0.60919500000000071</c:v>
                </c:pt>
                <c:pt idx="865">
                  <c:v>0.62069000000000074</c:v>
                </c:pt>
                <c:pt idx="866">
                  <c:v>0.78160900000000044</c:v>
                </c:pt>
                <c:pt idx="867">
                  <c:v>0.80459800000000004</c:v>
                </c:pt>
                <c:pt idx="868">
                  <c:v>0.270202</c:v>
                </c:pt>
                <c:pt idx="869">
                  <c:v>0.272727</c:v>
                </c:pt>
                <c:pt idx="870">
                  <c:v>0.45707100000000001</c:v>
                </c:pt>
                <c:pt idx="871">
                  <c:v>0.23577200000000001</c:v>
                </c:pt>
                <c:pt idx="872">
                  <c:v>0.29268300000000008</c:v>
                </c:pt>
                <c:pt idx="873">
                  <c:v>0.35772400000000026</c:v>
                </c:pt>
                <c:pt idx="874">
                  <c:v>0.41850200000000026</c:v>
                </c:pt>
                <c:pt idx="875">
                  <c:v>0.7136560000000004</c:v>
                </c:pt>
                <c:pt idx="876">
                  <c:v>0.34673400000000004</c:v>
                </c:pt>
                <c:pt idx="877">
                  <c:v>0.4020100000000002</c:v>
                </c:pt>
                <c:pt idx="878">
                  <c:v>0.453731</c:v>
                </c:pt>
                <c:pt idx="879">
                  <c:v>3.630400000000001E-2</c:v>
                </c:pt>
                <c:pt idx="880">
                  <c:v>7.2607000000000019E-2</c:v>
                </c:pt>
                <c:pt idx="881">
                  <c:v>0.26732700000000026</c:v>
                </c:pt>
                <c:pt idx="882">
                  <c:v>0.27062700000000001</c:v>
                </c:pt>
                <c:pt idx="883">
                  <c:v>0.27392700000000025</c:v>
                </c:pt>
                <c:pt idx="884">
                  <c:v>0.2772280000000002</c:v>
                </c:pt>
                <c:pt idx="885">
                  <c:v>0.28052800000000022</c:v>
                </c:pt>
                <c:pt idx="886">
                  <c:v>0.32013200000000008</c:v>
                </c:pt>
                <c:pt idx="887">
                  <c:v>0.32343200000000022</c:v>
                </c:pt>
                <c:pt idx="888">
                  <c:v>0.326733</c:v>
                </c:pt>
                <c:pt idx="889">
                  <c:v>0.33003300000000002</c:v>
                </c:pt>
                <c:pt idx="890">
                  <c:v>0.37953800000000026</c:v>
                </c:pt>
                <c:pt idx="891">
                  <c:v>0.41584200000000027</c:v>
                </c:pt>
                <c:pt idx="892">
                  <c:v>0.66336600000000001</c:v>
                </c:pt>
                <c:pt idx="893">
                  <c:v>0.66666700000000045</c:v>
                </c:pt>
                <c:pt idx="894">
                  <c:v>0.74587499999999995</c:v>
                </c:pt>
                <c:pt idx="895">
                  <c:v>0.22683700000000001</c:v>
                </c:pt>
                <c:pt idx="896">
                  <c:v>0.28115000000000001</c:v>
                </c:pt>
                <c:pt idx="897">
                  <c:v>0.73482400000000059</c:v>
                </c:pt>
                <c:pt idx="898">
                  <c:v>0.23936199999999999</c:v>
                </c:pt>
                <c:pt idx="899">
                  <c:v>0.420213</c:v>
                </c:pt>
                <c:pt idx="900">
                  <c:v>0.49468100000000026</c:v>
                </c:pt>
                <c:pt idx="901">
                  <c:v>0.281893</c:v>
                </c:pt>
                <c:pt idx="902">
                  <c:v>0.36008200000000024</c:v>
                </c:pt>
                <c:pt idx="903">
                  <c:v>0.56172800000000045</c:v>
                </c:pt>
                <c:pt idx="904">
                  <c:v>0.65020599999999995</c:v>
                </c:pt>
                <c:pt idx="905">
                  <c:v>0.31493500000000002</c:v>
                </c:pt>
                <c:pt idx="906">
                  <c:v>0.45129900000000001</c:v>
                </c:pt>
                <c:pt idx="907">
                  <c:v>1.5344999999999999E-2</c:v>
                </c:pt>
                <c:pt idx="908">
                  <c:v>2.3018E-2</c:v>
                </c:pt>
                <c:pt idx="909">
                  <c:v>8.6957000000000048E-2</c:v>
                </c:pt>
                <c:pt idx="910">
                  <c:v>0.31202000000000035</c:v>
                </c:pt>
                <c:pt idx="911">
                  <c:v>0.3452690000000001</c:v>
                </c:pt>
                <c:pt idx="912">
                  <c:v>0.41432200000000036</c:v>
                </c:pt>
                <c:pt idx="913">
                  <c:v>0.5396420000000004</c:v>
                </c:pt>
                <c:pt idx="914">
                  <c:v>0.55498700000000001</c:v>
                </c:pt>
                <c:pt idx="915">
                  <c:v>0.74680299999999999</c:v>
                </c:pt>
                <c:pt idx="916">
                  <c:v>0.81841399999999942</c:v>
                </c:pt>
                <c:pt idx="917">
                  <c:v>0.47933900000000002</c:v>
                </c:pt>
                <c:pt idx="918">
                  <c:v>0.5371899999999995</c:v>
                </c:pt>
                <c:pt idx="919">
                  <c:v>0.61570200000000042</c:v>
                </c:pt>
                <c:pt idx="920">
                  <c:v>0.67549700000000046</c:v>
                </c:pt>
                <c:pt idx="921">
                  <c:v>0.68211900000000003</c:v>
                </c:pt>
                <c:pt idx="922">
                  <c:v>0.37628900000000026</c:v>
                </c:pt>
                <c:pt idx="923">
                  <c:v>0.80927800000000005</c:v>
                </c:pt>
                <c:pt idx="924">
                  <c:v>3.6100000000000012E-3</c:v>
                </c:pt>
                <c:pt idx="925">
                  <c:v>7.2200000000000033E-3</c:v>
                </c:pt>
                <c:pt idx="926">
                  <c:v>1.0829999999999999E-2</c:v>
                </c:pt>
                <c:pt idx="927">
                  <c:v>1.4440000000000001E-2</c:v>
                </c:pt>
                <c:pt idx="928">
                  <c:v>1.8051000000000001E-2</c:v>
                </c:pt>
                <c:pt idx="929">
                  <c:v>2.1661000000000017E-2</c:v>
                </c:pt>
                <c:pt idx="930">
                  <c:v>0.76173299999999999</c:v>
                </c:pt>
                <c:pt idx="931">
                  <c:v>0.15161300000000011</c:v>
                </c:pt>
                <c:pt idx="932">
                  <c:v>0.2</c:v>
                </c:pt>
                <c:pt idx="933">
                  <c:v>0.24838700000000011</c:v>
                </c:pt>
                <c:pt idx="934">
                  <c:v>0.35159800000000002</c:v>
                </c:pt>
                <c:pt idx="935">
                  <c:v>0.37333300000000008</c:v>
                </c:pt>
                <c:pt idx="936">
                  <c:v>0.38933300000000026</c:v>
                </c:pt>
                <c:pt idx="937">
                  <c:v>0.61956500000000003</c:v>
                </c:pt>
                <c:pt idx="938">
                  <c:v>0.42857100000000026</c:v>
                </c:pt>
                <c:pt idx="939">
                  <c:v>0.68888899999999997</c:v>
                </c:pt>
                <c:pt idx="940">
                  <c:v>0.84444399999999997</c:v>
                </c:pt>
                <c:pt idx="941">
                  <c:v>2.5000000000000001E-2</c:v>
                </c:pt>
                <c:pt idx="942">
                  <c:v>0.05</c:v>
                </c:pt>
                <c:pt idx="943">
                  <c:v>0.15000000000000011</c:v>
                </c:pt>
                <c:pt idx="944">
                  <c:v>0.88749999999999996</c:v>
                </c:pt>
                <c:pt idx="945">
                  <c:v>0.41935500000000026</c:v>
                </c:pt>
                <c:pt idx="946">
                  <c:v>0.57184800000000058</c:v>
                </c:pt>
                <c:pt idx="947">
                  <c:v>0.25619799999999998</c:v>
                </c:pt>
                <c:pt idx="948">
                  <c:v>0.29338800000000037</c:v>
                </c:pt>
                <c:pt idx="949">
                  <c:v>0.95454499999999998</c:v>
                </c:pt>
                <c:pt idx="950">
                  <c:v>2.9729999999999993E-2</c:v>
                </c:pt>
                <c:pt idx="951">
                  <c:v>4.0540999999999987E-2</c:v>
                </c:pt>
                <c:pt idx="952">
                  <c:v>0.43243200000000021</c:v>
                </c:pt>
                <c:pt idx="953">
                  <c:v>0.74594600000000044</c:v>
                </c:pt>
                <c:pt idx="954">
                  <c:v>0.8108109999999995</c:v>
                </c:pt>
                <c:pt idx="955">
                  <c:v>0.63087200000000043</c:v>
                </c:pt>
                <c:pt idx="956">
                  <c:v>0.67785200000000045</c:v>
                </c:pt>
                <c:pt idx="957">
                  <c:v>0.23127</c:v>
                </c:pt>
                <c:pt idx="958">
                  <c:v>0.81944399999999951</c:v>
                </c:pt>
                <c:pt idx="959">
                  <c:v>0.94444399999999951</c:v>
                </c:pt>
                <c:pt idx="960">
                  <c:v>0.365145</c:v>
                </c:pt>
                <c:pt idx="961">
                  <c:v>0.44398300000000002</c:v>
                </c:pt>
                <c:pt idx="962">
                  <c:v>0.57676300000000003</c:v>
                </c:pt>
                <c:pt idx="963">
                  <c:v>0.60221000000000002</c:v>
                </c:pt>
                <c:pt idx="964">
                  <c:v>0.54330699999999943</c:v>
                </c:pt>
                <c:pt idx="965">
                  <c:v>0.62204700000000046</c:v>
                </c:pt>
                <c:pt idx="966">
                  <c:v>0.59504100000000004</c:v>
                </c:pt>
                <c:pt idx="967">
                  <c:v>0.84297500000000058</c:v>
                </c:pt>
                <c:pt idx="968">
                  <c:v>0.38338700000000042</c:v>
                </c:pt>
                <c:pt idx="969">
                  <c:v>0.45047900000000002</c:v>
                </c:pt>
                <c:pt idx="970">
                  <c:v>0.71565500000000071</c:v>
                </c:pt>
                <c:pt idx="971">
                  <c:v>0.14155300000000001</c:v>
                </c:pt>
                <c:pt idx="972">
                  <c:v>0.42922400000000027</c:v>
                </c:pt>
                <c:pt idx="973">
                  <c:v>0.47945200000000027</c:v>
                </c:pt>
                <c:pt idx="974">
                  <c:v>0.54794500000000046</c:v>
                </c:pt>
                <c:pt idx="975">
                  <c:v>0.60274000000000072</c:v>
                </c:pt>
                <c:pt idx="976">
                  <c:v>0.77168900000000074</c:v>
                </c:pt>
                <c:pt idx="977">
                  <c:v>0.91780799999999996</c:v>
                </c:pt>
                <c:pt idx="978">
                  <c:v>0.99086799999999942</c:v>
                </c:pt>
                <c:pt idx="979">
                  <c:v>0.3564360000000002</c:v>
                </c:pt>
                <c:pt idx="980">
                  <c:v>0.29109600000000002</c:v>
                </c:pt>
                <c:pt idx="981">
                  <c:v>0.46575300000000003</c:v>
                </c:pt>
                <c:pt idx="982">
                  <c:v>0.67123299999999997</c:v>
                </c:pt>
                <c:pt idx="983">
                  <c:v>0.86643800000000004</c:v>
                </c:pt>
                <c:pt idx="984">
                  <c:v>1.9231000000000015E-2</c:v>
                </c:pt>
                <c:pt idx="985">
                  <c:v>3.2051000000000031E-2</c:v>
                </c:pt>
                <c:pt idx="986">
                  <c:v>0.461538</c:v>
                </c:pt>
                <c:pt idx="987">
                  <c:v>0.50640999999999958</c:v>
                </c:pt>
                <c:pt idx="988">
                  <c:v>0.53205100000000005</c:v>
                </c:pt>
                <c:pt idx="989">
                  <c:v>0.62820500000000046</c:v>
                </c:pt>
                <c:pt idx="990">
                  <c:v>0.60493799999999998</c:v>
                </c:pt>
                <c:pt idx="991">
                  <c:v>0.82716000000000001</c:v>
                </c:pt>
                <c:pt idx="992">
                  <c:v>0.9135799999999995</c:v>
                </c:pt>
                <c:pt idx="993">
                  <c:v>0.60377400000000059</c:v>
                </c:pt>
                <c:pt idx="994">
                  <c:v>0.93396199999999996</c:v>
                </c:pt>
                <c:pt idx="995">
                  <c:v>0.54545500000000002</c:v>
                </c:pt>
                <c:pt idx="996">
                  <c:v>0.59892999999999996</c:v>
                </c:pt>
                <c:pt idx="997">
                  <c:v>2.4389999999999998E-2</c:v>
                </c:pt>
                <c:pt idx="998">
                  <c:v>4.8779999999999997E-2</c:v>
                </c:pt>
                <c:pt idx="999">
                  <c:v>0.46491200000000027</c:v>
                </c:pt>
                <c:pt idx="1000">
                  <c:v>0.90350900000000001</c:v>
                </c:pt>
                <c:pt idx="1001">
                  <c:v>0.23936199999999999</c:v>
                </c:pt>
                <c:pt idx="1002">
                  <c:v>0.36702100000000032</c:v>
                </c:pt>
                <c:pt idx="1003">
                  <c:v>0.37234000000000023</c:v>
                </c:pt>
                <c:pt idx="1004">
                  <c:v>0.37766000000000022</c:v>
                </c:pt>
                <c:pt idx="1005">
                  <c:v>0.5</c:v>
                </c:pt>
                <c:pt idx="1006">
                  <c:v>0.62500000000000044</c:v>
                </c:pt>
                <c:pt idx="1007">
                  <c:v>0.44202900000000001</c:v>
                </c:pt>
                <c:pt idx="1008">
                  <c:v>0.47101400000000027</c:v>
                </c:pt>
                <c:pt idx="1009">
                  <c:v>0.4782610000000001</c:v>
                </c:pt>
                <c:pt idx="1010">
                  <c:v>0.48550700000000002</c:v>
                </c:pt>
                <c:pt idx="1011">
                  <c:v>0.64197500000000074</c:v>
                </c:pt>
                <c:pt idx="1012">
                  <c:v>0.24413099999999999</c:v>
                </c:pt>
                <c:pt idx="1013">
                  <c:v>0.403756</c:v>
                </c:pt>
                <c:pt idx="1014">
                  <c:v>0.23076900000000011</c:v>
                </c:pt>
                <c:pt idx="1015">
                  <c:v>0.35384600000000027</c:v>
                </c:pt>
                <c:pt idx="1016">
                  <c:v>0.43076900000000001</c:v>
                </c:pt>
                <c:pt idx="1017">
                  <c:v>0.80769200000000041</c:v>
                </c:pt>
                <c:pt idx="1018">
                  <c:v>0.82954499999999998</c:v>
                </c:pt>
                <c:pt idx="1019">
                  <c:v>0.8636360000000004</c:v>
                </c:pt>
                <c:pt idx="1020">
                  <c:v>1</c:v>
                </c:pt>
                <c:pt idx="1021">
                  <c:v>0.9428569999999995</c:v>
                </c:pt>
                <c:pt idx="1022">
                  <c:v>0.29166700000000001</c:v>
                </c:pt>
                <c:pt idx="1023">
                  <c:v>0.31944400000000023</c:v>
                </c:pt>
                <c:pt idx="1024">
                  <c:v>0.44444400000000001</c:v>
                </c:pt>
                <c:pt idx="1025">
                  <c:v>0.84722200000000003</c:v>
                </c:pt>
                <c:pt idx="1026">
                  <c:v>0.86111099999999996</c:v>
                </c:pt>
                <c:pt idx="1027">
                  <c:v>0.222222</c:v>
                </c:pt>
                <c:pt idx="1028">
                  <c:v>0.76767700000000072</c:v>
                </c:pt>
                <c:pt idx="1029">
                  <c:v>0.39393900000000026</c:v>
                </c:pt>
                <c:pt idx="1030">
                  <c:v>0.20327899999999999</c:v>
                </c:pt>
                <c:pt idx="1031">
                  <c:v>0.20655699999999999</c:v>
                </c:pt>
                <c:pt idx="1032">
                  <c:v>0.20983599999999999</c:v>
                </c:pt>
                <c:pt idx="1033">
                  <c:v>0.21311500000000011</c:v>
                </c:pt>
                <c:pt idx="1034">
                  <c:v>0.21639300000000011</c:v>
                </c:pt>
                <c:pt idx="1035">
                  <c:v>0.21967200000000001</c:v>
                </c:pt>
                <c:pt idx="1036">
                  <c:v>0.22295100000000001</c:v>
                </c:pt>
                <c:pt idx="1037">
                  <c:v>0.22622999999999999</c:v>
                </c:pt>
                <c:pt idx="1038">
                  <c:v>0.22950799999999999</c:v>
                </c:pt>
                <c:pt idx="1039">
                  <c:v>0.23278699999999999</c:v>
                </c:pt>
                <c:pt idx="1040">
                  <c:v>0.2655740000000002</c:v>
                </c:pt>
                <c:pt idx="1041">
                  <c:v>0.2688520000000002</c:v>
                </c:pt>
                <c:pt idx="1042">
                  <c:v>0.27213100000000001</c:v>
                </c:pt>
                <c:pt idx="1043">
                  <c:v>0.27541000000000027</c:v>
                </c:pt>
                <c:pt idx="1044">
                  <c:v>0.27868900000000002</c:v>
                </c:pt>
                <c:pt idx="1045">
                  <c:v>0.56721299999999941</c:v>
                </c:pt>
                <c:pt idx="1046">
                  <c:v>0.73442600000000002</c:v>
                </c:pt>
                <c:pt idx="1047">
                  <c:v>0.75409800000000071</c:v>
                </c:pt>
                <c:pt idx="1048">
                  <c:v>0.75737699999999997</c:v>
                </c:pt>
                <c:pt idx="1049">
                  <c:v>0.357798</c:v>
                </c:pt>
                <c:pt idx="1050">
                  <c:v>0.44954100000000002</c:v>
                </c:pt>
                <c:pt idx="1051">
                  <c:v>0.54929600000000001</c:v>
                </c:pt>
                <c:pt idx="1052">
                  <c:v>0.24770600000000018</c:v>
                </c:pt>
                <c:pt idx="1053">
                  <c:v>0.25229399999999996</c:v>
                </c:pt>
                <c:pt idx="1054">
                  <c:v>0.25688100000000008</c:v>
                </c:pt>
                <c:pt idx="1055">
                  <c:v>0.69724799999999998</c:v>
                </c:pt>
                <c:pt idx="1056">
                  <c:v>0.78440399999999955</c:v>
                </c:pt>
                <c:pt idx="1057">
                  <c:v>0.2711860000000002</c:v>
                </c:pt>
                <c:pt idx="1058">
                  <c:v>0.2796610000000001</c:v>
                </c:pt>
                <c:pt idx="1059">
                  <c:v>0.288136</c:v>
                </c:pt>
                <c:pt idx="1060">
                  <c:v>0.30508500000000022</c:v>
                </c:pt>
                <c:pt idx="1061">
                  <c:v>0.42372900000000002</c:v>
                </c:pt>
                <c:pt idx="1062">
                  <c:v>0.15384600000000018</c:v>
                </c:pt>
                <c:pt idx="1063">
                  <c:v>0.19930100000000001</c:v>
                </c:pt>
                <c:pt idx="1064">
                  <c:v>0.20279700000000012</c:v>
                </c:pt>
                <c:pt idx="1065">
                  <c:v>0.32867100000000032</c:v>
                </c:pt>
                <c:pt idx="1066">
                  <c:v>0.43007000000000023</c:v>
                </c:pt>
                <c:pt idx="1067">
                  <c:v>0.37007900000000032</c:v>
                </c:pt>
                <c:pt idx="1068">
                  <c:v>0.56692900000000046</c:v>
                </c:pt>
                <c:pt idx="1069">
                  <c:v>0.60629900000000059</c:v>
                </c:pt>
                <c:pt idx="1070">
                  <c:v>0.34482800000000036</c:v>
                </c:pt>
                <c:pt idx="1071">
                  <c:v>0.42069000000000001</c:v>
                </c:pt>
                <c:pt idx="1072">
                  <c:v>0.51034500000000005</c:v>
                </c:pt>
                <c:pt idx="1073">
                  <c:v>0.6137930000000007</c:v>
                </c:pt>
                <c:pt idx="1074">
                  <c:v>0.31308400000000036</c:v>
                </c:pt>
                <c:pt idx="1075">
                  <c:v>0.53271000000000002</c:v>
                </c:pt>
                <c:pt idx="1076">
                  <c:v>0.21459200000000012</c:v>
                </c:pt>
                <c:pt idx="1077">
                  <c:v>0.34334800000000026</c:v>
                </c:pt>
                <c:pt idx="1078">
                  <c:v>0.38197400000000037</c:v>
                </c:pt>
                <c:pt idx="1079">
                  <c:v>0.61802600000000041</c:v>
                </c:pt>
                <c:pt idx="1080">
                  <c:v>0.83691000000000004</c:v>
                </c:pt>
                <c:pt idx="1081">
                  <c:v>0.73170700000000044</c:v>
                </c:pt>
                <c:pt idx="1082">
                  <c:v>0.15346500000000018</c:v>
                </c:pt>
                <c:pt idx="1083">
                  <c:v>0.252475</c:v>
                </c:pt>
                <c:pt idx="1084">
                  <c:v>0.32178200000000023</c:v>
                </c:pt>
                <c:pt idx="1085">
                  <c:v>0.60891099999999998</c:v>
                </c:pt>
                <c:pt idx="1086">
                  <c:v>7.5581000000000009E-2</c:v>
                </c:pt>
                <c:pt idx="1087">
                  <c:v>8.7209000000000009E-2</c:v>
                </c:pt>
                <c:pt idx="1088">
                  <c:v>0.34883700000000001</c:v>
                </c:pt>
                <c:pt idx="1089">
                  <c:v>0.59302299999999941</c:v>
                </c:pt>
                <c:pt idx="1090">
                  <c:v>0.83720899999999998</c:v>
                </c:pt>
                <c:pt idx="1091">
                  <c:v>0.21474400000000018</c:v>
                </c:pt>
                <c:pt idx="1092">
                  <c:v>0.29807700000000026</c:v>
                </c:pt>
                <c:pt idx="1093">
                  <c:v>0.42948700000000023</c:v>
                </c:pt>
                <c:pt idx="1094">
                  <c:v>0.60215099999999999</c:v>
                </c:pt>
                <c:pt idx="1095">
                  <c:v>0.15862100000000001</c:v>
                </c:pt>
                <c:pt idx="1096">
                  <c:v>0.71379300000000045</c:v>
                </c:pt>
                <c:pt idx="1097">
                  <c:v>0.88620699999999941</c:v>
                </c:pt>
                <c:pt idx="1098">
                  <c:v>0.222689</c:v>
                </c:pt>
                <c:pt idx="1099">
                  <c:v>0.2731090000000001</c:v>
                </c:pt>
                <c:pt idx="1100">
                  <c:v>0.31501800000000035</c:v>
                </c:pt>
                <c:pt idx="1101">
                  <c:v>0.35897400000000035</c:v>
                </c:pt>
                <c:pt idx="1102">
                  <c:v>0.6630040000000007</c:v>
                </c:pt>
                <c:pt idx="1103">
                  <c:v>0.21311500000000011</c:v>
                </c:pt>
                <c:pt idx="1104">
                  <c:v>0.262295</c:v>
                </c:pt>
                <c:pt idx="1105">
                  <c:v>0.20588200000000001</c:v>
                </c:pt>
                <c:pt idx="1106">
                  <c:v>0.514706</c:v>
                </c:pt>
                <c:pt idx="1107">
                  <c:v>0.71323499999999951</c:v>
                </c:pt>
                <c:pt idx="1108">
                  <c:v>0.62000000000000044</c:v>
                </c:pt>
                <c:pt idx="1109">
                  <c:v>0.68</c:v>
                </c:pt>
                <c:pt idx="1110">
                  <c:v>0.49606300000000025</c:v>
                </c:pt>
                <c:pt idx="1111">
                  <c:v>0.37500000000000022</c:v>
                </c:pt>
                <c:pt idx="1112">
                  <c:v>0.55468799999999996</c:v>
                </c:pt>
                <c:pt idx="1113">
                  <c:v>0.13333300000000001</c:v>
                </c:pt>
                <c:pt idx="1114">
                  <c:v>0.35135100000000002</c:v>
                </c:pt>
                <c:pt idx="1115">
                  <c:v>0.39189200000000035</c:v>
                </c:pt>
                <c:pt idx="1116">
                  <c:v>0.40540500000000002</c:v>
                </c:pt>
                <c:pt idx="1117">
                  <c:v>0.5</c:v>
                </c:pt>
                <c:pt idx="1118">
                  <c:v>0.68918900000000005</c:v>
                </c:pt>
                <c:pt idx="1119">
                  <c:v>0.4469700000000002</c:v>
                </c:pt>
                <c:pt idx="1120">
                  <c:v>0.68181800000000004</c:v>
                </c:pt>
                <c:pt idx="1121">
                  <c:v>0.31355900000000025</c:v>
                </c:pt>
                <c:pt idx="1122">
                  <c:v>0.38135600000000036</c:v>
                </c:pt>
                <c:pt idx="1123">
                  <c:v>0.80508500000000005</c:v>
                </c:pt>
                <c:pt idx="1124">
                  <c:v>0.89130399999999943</c:v>
                </c:pt>
                <c:pt idx="1125">
                  <c:v>0.29850700000000002</c:v>
                </c:pt>
                <c:pt idx="1126">
                  <c:v>4.2735000000000023E-2</c:v>
                </c:pt>
                <c:pt idx="1127">
                  <c:v>5.1282000000000001E-2</c:v>
                </c:pt>
                <c:pt idx="1128">
                  <c:v>6.837600000000002E-2</c:v>
                </c:pt>
                <c:pt idx="1129">
                  <c:v>7.6923000000000005E-2</c:v>
                </c:pt>
                <c:pt idx="1130">
                  <c:v>0.33566400000000035</c:v>
                </c:pt>
                <c:pt idx="1131">
                  <c:v>0.37062900000000032</c:v>
                </c:pt>
                <c:pt idx="1132">
                  <c:v>0.58741299999999896</c:v>
                </c:pt>
                <c:pt idx="1133">
                  <c:v>0.83916100000000005</c:v>
                </c:pt>
                <c:pt idx="1134">
                  <c:v>0.26760600000000001</c:v>
                </c:pt>
                <c:pt idx="1135">
                  <c:v>0.25367600000000001</c:v>
                </c:pt>
                <c:pt idx="1136">
                  <c:v>0.26102900000000001</c:v>
                </c:pt>
                <c:pt idx="1137">
                  <c:v>0.190661</c:v>
                </c:pt>
                <c:pt idx="1138">
                  <c:v>0.194553</c:v>
                </c:pt>
                <c:pt idx="1139">
                  <c:v>0.24902700000000011</c:v>
                </c:pt>
                <c:pt idx="1140">
                  <c:v>9.8684000000000077E-2</c:v>
                </c:pt>
                <c:pt idx="1141">
                  <c:v>0.10526300000000008</c:v>
                </c:pt>
                <c:pt idx="1142">
                  <c:v>0.24342100000000011</c:v>
                </c:pt>
                <c:pt idx="1143">
                  <c:v>0.34868400000000027</c:v>
                </c:pt>
                <c:pt idx="1144">
                  <c:v>0.355263</c:v>
                </c:pt>
                <c:pt idx="1145">
                  <c:v>0.36184200000000022</c:v>
                </c:pt>
                <c:pt idx="1146">
                  <c:v>0.36842100000000022</c:v>
                </c:pt>
                <c:pt idx="1147">
                  <c:v>0.37500000000000022</c:v>
                </c:pt>
                <c:pt idx="1148">
                  <c:v>0.38157900000000022</c:v>
                </c:pt>
                <c:pt idx="1149">
                  <c:v>0.38815800000000023</c:v>
                </c:pt>
                <c:pt idx="1150">
                  <c:v>0.394737</c:v>
                </c:pt>
                <c:pt idx="1151">
                  <c:v>0.40131600000000023</c:v>
                </c:pt>
                <c:pt idx="1152">
                  <c:v>0.59868399999999955</c:v>
                </c:pt>
                <c:pt idx="1153">
                  <c:v>0.87500000000000044</c:v>
                </c:pt>
                <c:pt idx="1154">
                  <c:v>0.30985900000000022</c:v>
                </c:pt>
                <c:pt idx="1155">
                  <c:v>0.174377</c:v>
                </c:pt>
                <c:pt idx="1156">
                  <c:v>0.27046300000000001</c:v>
                </c:pt>
                <c:pt idx="1157">
                  <c:v>0.28777000000000008</c:v>
                </c:pt>
                <c:pt idx="1158">
                  <c:v>0.86330899999999999</c:v>
                </c:pt>
                <c:pt idx="1159">
                  <c:v>7.1429000000000006E-2</c:v>
                </c:pt>
                <c:pt idx="1160">
                  <c:v>0.4404760000000002</c:v>
                </c:pt>
                <c:pt idx="1161">
                  <c:v>0.61904800000000071</c:v>
                </c:pt>
                <c:pt idx="1162">
                  <c:v>0.6309520000000004</c:v>
                </c:pt>
                <c:pt idx="1163">
                  <c:v>0.25396800000000008</c:v>
                </c:pt>
                <c:pt idx="1164">
                  <c:v>0.51807199999999998</c:v>
                </c:pt>
                <c:pt idx="1165">
                  <c:v>1.0255999999999998E-2</c:v>
                </c:pt>
                <c:pt idx="1166">
                  <c:v>1.5384999999999999E-2</c:v>
                </c:pt>
                <c:pt idx="1167">
                  <c:v>3.0769000000000001E-2</c:v>
                </c:pt>
                <c:pt idx="1168">
                  <c:v>0.2974360000000002</c:v>
                </c:pt>
                <c:pt idx="1169">
                  <c:v>0.55384599999999995</c:v>
                </c:pt>
                <c:pt idx="1170">
                  <c:v>0.77435900000000046</c:v>
                </c:pt>
                <c:pt idx="1171">
                  <c:v>0.81025599999999998</c:v>
                </c:pt>
                <c:pt idx="1172">
                  <c:v>0.54368899999999998</c:v>
                </c:pt>
                <c:pt idx="1173">
                  <c:v>0.39869300000000002</c:v>
                </c:pt>
                <c:pt idx="1174">
                  <c:v>6.6230000000000004E-3</c:v>
                </c:pt>
                <c:pt idx="1175">
                  <c:v>3.3112999999999997E-2</c:v>
                </c:pt>
                <c:pt idx="1176">
                  <c:v>4.6358000000000003E-2</c:v>
                </c:pt>
                <c:pt idx="1177">
                  <c:v>6.6225000000000006E-2</c:v>
                </c:pt>
                <c:pt idx="1178">
                  <c:v>0.33112600000000036</c:v>
                </c:pt>
                <c:pt idx="1179">
                  <c:v>0.57615899999999998</c:v>
                </c:pt>
                <c:pt idx="1180">
                  <c:v>6.3492000000000062E-2</c:v>
                </c:pt>
                <c:pt idx="1181">
                  <c:v>0.65079400000000076</c:v>
                </c:pt>
                <c:pt idx="1182">
                  <c:v>0.20175399999999999</c:v>
                </c:pt>
                <c:pt idx="1183">
                  <c:v>0.21052599999999999</c:v>
                </c:pt>
                <c:pt idx="1184">
                  <c:v>0.21929800000000019</c:v>
                </c:pt>
                <c:pt idx="1185">
                  <c:v>0.22806999999999999</c:v>
                </c:pt>
                <c:pt idx="1186">
                  <c:v>0.23684200000000011</c:v>
                </c:pt>
                <c:pt idx="1187">
                  <c:v>0.24561400000000011</c:v>
                </c:pt>
                <c:pt idx="1188">
                  <c:v>0.263158</c:v>
                </c:pt>
                <c:pt idx="1189">
                  <c:v>0.27193000000000001</c:v>
                </c:pt>
                <c:pt idx="1190">
                  <c:v>0.28070200000000001</c:v>
                </c:pt>
                <c:pt idx="1191">
                  <c:v>0.359649</c:v>
                </c:pt>
                <c:pt idx="1192">
                  <c:v>0.36842100000000022</c:v>
                </c:pt>
                <c:pt idx="1193">
                  <c:v>0.377193</c:v>
                </c:pt>
                <c:pt idx="1194">
                  <c:v>0.38596500000000022</c:v>
                </c:pt>
                <c:pt idx="1195">
                  <c:v>0.40350900000000001</c:v>
                </c:pt>
                <c:pt idx="1196">
                  <c:v>0.41228100000000001</c:v>
                </c:pt>
                <c:pt idx="1197">
                  <c:v>0.92982500000000046</c:v>
                </c:pt>
                <c:pt idx="1198">
                  <c:v>0.19393900000000011</c:v>
                </c:pt>
                <c:pt idx="1199">
                  <c:v>0.25454500000000002</c:v>
                </c:pt>
                <c:pt idx="1200">
                  <c:v>0.64848499999999998</c:v>
                </c:pt>
                <c:pt idx="1201">
                  <c:v>0.37162200000000023</c:v>
                </c:pt>
                <c:pt idx="1202">
                  <c:v>0.38513500000000001</c:v>
                </c:pt>
                <c:pt idx="1203">
                  <c:v>0.39189200000000035</c:v>
                </c:pt>
                <c:pt idx="1204">
                  <c:v>0.86206899999999997</c:v>
                </c:pt>
                <c:pt idx="1205">
                  <c:v>1</c:v>
                </c:pt>
                <c:pt idx="1206">
                  <c:v>0.19387799999999997</c:v>
                </c:pt>
                <c:pt idx="1207">
                  <c:v>0.26020400000000005</c:v>
                </c:pt>
                <c:pt idx="1208">
                  <c:v>0.35031800000000035</c:v>
                </c:pt>
                <c:pt idx="1209">
                  <c:v>0.40764300000000003</c:v>
                </c:pt>
                <c:pt idx="1210">
                  <c:v>0.57961799999999997</c:v>
                </c:pt>
                <c:pt idx="1211">
                  <c:v>4.3477999999999996E-2</c:v>
                </c:pt>
                <c:pt idx="1212">
                  <c:v>0.27053100000000002</c:v>
                </c:pt>
                <c:pt idx="1213">
                  <c:v>0.31401000000000023</c:v>
                </c:pt>
                <c:pt idx="1214">
                  <c:v>0.34299500000000011</c:v>
                </c:pt>
                <c:pt idx="1215">
                  <c:v>0.52173899999999951</c:v>
                </c:pt>
                <c:pt idx="1216">
                  <c:v>0.49019600000000002</c:v>
                </c:pt>
                <c:pt idx="1217">
                  <c:v>0.68421100000000001</c:v>
                </c:pt>
                <c:pt idx="1218">
                  <c:v>0.24742300000000012</c:v>
                </c:pt>
                <c:pt idx="1219">
                  <c:v>0.45876300000000003</c:v>
                </c:pt>
                <c:pt idx="1220">
                  <c:v>0.87628899999999998</c:v>
                </c:pt>
                <c:pt idx="1221">
                  <c:v>0.2598040000000002</c:v>
                </c:pt>
                <c:pt idx="1222">
                  <c:v>0.36274500000000004</c:v>
                </c:pt>
                <c:pt idx="1223">
                  <c:v>0.5</c:v>
                </c:pt>
                <c:pt idx="1224">
                  <c:v>0.59848499999999938</c:v>
                </c:pt>
                <c:pt idx="1225">
                  <c:v>0.60606099999999996</c:v>
                </c:pt>
                <c:pt idx="1226">
                  <c:v>0.34597200000000022</c:v>
                </c:pt>
                <c:pt idx="1227">
                  <c:v>0.35071100000000011</c:v>
                </c:pt>
                <c:pt idx="1228">
                  <c:v>0.3838860000000005</c:v>
                </c:pt>
                <c:pt idx="1229">
                  <c:v>0.80094799999999999</c:v>
                </c:pt>
                <c:pt idx="1230">
                  <c:v>0.20108699999999999</c:v>
                </c:pt>
                <c:pt idx="1231">
                  <c:v>0.24456500000000012</c:v>
                </c:pt>
                <c:pt idx="1232">
                  <c:v>0.33695700000000023</c:v>
                </c:pt>
                <c:pt idx="1233">
                  <c:v>0.44565200000000005</c:v>
                </c:pt>
                <c:pt idx="1234">
                  <c:v>0.22883999999999999</c:v>
                </c:pt>
                <c:pt idx="1235">
                  <c:v>0.38558000000000037</c:v>
                </c:pt>
                <c:pt idx="1236">
                  <c:v>0.36923100000000003</c:v>
                </c:pt>
                <c:pt idx="1237">
                  <c:v>0.43076900000000001</c:v>
                </c:pt>
                <c:pt idx="1238">
                  <c:v>0.251724</c:v>
                </c:pt>
                <c:pt idx="1239">
                  <c:v>0.18039200000000011</c:v>
                </c:pt>
                <c:pt idx="1240">
                  <c:v>0.83137300000000003</c:v>
                </c:pt>
                <c:pt idx="1241">
                  <c:v>3.125E-2</c:v>
                </c:pt>
                <c:pt idx="1242">
                  <c:v>0.62500000000000044</c:v>
                </c:pt>
                <c:pt idx="1243">
                  <c:v>0.22123899999999999</c:v>
                </c:pt>
                <c:pt idx="1244">
                  <c:v>0.26991200000000026</c:v>
                </c:pt>
                <c:pt idx="1245">
                  <c:v>7.6923000000000005E-2</c:v>
                </c:pt>
                <c:pt idx="1246">
                  <c:v>0.19780200000000001</c:v>
                </c:pt>
                <c:pt idx="1247">
                  <c:v>0.80952400000000002</c:v>
                </c:pt>
                <c:pt idx="1248">
                  <c:v>0.20731700000000011</c:v>
                </c:pt>
                <c:pt idx="1249">
                  <c:v>0.23780499999999999</c:v>
                </c:pt>
                <c:pt idx="1250">
                  <c:v>0.4827590000000001</c:v>
                </c:pt>
                <c:pt idx="1251">
                  <c:v>0.494253</c:v>
                </c:pt>
                <c:pt idx="1252">
                  <c:v>0.2666670000000001</c:v>
                </c:pt>
                <c:pt idx="1253">
                  <c:v>0.75238099999999997</c:v>
                </c:pt>
                <c:pt idx="1254">
                  <c:v>0.38732400000000045</c:v>
                </c:pt>
                <c:pt idx="1255">
                  <c:v>0.51408500000000001</c:v>
                </c:pt>
                <c:pt idx="1256">
                  <c:v>0.28981700000000032</c:v>
                </c:pt>
                <c:pt idx="1257">
                  <c:v>0.33681500000000042</c:v>
                </c:pt>
                <c:pt idx="1258">
                  <c:v>0.13750000000000001</c:v>
                </c:pt>
                <c:pt idx="1259">
                  <c:v>0.37500000000000022</c:v>
                </c:pt>
                <c:pt idx="1260">
                  <c:v>0.9</c:v>
                </c:pt>
                <c:pt idx="1261">
                  <c:v>0.961538</c:v>
                </c:pt>
                <c:pt idx="1262">
                  <c:v>0.29921300000000001</c:v>
                </c:pt>
                <c:pt idx="1263">
                  <c:v>0.44094500000000003</c:v>
                </c:pt>
                <c:pt idx="1264">
                  <c:v>0.527559</c:v>
                </c:pt>
                <c:pt idx="1265">
                  <c:v>0.53543299999999938</c:v>
                </c:pt>
                <c:pt idx="1266">
                  <c:v>0.54330699999999943</c:v>
                </c:pt>
                <c:pt idx="1267">
                  <c:v>0.62204700000000046</c:v>
                </c:pt>
                <c:pt idx="1268">
                  <c:v>0.58870999999999996</c:v>
                </c:pt>
                <c:pt idx="1269">
                  <c:v>0.64516099999999998</c:v>
                </c:pt>
                <c:pt idx="1270">
                  <c:v>0.65322600000000042</c:v>
                </c:pt>
                <c:pt idx="1271">
                  <c:v>0.79411799999999955</c:v>
                </c:pt>
                <c:pt idx="1272">
                  <c:v>0.36111100000000002</c:v>
                </c:pt>
                <c:pt idx="1273">
                  <c:v>0.37500000000000022</c:v>
                </c:pt>
                <c:pt idx="1274">
                  <c:v>0.22641500000000012</c:v>
                </c:pt>
                <c:pt idx="1275">
                  <c:v>0.24056600000000011</c:v>
                </c:pt>
                <c:pt idx="1276">
                  <c:v>0.53773599999999999</c:v>
                </c:pt>
                <c:pt idx="1277">
                  <c:v>0.45614000000000005</c:v>
                </c:pt>
                <c:pt idx="1278">
                  <c:v>0.47368400000000027</c:v>
                </c:pt>
                <c:pt idx="1279">
                  <c:v>0.49122800000000022</c:v>
                </c:pt>
                <c:pt idx="1280">
                  <c:v>0.508772</c:v>
                </c:pt>
                <c:pt idx="1281">
                  <c:v>0.54386000000000001</c:v>
                </c:pt>
                <c:pt idx="1282">
                  <c:v>0.56140400000000001</c:v>
                </c:pt>
                <c:pt idx="1283">
                  <c:v>0.77193000000000045</c:v>
                </c:pt>
                <c:pt idx="1284">
                  <c:v>0.97530899999999998</c:v>
                </c:pt>
                <c:pt idx="1285">
                  <c:v>0.51282099999999997</c:v>
                </c:pt>
                <c:pt idx="1286">
                  <c:v>0.53846199999999955</c:v>
                </c:pt>
                <c:pt idx="1287">
                  <c:v>0.70512799999999998</c:v>
                </c:pt>
                <c:pt idx="1288">
                  <c:v>3.7975000000000037E-2</c:v>
                </c:pt>
                <c:pt idx="1289">
                  <c:v>5.0633000000000004E-2</c:v>
                </c:pt>
                <c:pt idx="1290">
                  <c:v>0.17721500000000018</c:v>
                </c:pt>
                <c:pt idx="1291">
                  <c:v>0.84810099999999999</c:v>
                </c:pt>
                <c:pt idx="1292">
                  <c:v>0.12033199999999998</c:v>
                </c:pt>
                <c:pt idx="1293">
                  <c:v>0.23236499999999999</c:v>
                </c:pt>
                <c:pt idx="1294">
                  <c:v>0.26556000000000002</c:v>
                </c:pt>
                <c:pt idx="1295">
                  <c:v>0.26971000000000001</c:v>
                </c:pt>
                <c:pt idx="1296">
                  <c:v>0.40249000000000001</c:v>
                </c:pt>
                <c:pt idx="1297">
                  <c:v>0.76348499999999997</c:v>
                </c:pt>
                <c:pt idx="1298">
                  <c:v>0.78008299999999942</c:v>
                </c:pt>
                <c:pt idx="1299">
                  <c:v>0.68674700000000044</c:v>
                </c:pt>
                <c:pt idx="1300">
                  <c:v>0.21602800000000011</c:v>
                </c:pt>
                <c:pt idx="1301">
                  <c:v>0.25784000000000001</c:v>
                </c:pt>
                <c:pt idx="1302">
                  <c:v>0.56097600000000003</c:v>
                </c:pt>
                <c:pt idx="1303">
                  <c:v>0.60975600000000041</c:v>
                </c:pt>
                <c:pt idx="1304">
                  <c:v>0.62195100000000059</c:v>
                </c:pt>
                <c:pt idx="1305">
                  <c:v>0.63414600000000043</c:v>
                </c:pt>
                <c:pt idx="1306">
                  <c:v>0.43023300000000003</c:v>
                </c:pt>
                <c:pt idx="1307">
                  <c:v>0.97674399999999995</c:v>
                </c:pt>
                <c:pt idx="1308">
                  <c:v>0.11734700000000001</c:v>
                </c:pt>
                <c:pt idx="1309">
                  <c:v>0.23979600000000012</c:v>
                </c:pt>
                <c:pt idx="1310">
                  <c:v>0.46250000000000002</c:v>
                </c:pt>
                <c:pt idx="1311">
                  <c:v>0.61250000000000004</c:v>
                </c:pt>
                <c:pt idx="1312">
                  <c:v>0.13736300000000001</c:v>
                </c:pt>
                <c:pt idx="1313">
                  <c:v>0.17033000000000001</c:v>
                </c:pt>
                <c:pt idx="1314">
                  <c:v>0.23076900000000011</c:v>
                </c:pt>
                <c:pt idx="1315">
                  <c:v>0.30219800000000002</c:v>
                </c:pt>
                <c:pt idx="1316">
                  <c:v>0.176871</c:v>
                </c:pt>
                <c:pt idx="1317">
                  <c:v>0.18027199999999999</c:v>
                </c:pt>
                <c:pt idx="1318">
                  <c:v>0.29591800000000035</c:v>
                </c:pt>
                <c:pt idx="1319">
                  <c:v>0.37755100000000008</c:v>
                </c:pt>
                <c:pt idx="1320">
                  <c:v>0.50340099999999943</c:v>
                </c:pt>
                <c:pt idx="1321">
                  <c:v>0.79932000000000003</c:v>
                </c:pt>
                <c:pt idx="1322">
                  <c:v>0.23043500000000011</c:v>
                </c:pt>
                <c:pt idx="1323">
                  <c:v>0.83478300000000005</c:v>
                </c:pt>
                <c:pt idx="1324">
                  <c:v>0.8</c:v>
                </c:pt>
                <c:pt idx="1325">
                  <c:v>0.55844199999999999</c:v>
                </c:pt>
                <c:pt idx="1326">
                  <c:v>0.52577300000000005</c:v>
                </c:pt>
                <c:pt idx="1327">
                  <c:v>0.68041199999999957</c:v>
                </c:pt>
                <c:pt idx="1328">
                  <c:v>0.10752700000000005</c:v>
                </c:pt>
                <c:pt idx="1329">
                  <c:v>0.231183</c:v>
                </c:pt>
                <c:pt idx="1330">
                  <c:v>0.31182800000000044</c:v>
                </c:pt>
                <c:pt idx="1331">
                  <c:v>0.49038500000000035</c:v>
                </c:pt>
                <c:pt idx="1332">
                  <c:v>0.5</c:v>
                </c:pt>
                <c:pt idx="1333">
                  <c:v>0.28571400000000002</c:v>
                </c:pt>
                <c:pt idx="1334">
                  <c:v>0.506494</c:v>
                </c:pt>
                <c:pt idx="1335">
                  <c:v>0.70129900000000045</c:v>
                </c:pt>
                <c:pt idx="1336">
                  <c:v>0.17427400000000001</c:v>
                </c:pt>
                <c:pt idx="1337">
                  <c:v>0.2780080000000002</c:v>
                </c:pt>
                <c:pt idx="1338">
                  <c:v>0.32000000000000023</c:v>
                </c:pt>
                <c:pt idx="1339">
                  <c:v>0.32666700000000032</c:v>
                </c:pt>
                <c:pt idx="1340">
                  <c:v>0.47000000000000008</c:v>
                </c:pt>
                <c:pt idx="1341">
                  <c:v>0.526667</c:v>
                </c:pt>
                <c:pt idx="1342">
                  <c:v>0.42696600000000023</c:v>
                </c:pt>
                <c:pt idx="1343">
                  <c:v>0.57303400000000004</c:v>
                </c:pt>
                <c:pt idx="1344">
                  <c:v>0.58426999999999929</c:v>
                </c:pt>
                <c:pt idx="1345">
                  <c:v>0.68539300000000003</c:v>
                </c:pt>
                <c:pt idx="1346">
                  <c:v>0.54621799999999943</c:v>
                </c:pt>
                <c:pt idx="1347">
                  <c:v>0.95798300000000003</c:v>
                </c:pt>
                <c:pt idx="1348">
                  <c:v>0.12637399999999988</c:v>
                </c:pt>
                <c:pt idx="1349">
                  <c:v>0.18131900000000012</c:v>
                </c:pt>
                <c:pt idx="1350">
                  <c:v>0.18681300000000012</c:v>
                </c:pt>
                <c:pt idx="1351">
                  <c:v>0.19230800000000001</c:v>
                </c:pt>
                <c:pt idx="1352">
                  <c:v>0.19780200000000001</c:v>
                </c:pt>
                <c:pt idx="1353">
                  <c:v>0.20329700000000012</c:v>
                </c:pt>
                <c:pt idx="1354">
                  <c:v>0.20879100000000012</c:v>
                </c:pt>
                <c:pt idx="1355">
                  <c:v>0.21428600000000012</c:v>
                </c:pt>
                <c:pt idx="1356">
                  <c:v>0.225275</c:v>
                </c:pt>
                <c:pt idx="1357">
                  <c:v>0.23076900000000011</c:v>
                </c:pt>
                <c:pt idx="1358">
                  <c:v>0.25824200000000003</c:v>
                </c:pt>
                <c:pt idx="1359">
                  <c:v>0.62087900000000074</c:v>
                </c:pt>
                <c:pt idx="1360">
                  <c:v>0.79670300000000005</c:v>
                </c:pt>
                <c:pt idx="1361">
                  <c:v>0.84065900000000071</c:v>
                </c:pt>
                <c:pt idx="1362">
                  <c:v>0.84615399999999996</c:v>
                </c:pt>
                <c:pt idx="1363">
                  <c:v>0.14942500000000011</c:v>
                </c:pt>
                <c:pt idx="1364">
                  <c:v>0.19540199999999999</c:v>
                </c:pt>
                <c:pt idx="1365">
                  <c:v>0.26436800000000027</c:v>
                </c:pt>
                <c:pt idx="1366">
                  <c:v>0.58620699999999937</c:v>
                </c:pt>
                <c:pt idx="1367">
                  <c:v>0.94252899999999951</c:v>
                </c:pt>
                <c:pt idx="1368">
                  <c:v>0.25</c:v>
                </c:pt>
                <c:pt idx="1369">
                  <c:v>0.25714300000000001</c:v>
                </c:pt>
                <c:pt idx="1370">
                  <c:v>0.260714</c:v>
                </c:pt>
                <c:pt idx="1371">
                  <c:v>0.34285700000000002</c:v>
                </c:pt>
                <c:pt idx="1372">
                  <c:v>0.4750000000000002</c:v>
                </c:pt>
                <c:pt idx="1373">
                  <c:v>0.5750000000000004</c:v>
                </c:pt>
                <c:pt idx="1374">
                  <c:v>0.6678570000000007</c:v>
                </c:pt>
                <c:pt idx="1375">
                  <c:v>0.85357099999999997</c:v>
                </c:pt>
                <c:pt idx="1376">
                  <c:v>0.15714300000000012</c:v>
                </c:pt>
                <c:pt idx="1377">
                  <c:v>0.19047600000000001</c:v>
                </c:pt>
                <c:pt idx="1378">
                  <c:v>0.24761900000000012</c:v>
                </c:pt>
                <c:pt idx="1379">
                  <c:v>0.3047620000000002</c:v>
                </c:pt>
                <c:pt idx="1380">
                  <c:v>0.4</c:v>
                </c:pt>
                <c:pt idx="1381">
                  <c:v>0.68932000000000004</c:v>
                </c:pt>
                <c:pt idx="1382">
                  <c:v>0.80582500000000046</c:v>
                </c:pt>
                <c:pt idx="1383">
                  <c:v>0.55913999999999997</c:v>
                </c:pt>
                <c:pt idx="1384">
                  <c:v>0.12745100000000001</c:v>
                </c:pt>
                <c:pt idx="1385">
                  <c:v>0.22058800000000001</c:v>
                </c:pt>
                <c:pt idx="1386">
                  <c:v>0.47058800000000023</c:v>
                </c:pt>
                <c:pt idx="1387">
                  <c:v>0.63333300000000003</c:v>
                </c:pt>
                <c:pt idx="1388">
                  <c:v>0.18181800000000012</c:v>
                </c:pt>
                <c:pt idx="1389">
                  <c:v>0.22529600000000011</c:v>
                </c:pt>
                <c:pt idx="1390">
                  <c:v>0.25691700000000001</c:v>
                </c:pt>
                <c:pt idx="1391">
                  <c:v>0.78656099999999929</c:v>
                </c:pt>
                <c:pt idx="1392">
                  <c:v>0.97247700000000004</c:v>
                </c:pt>
                <c:pt idx="1393">
                  <c:v>0.42391300000000026</c:v>
                </c:pt>
                <c:pt idx="1394">
                  <c:v>0.54347800000000002</c:v>
                </c:pt>
                <c:pt idx="1395">
                  <c:v>0.55263200000000001</c:v>
                </c:pt>
                <c:pt idx="1396">
                  <c:v>0.95613999999999999</c:v>
                </c:pt>
                <c:pt idx="1397">
                  <c:v>0.45588200000000023</c:v>
                </c:pt>
                <c:pt idx="1398">
                  <c:v>0.72058800000000001</c:v>
                </c:pt>
                <c:pt idx="1399">
                  <c:v>0.25748500000000002</c:v>
                </c:pt>
                <c:pt idx="1400">
                  <c:v>0.20354000000000011</c:v>
                </c:pt>
                <c:pt idx="1401">
                  <c:v>0.256637</c:v>
                </c:pt>
                <c:pt idx="1402">
                  <c:v>0.30088500000000024</c:v>
                </c:pt>
                <c:pt idx="1403">
                  <c:v>0.52654900000000004</c:v>
                </c:pt>
                <c:pt idx="1404">
                  <c:v>0.2689080000000002</c:v>
                </c:pt>
                <c:pt idx="1405">
                  <c:v>0.34873900000000002</c:v>
                </c:pt>
                <c:pt idx="1406">
                  <c:v>0.92437000000000002</c:v>
                </c:pt>
                <c:pt idx="1407">
                  <c:v>0.94117600000000001</c:v>
                </c:pt>
                <c:pt idx="1408">
                  <c:v>0.58394199999999996</c:v>
                </c:pt>
                <c:pt idx="1409">
                  <c:v>0.72992699999999999</c:v>
                </c:pt>
                <c:pt idx="1410">
                  <c:v>0.15853700000000018</c:v>
                </c:pt>
                <c:pt idx="1411">
                  <c:v>0.164634</c:v>
                </c:pt>
                <c:pt idx="1412">
                  <c:v>0.95121999999999951</c:v>
                </c:pt>
                <c:pt idx="1413">
                  <c:v>0.57142899999999996</c:v>
                </c:pt>
                <c:pt idx="1414">
                  <c:v>0.73469400000000074</c:v>
                </c:pt>
                <c:pt idx="1415">
                  <c:v>0.87755099999999997</c:v>
                </c:pt>
                <c:pt idx="1416">
                  <c:v>0.35125400000000001</c:v>
                </c:pt>
                <c:pt idx="1417">
                  <c:v>0.62724000000000046</c:v>
                </c:pt>
                <c:pt idx="1418">
                  <c:v>0.94982100000000058</c:v>
                </c:pt>
                <c:pt idx="1419">
                  <c:v>0.15969600000000012</c:v>
                </c:pt>
                <c:pt idx="1420">
                  <c:v>0.49809900000000001</c:v>
                </c:pt>
                <c:pt idx="1421">
                  <c:v>0.18750000000000011</c:v>
                </c:pt>
                <c:pt idx="1422">
                  <c:v>0.53030299999999941</c:v>
                </c:pt>
                <c:pt idx="1423">
                  <c:v>0.34848500000000032</c:v>
                </c:pt>
                <c:pt idx="1424">
                  <c:v>0.36363600000000001</c:v>
                </c:pt>
                <c:pt idx="1425">
                  <c:v>0.37878800000000024</c:v>
                </c:pt>
                <c:pt idx="1426">
                  <c:v>0.39393900000000026</c:v>
                </c:pt>
                <c:pt idx="1427">
                  <c:v>0.40909100000000004</c:v>
                </c:pt>
                <c:pt idx="1428">
                  <c:v>0.42424200000000001</c:v>
                </c:pt>
                <c:pt idx="1429">
                  <c:v>0.43939400000000023</c:v>
                </c:pt>
                <c:pt idx="1430">
                  <c:v>0.45454500000000003</c:v>
                </c:pt>
                <c:pt idx="1431">
                  <c:v>0.46969700000000003</c:v>
                </c:pt>
                <c:pt idx="1432">
                  <c:v>0.48484800000000022</c:v>
                </c:pt>
                <c:pt idx="1433">
                  <c:v>0.63636400000000004</c:v>
                </c:pt>
                <c:pt idx="1434">
                  <c:v>0.65151499999999996</c:v>
                </c:pt>
                <c:pt idx="1435">
                  <c:v>0.66666700000000045</c:v>
                </c:pt>
                <c:pt idx="1436">
                  <c:v>0.68181800000000004</c:v>
                </c:pt>
                <c:pt idx="1437">
                  <c:v>0.71212100000000045</c:v>
                </c:pt>
                <c:pt idx="1438">
                  <c:v>0.7272729999999995</c:v>
                </c:pt>
                <c:pt idx="1439">
                  <c:v>0.87878800000000046</c:v>
                </c:pt>
                <c:pt idx="1440">
                  <c:v>0.2344500000000001</c:v>
                </c:pt>
                <c:pt idx="1441">
                  <c:v>0.41148300000000032</c:v>
                </c:pt>
                <c:pt idx="1442">
                  <c:v>0.43540700000000032</c:v>
                </c:pt>
                <c:pt idx="1443">
                  <c:v>0.894737</c:v>
                </c:pt>
                <c:pt idx="1444">
                  <c:v>0.38053100000000001</c:v>
                </c:pt>
                <c:pt idx="1445">
                  <c:v>0.60619500000000071</c:v>
                </c:pt>
                <c:pt idx="1446">
                  <c:v>0.52777799999999997</c:v>
                </c:pt>
                <c:pt idx="1447">
                  <c:v>0.65277800000000075</c:v>
                </c:pt>
                <c:pt idx="1448">
                  <c:v>0.58823499999999929</c:v>
                </c:pt>
                <c:pt idx="1449">
                  <c:v>0.37297300000000022</c:v>
                </c:pt>
                <c:pt idx="1450">
                  <c:v>0.37837800000000044</c:v>
                </c:pt>
                <c:pt idx="1451">
                  <c:v>0.290155</c:v>
                </c:pt>
                <c:pt idx="1452">
                  <c:v>0.37278100000000008</c:v>
                </c:pt>
                <c:pt idx="1453">
                  <c:v>0.17142900000000011</c:v>
                </c:pt>
                <c:pt idx="1454">
                  <c:v>0.2</c:v>
                </c:pt>
                <c:pt idx="1455">
                  <c:v>0.74285699999999999</c:v>
                </c:pt>
                <c:pt idx="1456">
                  <c:v>0.9428569999999995</c:v>
                </c:pt>
                <c:pt idx="1457">
                  <c:v>0.33823500000000001</c:v>
                </c:pt>
                <c:pt idx="1458">
                  <c:v>0.86764699999999995</c:v>
                </c:pt>
                <c:pt idx="1459">
                  <c:v>0.19689100000000001</c:v>
                </c:pt>
                <c:pt idx="1460">
                  <c:v>0.22797899999999999</c:v>
                </c:pt>
                <c:pt idx="1461">
                  <c:v>0.24352299999999999</c:v>
                </c:pt>
                <c:pt idx="1462">
                  <c:v>6.4103000000000049E-2</c:v>
                </c:pt>
                <c:pt idx="1463">
                  <c:v>0.13461500000000001</c:v>
                </c:pt>
                <c:pt idx="1464">
                  <c:v>0.16025600000000001</c:v>
                </c:pt>
                <c:pt idx="1465">
                  <c:v>0.25</c:v>
                </c:pt>
                <c:pt idx="1466">
                  <c:v>0.72881399999999996</c:v>
                </c:pt>
                <c:pt idx="1467">
                  <c:v>0.77966100000000071</c:v>
                </c:pt>
                <c:pt idx="1468">
                  <c:v>8.7866000000000027E-2</c:v>
                </c:pt>
                <c:pt idx="1469">
                  <c:v>0.212121</c:v>
                </c:pt>
                <c:pt idx="1470">
                  <c:v>0.90909099999999998</c:v>
                </c:pt>
                <c:pt idx="1471">
                  <c:v>0.36538500000000035</c:v>
                </c:pt>
                <c:pt idx="1472">
                  <c:v>0.10497200000000002</c:v>
                </c:pt>
                <c:pt idx="1473">
                  <c:v>0.110497</c:v>
                </c:pt>
                <c:pt idx="1474">
                  <c:v>0.44751400000000002</c:v>
                </c:pt>
                <c:pt idx="1475">
                  <c:v>0.45303900000000003</c:v>
                </c:pt>
                <c:pt idx="1476">
                  <c:v>0.25641000000000008</c:v>
                </c:pt>
                <c:pt idx="1477">
                  <c:v>0.65517200000000042</c:v>
                </c:pt>
                <c:pt idx="1478">
                  <c:v>0.8275859999999996</c:v>
                </c:pt>
                <c:pt idx="1479">
                  <c:v>4.6950000000000004E-3</c:v>
                </c:pt>
                <c:pt idx="1480">
                  <c:v>9.3900000000000077E-3</c:v>
                </c:pt>
                <c:pt idx="1481">
                  <c:v>1.4085E-2</c:v>
                </c:pt>
                <c:pt idx="1482">
                  <c:v>1.8779000000000001E-2</c:v>
                </c:pt>
                <c:pt idx="1483">
                  <c:v>2.3474000000000002E-2</c:v>
                </c:pt>
                <c:pt idx="1484">
                  <c:v>2.8169E-2</c:v>
                </c:pt>
                <c:pt idx="1485">
                  <c:v>3.2864000000000011E-2</c:v>
                </c:pt>
                <c:pt idx="1486">
                  <c:v>3.7559000000000002E-2</c:v>
                </c:pt>
                <c:pt idx="1487">
                  <c:v>4.2254E-2</c:v>
                </c:pt>
                <c:pt idx="1488">
                  <c:v>4.6947999999999997E-2</c:v>
                </c:pt>
                <c:pt idx="1489">
                  <c:v>5.1642999999999988E-2</c:v>
                </c:pt>
                <c:pt idx="1490">
                  <c:v>5.6338000000000013E-2</c:v>
                </c:pt>
                <c:pt idx="1491">
                  <c:v>6.1033000000000004E-2</c:v>
                </c:pt>
                <c:pt idx="1492">
                  <c:v>6.5728000000000023E-2</c:v>
                </c:pt>
                <c:pt idx="1493">
                  <c:v>7.0423000000000013E-2</c:v>
                </c:pt>
                <c:pt idx="1494">
                  <c:v>7.5117000000000031E-2</c:v>
                </c:pt>
                <c:pt idx="1495">
                  <c:v>7.9812000000000077E-2</c:v>
                </c:pt>
                <c:pt idx="1496">
                  <c:v>8.4507000000000068E-2</c:v>
                </c:pt>
                <c:pt idx="1497">
                  <c:v>8.9202000000000004E-2</c:v>
                </c:pt>
                <c:pt idx="1498">
                  <c:v>9.3897000000000092E-2</c:v>
                </c:pt>
                <c:pt idx="1499">
                  <c:v>9.8592000000000152E-2</c:v>
                </c:pt>
                <c:pt idx="1500">
                  <c:v>0.10328600000000006</c:v>
                </c:pt>
                <c:pt idx="1501">
                  <c:v>0.10798099999999998</c:v>
                </c:pt>
                <c:pt idx="1502">
                  <c:v>0.11267600000000005</c:v>
                </c:pt>
                <c:pt idx="1503">
                  <c:v>0.117371</c:v>
                </c:pt>
                <c:pt idx="1504">
                  <c:v>0.12206599999999999</c:v>
                </c:pt>
                <c:pt idx="1505">
                  <c:v>0.12676100000000001</c:v>
                </c:pt>
                <c:pt idx="1506">
                  <c:v>0.13145499999999999</c:v>
                </c:pt>
                <c:pt idx="1507">
                  <c:v>0.13614999999999999</c:v>
                </c:pt>
                <c:pt idx="1508">
                  <c:v>0.14084500000000011</c:v>
                </c:pt>
                <c:pt idx="1509">
                  <c:v>0.14554000000000011</c:v>
                </c:pt>
                <c:pt idx="1510">
                  <c:v>0.15023500000000012</c:v>
                </c:pt>
                <c:pt idx="1511">
                  <c:v>0.15493000000000018</c:v>
                </c:pt>
                <c:pt idx="1512">
                  <c:v>0.15962399999999999</c:v>
                </c:pt>
                <c:pt idx="1513">
                  <c:v>0.16431899999999999</c:v>
                </c:pt>
                <c:pt idx="1514">
                  <c:v>0.16901400000000011</c:v>
                </c:pt>
                <c:pt idx="1515">
                  <c:v>0.17370900000000011</c:v>
                </c:pt>
                <c:pt idx="1516">
                  <c:v>0.17840400000000012</c:v>
                </c:pt>
                <c:pt idx="1517">
                  <c:v>0.18309900000000018</c:v>
                </c:pt>
                <c:pt idx="1518">
                  <c:v>0.18779300000000018</c:v>
                </c:pt>
                <c:pt idx="1519">
                  <c:v>0.19248799999999999</c:v>
                </c:pt>
                <c:pt idx="1520">
                  <c:v>0.197183</c:v>
                </c:pt>
                <c:pt idx="1521">
                  <c:v>0.201878</c:v>
                </c:pt>
                <c:pt idx="1522">
                  <c:v>0.20657300000000001</c:v>
                </c:pt>
                <c:pt idx="1523">
                  <c:v>0.21126800000000018</c:v>
                </c:pt>
                <c:pt idx="1524">
                  <c:v>0.21596200000000018</c:v>
                </c:pt>
                <c:pt idx="1525">
                  <c:v>0.22065699999999988</c:v>
                </c:pt>
                <c:pt idx="1526">
                  <c:v>0.225352</c:v>
                </c:pt>
                <c:pt idx="1527">
                  <c:v>0.23004700000000011</c:v>
                </c:pt>
                <c:pt idx="1528">
                  <c:v>0.23474200000000012</c:v>
                </c:pt>
                <c:pt idx="1529">
                  <c:v>0.23943700000000018</c:v>
                </c:pt>
                <c:pt idx="1530">
                  <c:v>0.24413099999999999</c:v>
                </c:pt>
                <c:pt idx="1531">
                  <c:v>0.24882599999999999</c:v>
                </c:pt>
                <c:pt idx="1532">
                  <c:v>0.253521</c:v>
                </c:pt>
                <c:pt idx="1533">
                  <c:v>0.258216</c:v>
                </c:pt>
                <c:pt idx="1534">
                  <c:v>0.26291100000000001</c:v>
                </c:pt>
                <c:pt idx="1535">
                  <c:v>0.26760600000000001</c:v>
                </c:pt>
                <c:pt idx="1536">
                  <c:v>0.27230000000000021</c:v>
                </c:pt>
                <c:pt idx="1537">
                  <c:v>0.2769950000000001</c:v>
                </c:pt>
                <c:pt idx="1538">
                  <c:v>0.28169</c:v>
                </c:pt>
                <c:pt idx="1539">
                  <c:v>0.28638500000000022</c:v>
                </c:pt>
                <c:pt idx="1540">
                  <c:v>0.29108000000000023</c:v>
                </c:pt>
                <c:pt idx="1541">
                  <c:v>0.29577500000000001</c:v>
                </c:pt>
                <c:pt idx="1542">
                  <c:v>0.30046900000000032</c:v>
                </c:pt>
                <c:pt idx="1543">
                  <c:v>0.30516400000000027</c:v>
                </c:pt>
                <c:pt idx="1544">
                  <c:v>0.30985900000000022</c:v>
                </c:pt>
                <c:pt idx="1545">
                  <c:v>0.31455400000000022</c:v>
                </c:pt>
                <c:pt idx="1546">
                  <c:v>1.5209E-2</c:v>
                </c:pt>
                <c:pt idx="1547">
                  <c:v>4.9430000000000036E-2</c:v>
                </c:pt>
                <c:pt idx="1548">
                  <c:v>5.3232000000000022E-2</c:v>
                </c:pt>
                <c:pt idx="1549">
                  <c:v>5.7034000000000036E-2</c:v>
                </c:pt>
                <c:pt idx="1550">
                  <c:v>6.0837000000000037E-2</c:v>
                </c:pt>
                <c:pt idx="1551">
                  <c:v>9.5057000000000072E-2</c:v>
                </c:pt>
                <c:pt idx="1552">
                  <c:v>0.13308</c:v>
                </c:pt>
                <c:pt idx="1553">
                  <c:v>0.24714800000000012</c:v>
                </c:pt>
                <c:pt idx="1554">
                  <c:v>0.46387800000000023</c:v>
                </c:pt>
                <c:pt idx="1555">
                  <c:v>0.46768100000000001</c:v>
                </c:pt>
                <c:pt idx="1556">
                  <c:v>0.52091299999999929</c:v>
                </c:pt>
                <c:pt idx="1557">
                  <c:v>0.71482900000000071</c:v>
                </c:pt>
                <c:pt idx="1558">
                  <c:v>0.71863100000000046</c:v>
                </c:pt>
                <c:pt idx="1559">
                  <c:v>0.5</c:v>
                </c:pt>
                <c:pt idx="1560">
                  <c:v>0.34285700000000002</c:v>
                </c:pt>
                <c:pt idx="1561">
                  <c:v>0.85714299999999999</c:v>
                </c:pt>
                <c:pt idx="1562">
                  <c:v>0.885714</c:v>
                </c:pt>
                <c:pt idx="1563">
                  <c:v>0.10317500000000006</c:v>
                </c:pt>
                <c:pt idx="1564">
                  <c:v>0.84920600000000002</c:v>
                </c:pt>
                <c:pt idx="1565">
                  <c:v>0.42857100000000026</c:v>
                </c:pt>
                <c:pt idx="1566">
                  <c:v>0.92857100000000004</c:v>
                </c:pt>
                <c:pt idx="1567">
                  <c:v>0.39393900000000026</c:v>
                </c:pt>
                <c:pt idx="1568">
                  <c:v>0.581395</c:v>
                </c:pt>
                <c:pt idx="1569">
                  <c:v>0.79069800000000046</c:v>
                </c:pt>
                <c:pt idx="1570">
                  <c:v>6.8493000000000054E-2</c:v>
                </c:pt>
                <c:pt idx="1571">
                  <c:v>8.9041000000000023E-2</c:v>
                </c:pt>
                <c:pt idx="1572">
                  <c:v>0.49315100000000001</c:v>
                </c:pt>
                <c:pt idx="1573">
                  <c:v>0.62328799999999951</c:v>
                </c:pt>
                <c:pt idx="1574">
                  <c:v>0.2</c:v>
                </c:pt>
                <c:pt idx="1575">
                  <c:v>0.32000000000000023</c:v>
                </c:pt>
                <c:pt idx="1576">
                  <c:v>0.28000000000000008</c:v>
                </c:pt>
                <c:pt idx="1577">
                  <c:v>0.16981099999999999</c:v>
                </c:pt>
                <c:pt idx="1578">
                  <c:v>0.56603800000000004</c:v>
                </c:pt>
                <c:pt idx="1579">
                  <c:v>0.60377400000000059</c:v>
                </c:pt>
                <c:pt idx="1580">
                  <c:v>0.13108600000000001</c:v>
                </c:pt>
                <c:pt idx="1581">
                  <c:v>0.29213500000000003</c:v>
                </c:pt>
                <c:pt idx="1582">
                  <c:v>0.38461500000000026</c:v>
                </c:pt>
                <c:pt idx="1583">
                  <c:v>0.39743600000000023</c:v>
                </c:pt>
                <c:pt idx="1584">
                  <c:v>0.66666700000000045</c:v>
                </c:pt>
                <c:pt idx="1585">
                  <c:v>0.75641000000000003</c:v>
                </c:pt>
                <c:pt idx="1586">
                  <c:v>0.37313400000000002</c:v>
                </c:pt>
                <c:pt idx="1587">
                  <c:v>0.80596999999999996</c:v>
                </c:pt>
                <c:pt idx="1588">
                  <c:v>0.94827600000000001</c:v>
                </c:pt>
                <c:pt idx="1589">
                  <c:v>9.1743000000000033E-2</c:v>
                </c:pt>
                <c:pt idx="1590">
                  <c:v>0.14220200000000011</c:v>
                </c:pt>
                <c:pt idx="1591">
                  <c:v>0.70183499999999999</c:v>
                </c:pt>
                <c:pt idx="1592">
                  <c:v>0.30434800000000023</c:v>
                </c:pt>
                <c:pt idx="1593">
                  <c:v>0.95652199999999998</c:v>
                </c:pt>
                <c:pt idx="1594">
                  <c:v>0.17826100000000011</c:v>
                </c:pt>
                <c:pt idx="1595">
                  <c:v>0.44444400000000001</c:v>
                </c:pt>
                <c:pt idx="1596">
                  <c:v>0.34188000000000035</c:v>
                </c:pt>
                <c:pt idx="1597">
                  <c:v>0.48717900000000008</c:v>
                </c:pt>
                <c:pt idx="1598">
                  <c:v>0.54700899999999997</c:v>
                </c:pt>
                <c:pt idx="1599">
                  <c:v>0.84615399999999996</c:v>
                </c:pt>
                <c:pt idx="1600">
                  <c:v>0.79411799999999955</c:v>
                </c:pt>
                <c:pt idx="1601">
                  <c:v>0.54929600000000001</c:v>
                </c:pt>
                <c:pt idx="1602">
                  <c:v>0.71831</c:v>
                </c:pt>
                <c:pt idx="1603">
                  <c:v>0.14094000000000018</c:v>
                </c:pt>
                <c:pt idx="1604">
                  <c:v>0.147651</c:v>
                </c:pt>
                <c:pt idx="1605">
                  <c:v>0.17716499999999999</c:v>
                </c:pt>
                <c:pt idx="1606">
                  <c:v>0.41338600000000036</c:v>
                </c:pt>
                <c:pt idx="1607">
                  <c:v>0.38157900000000022</c:v>
                </c:pt>
                <c:pt idx="1608">
                  <c:v>0.394737</c:v>
                </c:pt>
                <c:pt idx="1609">
                  <c:v>0.6578950000000009</c:v>
                </c:pt>
                <c:pt idx="1610">
                  <c:v>0.81578899999999999</c:v>
                </c:pt>
                <c:pt idx="1611">
                  <c:v>0.23636399999999999</c:v>
                </c:pt>
                <c:pt idx="1612">
                  <c:v>0.59545499999999929</c:v>
                </c:pt>
                <c:pt idx="1613">
                  <c:v>0.7272729999999995</c:v>
                </c:pt>
                <c:pt idx="1614">
                  <c:v>0.73181799999999997</c:v>
                </c:pt>
                <c:pt idx="1615">
                  <c:v>0.28571400000000002</c:v>
                </c:pt>
                <c:pt idx="1616">
                  <c:v>0.33333300000000032</c:v>
                </c:pt>
                <c:pt idx="1617">
                  <c:v>0.60317500000000046</c:v>
                </c:pt>
                <c:pt idx="1618">
                  <c:v>0.18285699999999999</c:v>
                </c:pt>
                <c:pt idx="1619">
                  <c:v>0.12886600000000001</c:v>
                </c:pt>
                <c:pt idx="1620">
                  <c:v>0.97422699999999951</c:v>
                </c:pt>
                <c:pt idx="1621">
                  <c:v>0.5625</c:v>
                </c:pt>
                <c:pt idx="1622">
                  <c:v>0.90625</c:v>
                </c:pt>
                <c:pt idx="1623">
                  <c:v>0.95312500000000044</c:v>
                </c:pt>
                <c:pt idx="1624">
                  <c:v>1.2194999999999998E-2</c:v>
                </c:pt>
                <c:pt idx="1625">
                  <c:v>0.23780499999999999</c:v>
                </c:pt>
                <c:pt idx="1626">
                  <c:v>0.5</c:v>
                </c:pt>
                <c:pt idx="1627">
                  <c:v>0.5625</c:v>
                </c:pt>
                <c:pt idx="1628">
                  <c:v>0.106557</c:v>
                </c:pt>
                <c:pt idx="1629">
                  <c:v>0.19262299999999988</c:v>
                </c:pt>
                <c:pt idx="1630">
                  <c:v>0.25409800000000005</c:v>
                </c:pt>
                <c:pt idx="1631">
                  <c:v>0.47058800000000023</c:v>
                </c:pt>
                <c:pt idx="1632">
                  <c:v>0.55882399999999999</c:v>
                </c:pt>
                <c:pt idx="1633">
                  <c:v>0.62921300000000002</c:v>
                </c:pt>
                <c:pt idx="1634">
                  <c:v>0.71910099999999999</c:v>
                </c:pt>
                <c:pt idx="1635">
                  <c:v>0.75280899999999995</c:v>
                </c:pt>
                <c:pt idx="1636">
                  <c:v>0.22806999999999999</c:v>
                </c:pt>
                <c:pt idx="1637">
                  <c:v>0.78947400000000001</c:v>
                </c:pt>
                <c:pt idx="1638">
                  <c:v>0.57142899999999996</c:v>
                </c:pt>
                <c:pt idx="1639">
                  <c:v>0.10377400000000009</c:v>
                </c:pt>
                <c:pt idx="1640">
                  <c:v>0.58823499999999929</c:v>
                </c:pt>
                <c:pt idx="1641">
                  <c:v>0.60784300000000058</c:v>
                </c:pt>
                <c:pt idx="1642">
                  <c:v>0.7450980000000007</c:v>
                </c:pt>
                <c:pt idx="1643">
                  <c:v>0.18797000000000011</c:v>
                </c:pt>
                <c:pt idx="1644">
                  <c:v>0.36466200000000026</c:v>
                </c:pt>
                <c:pt idx="1645">
                  <c:v>0.32394400000000023</c:v>
                </c:pt>
                <c:pt idx="1646">
                  <c:v>0.46478900000000001</c:v>
                </c:pt>
                <c:pt idx="1647">
                  <c:v>0.83720899999999998</c:v>
                </c:pt>
                <c:pt idx="1648">
                  <c:v>0.86046500000000004</c:v>
                </c:pt>
                <c:pt idx="1649">
                  <c:v>2.5641000000000018E-2</c:v>
                </c:pt>
                <c:pt idx="1650">
                  <c:v>0.38461500000000026</c:v>
                </c:pt>
                <c:pt idx="1651">
                  <c:v>0.13684199999999999</c:v>
                </c:pt>
                <c:pt idx="1652">
                  <c:v>0.25263199999999997</c:v>
                </c:pt>
                <c:pt idx="1653">
                  <c:v>3.4146000000000003E-2</c:v>
                </c:pt>
                <c:pt idx="1654">
                  <c:v>0.17073199999999999</c:v>
                </c:pt>
                <c:pt idx="1655">
                  <c:v>0.19512199999999988</c:v>
                </c:pt>
                <c:pt idx="1656">
                  <c:v>0.21463399999999999</c:v>
                </c:pt>
                <c:pt idx="1657">
                  <c:v>8.2707000000000003E-2</c:v>
                </c:pt>
                <c:pt idx="1658">
                  <c:v>0.12781999999999999</c:v>
                </c:pt>
                <c:pt idx="1659">
                  <c:v>0.16917299999999988</c:v>
                </c:pt>
                <c:pt idx="1660">
                  <c:v>0.59398499999999943</c:v>
                </c:pt>
                <c:pt idx="1661">
                  <c:v>0.12422400000000011</c:v>
                </c:pt>
                <c:pt idx="1662">
                  <c:v>0.19875799999999999</c:v>
                </c:pt>
                <c:pt idx="1663">
                  <c:v>0.79503100000000004</c:v>
                </c:pt>
                <c:pt idx="1664">
                  <c:v>0.13043500000000011</c:v>
                </c:pt>
                <c:pt idx="1665">
                  <c:v>0.14285700000000001</c:v>
                </c:pt>
                <c:pt idx="1666">
                  <c:v>0.17551000000000011</c:v>
                </c:pt>
                <c:pt idx="1667">
                  <c:v>0.20816299999999999</c:v>
                </c:pt>
                <c:pt idx="1668">
                  <c:v>0.22449000000000011</c:v>
                </c:pt>
                <c:pt idx="1669">
                  <c:v>0.38367300000000032</c:v>
                </c:pt>
                <c:pt idx="1670">
                  <c:v>0.65306100000000045</c:v>
                </c:pt>
                <c:pt idx="1671">
                  <c:v>0.68163300000000004</c:v>
                </c:pt>
                <c:pt idx="1672">
                  <c:v>0.68979600000000041</c:v>
                </c:pt>
                <c:pt idx="1673">
                  <c:v>0.71836699999999942</c:v>
                </c:pt>
                <c:pt idx="1674">
                  <c:v>0.72244900000000045</c:v>
                </c:pt>
                <c:pt idx="1675">
                  <c:v>0.72653100000000004</c:v>
                </c:pt>
                <c:pt idx="1676">
                  <c:v>0.73061200000000004</c:v>
                </c:pt>
                <c:pt idx="1677">
                  <c:v>0.20454500000000012</c:v>
                </c:pt>
                <c:pt idx="1678">
                  <c:v>0.227273</c:v>
                </c:pt>
                <c:pt idx="1679">
                  <c:v>0.29545500000000002</c:v>
                </c:pt>
                <c:pt idx="1680">
                  <c:v>0.93181800000000004</c:v>
                </c:pt>
                <c:pt idx="1681">
                  <c:v>0.75806499999999999</c:v>
                </c:pt>
                <c:pt idx="1682">
                  <c:v>0.83720899999999998</c:v>
                </c:pt>
                <c:pt idx="1683">
                  <c:v>0.86046500000000004</c:v>
                </c:pt>
                <c:pt idx="1684">
                  <c:v>0.28708100000000025</c:v>
                </c:pt>
                <c:pt idx="1685">
                  <c:v>0.56459300000000001</c:v>
                </c:pt>
                <c:pt idx="1686">
                  <c:v>0.15384600000000018</c:v>
                </c:pt>
                <c:pt idx="1687">
                  <c:v>0.19230800000000001</c:v>
                </c:pt>
                <c:pt idx="1688">
                  <c:v>0.42857100000000026</c:v>
                </c:pt>
                <c:pt idx="1689">
                  <c:v>0.45238100000000026</c:v>
                </c:pt>
                <c:pt idx="1690">
                  <c:v>0.57142899999999996</c:v>
                </c:pt>
                <c:pt idx="1691">
                  <c:v>0.268293</c:v>
                </c:pt>
                <c:pt idx="1692">
                  <c:v>0.92682900000000046</c:v>
                </c:pt>
                <c:pt idx="1693">
                  <c:v>0.72222200000000003</c:v>
                </c:pt>
                <c:pt idx="1694">
                  <c:v>0.77777800000000075</c:v>
                </c:pt>
                <c:pt idx="1695">
                  <c:v>0.45454500000000003</c:v>
                </c:pt>
                <c:pt idx="1696">
                  <c:v>0.65909100000000076</c:v>
                </c:pt>
                <c:pt idx="1697">
                  <c:v>0.11428600000000005</c:v>
                </c:pt>
                <c:pt idx="1698">
                  <c:v>0.41428600000000027</c:v>
                </c:pt>
                <c:pt idx="1699">
                  <c:v>0.55882399999999999</c:v>
                </c:pt>
                <c:pt idx="1700">
                  <c:v>0.25454500000000002</c:v>
                </c:pt>
                <c:pt idx="1701">
                  <c:v>0.36363600000000001</c:v>
                </c:pt>
                <c:pt idx="1702">
                  <c:v>0.38181800000000043</c:v>
                </c:pt>
                <c:pt idx="1703">
                  <c:v>0.15277800000000011</c:v>
                </c:pt>
                <c:pt idx="1704">
                  <c:v>0.25</c:v>
                </c:pt>
                <c:pt idx="1705">
                  <c:v>0.44444400000000001</c:v>
                </c:pt>
                <c:pt idx="1706">
                  <c:v>0.20276500000000011</c:v>
                </c:pt>
                <c:pt idx="1707">
                  <c:v>0.8479260000000004</c:v>
                </c:pt>
                <c:pt idx="1708">
                  <c:v>8.7179000000000006E-2</c:v>
                </c:pt>
                <c:pt idx="1709">
                  <c:v>0.112821</c:v>
                </c:pt>
                <c:pt idx="1710">
                  <c:v>0.12307700000000002</c:v>
                </c:pt>
                <c:pt idx="1711">
                  <c:v>0.35384600000000027</c:v>
                </c:pt>
                <c:pt idx="1712">
                  <c:v>0.28846200000000022</c:v>
                </c:pt>
                <c:pt idx="1713">
                  <c:v>0.38461500000000026</c:v>
                </c:pt>
                <c:pt idx="1714">
                  <c:v>0.61538499999999996</c:v>
                </c:pt>
                <c:pt idx="1715">
                  <c:v>0.26881700000000008</c:v>
                </c:pt>
                <c:pt idx="1716">
                  <c:v>0.27419400000000005</c:v>
                </c:pt>
                <c:pt idx="1717">
                  <c:v>0.27957000000000026</c:v>
                </c:pt>
                <c:pt idx="1718">
                  <c:v>0.51219499999999996</c:v>
                </c:pt>
                <c:pt idx="1719">
                  <c:v>0.75609800000000071</c:v>
                </c:pt>
                <c:pt idx="1720">
                  <c:v>0.92682900000000046</c:v>
                </c:pt>
                <c:pt idx="1721">
                  <c:v>0.73770500000000083</c:v>
                </c:pt>
                <c:pt idx="1722">
                  <c:v>0.24255299999999999</c:v>
                </c:pt>
                <c:pt idx="1723">
                  <c:v>4.5455000000000002E-2</c:v>
                </c:pt>
                <c:pt idx="1724">
                  <c:v>0.14141400000000018</c:v>
                </c:pt>
                <c:pt idx="1725">
                  <c:v>0.70707100000000045</c:v>
                </c:pt>
                <c:pt idx="1726">
                  <c:v>0.55172399999999999</c:v>
                </c:pt>
                <c:pt idx="1727">
                  <c:v>0.75862100000000077</c:v>
                </c:pt>
                <c:pt idx="1728">
                  <c:v>0.18994400000000025</c:v>
                </c:pt>
                <c:pt idx="1729">
                  <c:v>0.88826799999999928</c:v>
                </c:pt>
                <c:pt idx="1730">
                  <c:v>0.2772730000000001</c:v>
                </c:pt>
                <c:pt idx="1731">
                  <c:v>0.895455</c:v>
                </c:pt>
                <c:pt idx="1732">
                  <c:v>0.90909099999999998</c:v>
                </c:pt>
                <c:pt idx="1733">
                  <c:v>0.66666700000000045</c:v>
                </c:pt>
                <c:pt idx="1734">
                  <c:v>9.9415000000000003E-2</c:v>
                </c:pt>
                <c:pt idx="1735">
                  <c:v>0.122807</c:v>
                </c:pt>
                <c:pt idx="1736">
                  <c:v>0.204678</c:v>
                </c:pt>
                <c:pt idx="1737">
                  <c:v>0.263158</c:v>
                </c:pt>
                <c:pt idx="1738">
                  <c:v>0.31578900000000032</c:v>
                </c:pt>
                <c:pt idx="1739">
                  <c:v>0.33333300000000032</c:v>
                </c:pt>
                <c:pt idx="1740">
                  <c:v>0.55555599999999961</c:v>
                </c:pt>
                <c:pt idx="1741">
                  <c:v>0.25</c:v>
                </c:pt>
                <c:pt idx="1742">
                  <c:v>0.7000000000000004</c:v>
                </c:pt>
                <c:pt idx="1743">
                  <c:v>0.15909100000000018</c:v>
                </c:pt>
                <c:pt idx="1744">
                  <c:v>0.477273</c:v>
                </c:pt>
                <c:pt idx="1745">
                  <c:v>0.23529400000000011</c:v>
                </c:pt>
                <c:pt idx="1746">
                  <c:v>0.37254900000000002</c:v>
                </c:pt>
                <c:pt idx="1747">
                  <c:v>0.56862699999999999</c:v>
                </c:pt>
                <c:pt idx="1748">
                  <c:v>0.7450980000000007</c:v>
                </c:pt>
                <c:pt idx="1749">
                  <c:v>0.232323</c:v>
                </c:pt>
                <c:pt idx="1750">
                  <c:v>3.3980999999999997E-2</c:v>
                </c:pt>
                <c:pt idx="1751">
                  <c:v>0.16504900000000011</c:v>
                </c:pt>
                <c:pt idx="1752">
                  <c:v>0.45614000000000005</c:v>
                </c:pt>
                <c:pt idx="1753">
                  <c:v>0.47368400000000027</c:v>
                </c:pt>
                <c:pt idx="1754">
                  <c:v>0.4</c:v>
                </c:pt>
                <c:pt idx="1755">
                  <c:v>0.70909100000000058</c:v>
                </c:pt>
                <c:pt idx="1756">
                  <c:v>0.836364</c:v>
                </c:pt>
                <c:pt idx="1757">
                  <c:v>0.30666700000000002</c:v>
                </c:pt>
                <c:pt idx="1758">
                  <c:v>0.190722</c:v>
                </c:pt>
                <c:pt idx="1759">
                  <c:v>0.28350500000000001</c:v>
                </c:pt>
                <c:pt idx="1760">
                  <c:v>0.84536100000000003</c:v>
                </c:pt>
                <c:pt idx="1761">
                  <c:v>0.263158</c:v>
                </c:pt>
                <c:pt idx="1762">
                  <c:v>0.55263200000000001</c:v>
                </c:pt>
                <c:pt idx="1763">
                  <c:v>0.27500000000000002</c:v>
                </c:pt>
                <c:pt idx="1764">
                  <c:v>0.2666670000000001</c:v>
                </c:pt>
                <c:pt idx="1765">
                  <c:v>0.2711110000000001</c:v>
                </c:pt>
                <c:pt idx="1766">
                  <c:v>0.61777800000000072</c:v>
                </c:pt>
                <c:pt idx="1767">
                  <c:v>0.234177</c:v>
                </c:pt>
                <c:pt idx="1768">
                  <c:v>9.4340000000000021E-2</c:v>
                </c:pt>
                <c:pt idx="1769">
                  <c:v>9.9057000000000076E-2</c:v>
                </c:pt>
                <c:pt idx="1770">
                  <c:v>0.90094300000000005</c:v>
                </c:pt>
                <c:pt idx="1771">
                  <c:v>0.170103</c:v>
                </c:pt>
                <c:pt idx="1772">
                  <c:v>0.39175300000000002</c:v>
                </c:pt>
                <c:pt idx="1773">
                  <c:v>0.41752600000000023</c:v>
                </c:pt>
                <c:pt idx="1774">
                  <c:v>0.52061900000000005</c:v>
                </c:pt>
                <c:pt idx="1775">
                  <c:v>2.5315999999999998E-2</c:v>
                </c:pt>
                <c:pt idx="1776">
                  <c:v>3.7975000000000037E-2</c:v>
                </c:pt>
                <c:pt idx="1777">
                  <c:v>5.0633000000000004E-2</c:v>
                </c:pt>
                <c:pt idx="1778">
                  <c:v>0.21538499999999999</c:v>
                </c:pt>
                <c:pt idx="1779">
                  <c:v>0.17164199999999999</c:v>
                </c:pt>
                <c:pt idx="1780">
                  <c:v>0.21641800000000025</c:v>
                </c:pt>
                <c:pt idx="1781">
                  <c:v>0.26865700000000003</c:v>
                </c:pt>
                <c:pt idx="1782">
                  <c:v>0.47388100000000022</c:v>
                </c:pt>
                <c:pt idx="1783">
                  <c:v>0.30645200000000022</c:v>
                </c:pt>
                <c:pt idx="1784">
                  <c:v>0.37096800000000035</c:v>
                </c:pt>
                <c:pt idx="1785">
                  <c:v>0.38709700000000002</c:v>
                </c:pt>
                <c:pt idx="1786">
                  <c:v>0.62903200000000004</c:v>
                </c:pt>
                <c:pt idx="1787">
                  <c:v>0.75806499999999999</c:v>
                </c:pt>
                <c:pt idx="1788">
                  <c:v>0.91935500000000003</c:v>
                </c:pt>
                <c:pt idx="1789">
                  <c:v>0.55555599999999961</c:v>
                </c:pt>
                <c:pt idx="1790">
                  <c:v>0.57303400000000004</c:v>
                </c:pt>
                <c:pt idx="1791">
                  <c:v>0.78651699999999936</c:v>
                </c:pt>
                <c:pt idx="1792">
                  <c:v>0.19387799999999997</c:v>
                </c:pt>
                <c:pt idx="1793">
                  <c:v>0.19897999999999999</c:v>
                </c:pt>
                <c:pt idx="1794">
                  <c:v>0.13888900000000001</c:v>
                </c:pt>
                <c:pt idx="1795">
                  <c:v>0.27777800000000002</c:v>
                </c:pt>
                <c:pt idx="1796">
                  <c:v>0.38888900000000043</c:v>
                </c:pt>
                <c:pt idx="1797">
                  <c:v>2.8985999999999998E-2</c:v>
                </c:pt>
                <c:pt idx="1798">
                  <c:v>4.3477999999999996E-2</c:v>
                </c:pt>
                <c:pt idx="1799">
                  <c:v>0.36231900000000022</c:v>
                </c:pt>
                <c:pt idx="1800">
                  <c:v>0.42592600000000042</c:v>
                </c:pt>
                <c:pt idx="1801">
                  <c:v>0.66578200000000043</c:v>
                </c:pt>
                <c:pt idx="1802">
                  <c:v>0.37037000000000037</c:v>
                </c:pt>
                <c:pt idx="1803">
                  <c:v>0.38888900000000043</c:v>
                </c:pt>
                <c:pt idx="1804">
                  <c:v>0.5</c:v>
                </c:pt>
                <c:pt idx="1805">
                  <c:v>0.81481499999999996</c:v>
                </c:pt>
                <c:pt idx="1806">
                  <c:v>0.88888900000000004</c:v>
                </c:pt>
                <c:pt idx="1807">
                  <c:v>0.23963100000000001</c:v>
                </c:pt>
                <c:pt idx="1808">
                  <c:v>0.33333300000000032</c:v>
                </c:pt>
                <c:pt idx="1809">
                  <c:v>6.6667000000000004E-2</c:v>
                </c:pt>
                <c:pt idx="1810">
                  <c:v>4.4776000000000038E-2</c:v>
                </c:pt>
                <c:pt idx="1811">
                  <c:v>0.358209</c:v>
                </c:pt>
                <c:pt idx="1812">
                  <c:v>0.54717000000000005</c:v>
                </c:pt>
                <c:pt idx="1813">
                  <c:v>0.56603800000000004</c:v>
                </c:pt>
                <c:pt idx="1814">
                  <c:v>0.81818199999999996</c:v>
                </c:pt>
                <c:pt idx="1815">
                  <c:v>0.40909100000000004</c:v>
                </c:pt>
                <c:pt idx="1816">
                  <c:v>0.79545500000000002</c:v>
                </c:pt>
                <c:pt idx="1817">
                  <c:v>0.93181800000000004</c:v>
                </c:pt>
                <c:pt idx="1818">
                  <c:v>0.26785700000000001</c:v>
                </c:pt>
                <c:pt idx="1819">
                  <c:v>0.19626199999999999</c:v>
                </c:pt>
                <c:pt idx="1820">
                  <c:v>0.27570100000000003</c:v>
                </c:pt>
                <c:pt idx="1821">
                  <c:v>0.29439300000000002</c:v>
                </c:pt>
                <c:pt idx="1822">
                  <c:v>0.20289900000000011</c:v>
                </c:pt>
                <c:pt idx="1823">
                  <c:v>0.4782610000000001</c:v>
                </c:pt>
                <c:pt idx="1824">
                  <c:v>0.60869600000000046</c:v>
                </c:pt>
                <c:pt idx="1825">
                  <c:v>0.72463800000000045</c:v>
                </c:pt>
                <c:pt idx="1826">
                  <c:v>9.4697000000000101E-2</c:v>
                </c:pt>
                <c:pt idx="1827">
                  <c:v>9.8485000000000003E-2</c:v>
                </c:pt>
                <c:pt idx="1828">
                  <c:v>7.9051000000000024E-2</c:v>
                </c:pt>
                <c:pt idx="1829">
                  <c:v>0.162055</c:v>
                </c:pt>
                <c:pt idx="1830">
                  <c:v>0.18577099999999999</c:v>
                </c:pt>
                <c:pt idx="1831">
                  <c:v>0.18972300000000011</c:v>
                </c:pt>
                <c:pt idx="1832">
                  <c:v>0.34782600000000036</c:v>
                </c:pt>
                <c:pt idx="1833">
                  <c:v>0.14438500000000001</c:v>
                </c:pt>
                <c:pt idx="1834">
                  <c:v>0.39037400000000044</c:v>
                </c:pt>
                <c:pt idx="1835">
                  <c:v>0.78431399999999929</c:v>
                </c:pt>
                <c:pt idx="1836">
                  <c:v>0.33823500000000001</c:v>
                </c:pt>
                <c:pt idx="1837">
                  <c:v>0.57352899999999996</c:v>
                </c:pt>
                <c:pt idx="1838">
                  <c:v>3.5714000000000003E-2</c:v>
                </c:pt>
                <c:pt idx="1839">
                  <c:v>4.081600000000004E-2</c:v>
                </c:pt>
                <c:pt idx="1840">
                  <c:v>0.13775499999999999</c:v>
                </c:pt>
                <c:pt idx="1841">
                  <c:v>0.20408200000000001</c:v>
                </c:pt>
                <c:pt idx="1842">
                  <c:v>0.53571400000000002</c:v>
                </c:pt>
                <c:pt idx="1843">
                  <c:v>0.89285700000000001</c:v>
                </c:pt>
                <c:pt idx="1844">
                  <c:v>0.23809500000000011</c:v>
                </c:pt>
                <c:pt idx="1845">
                  <c:v>0.66666700000000045</c:v>
                </c:pt>
                <c:pt idx="1846">
                  <c:v>0.69047599999999998</c:v>
                </c:pt>
                <c:pt idx="1847">
                  <c:v>0.92857100000000004</c:v>
                </c:pt>
                <c:pt idx="1848">
                  <c:v>0.36734700000000026</c:v>
                </c:pt>
                <c:pt idx="1849">
                  <c:v>0.514706</c:v>
                </c:pt>
                <c:pt idx="1850">
                  <c:v>0.67647100000000071</c:v>
                </c:pt>
                <c:pt idx="1851">
                  <c:v>0.31578900000000032</c:v>
                </c:pt>
                <c:pt idx="1852">
                  <c:v>0.86842100000000044</c:v>
                </c:pt>
                <c:pt idx="1853">
                  <c:v>0.119048</c:v>
                </c:pt>
                <c:pt idx="1854">
                  <c:v>0.5</c:v>
                </c:pt>
                <c:pt idx="1855">
                  <c:v>0.76190500000000072</c:v>
                </c:pt>
                <c:pt idx="1856">
                  <c:v>0.18055599999999999</c:v>
                </c:pt>
                <c:pt idx="1857">
                  <c:v>0.33333300000000032</c:v>
                </c:pt>
                <c:pt idx="1858">
                  <c:v>0.20627799999999999</c:v>
                </c:pt>
                <c:pt idx="1859">
                  <c:v>0.233184</c:v>
                </c:pt>
                <c:pt idx="1860">
                  <c:v>0.25</c:v>
                </c:pt>
                <c:pt idx="1861">
                  <c:v>0.16554099999999999</c:v>
                </c:pt>
                <c:pt idx="1862">
                  <c:v>0.11811000000000002</c:v>
                </c:pt>
                <c:pt idx="1863">
                  <c:v>0.21259800000000012</c:v>
                </c:pt>
                <c:pt idx="1864">
                  <c:v>0.29850700000000002</c:v>
                </c:pt>
                <c:pt idx="1865">
                  <c:v>0.55223900000000004</c:v>
                </c:pt>
                <c:pt idx="1866">
                  <c:v>0.228571</c:v>
                </c:pt>
                <c:pt idx="1867">
                  <c:v>0.232653</c:v>
                </c:pt>
                <c:pt idx="1868">
                  <c:v>0.28571400000000002</c:v>
                </c:pt>
                <c:pt idx="1869">
                  <c:v>0.34285700000000002</c:v>
                </c:pt>
                <c:pt idx="1870">
                  <c:v>0.51020399999999955</c:v>
                </c:pt>
                <c:pt idx="1871">
                  <c:v>0.25</c:v>
                </c:pt>
                <c:pt idx="1872">
                  <c:v>0.53125</c:v>
                </c:pt>
                <c:pt idx="1873">
                  <c:v>0.10126599999999999</c:v>
                </c:pt>
                <c:pt idx="1874">
                  <c:v>0.55696199999999996</c:v>
                </c:pt>
                <c:pt idx="1875">
                  <c:v>0.28125</c:v>
                </c:pt>
                <c:pt idx="1876">
                  <c:v>0.5</c:v>
                </c:pt>
                <c:pt idx="1877">
                  <c:v>0.19672100000000001</c:v>
                </c:pt>
                <c:pt idx="1878">
                  <c:v>0.31147500000000022</c:v>
                </c:pt>
                <c:pt idx="1879">
                  <c:v>0.21465999999999999</c:v>
                </c:pt>
                <c:pt idx="1880">
                  <c:v>0.24083800000000011</c:v>
                </c:pt>
                <c:pt idx="1881">
                  <c:v>0.4397910000000001</c:v>
                </c:pt>
                <c:pt idx="1882">
                  <c:v>5.6911000000000003E-2</c:v>
                </c:pt>
                <c:pt idx="1883">
                  <c:v>0.42276400000000008</c:v>
                </c:pt>
                <c:pt idx="1884">
                  <c:v>0.5</c:v>
                </c:pt>
                <c:pt idx="1885">
                  <c:v>0.44444400000000001</c:v>
                </c:pt>
                <c:pt idx="1886">
                  <c:v>6.3670000000000004E-2</c:v>
                </c:pt>
                <c:pt idx="1887">
                  <c:v>0.15355800000000011</c:v>
                </c:pt>
                <c:pt idx="1888">
                  <c:v>0.59259299999999937</c:v>
                </c:pt>
                <c:pt idx="1889">
                  <c:v>9.4595000000000151E-2</c:v>
                </c:pt>
                <c:pt idx="1890">
                  <c:v>0.53153199999999956</c:v>
                </c:pt>
                <c:pt idx="1891">
                  <c:v>0.8108109999999995</c:v>
                </c:pt>
                <c:pt idx="1892">
                  <c:v>0.49180300000000032</c:v>
                </c:pt>
                <c:pt idx="1893">
                  <c:v>0.68852500000000005</c:v>
                </c:pt>
                <c:pt idx="1894">
                  <c:v>0.69767400000000046</c:v>
                </c:pt>
                <c:pt idx="1895">
                  <c:v>0.86046500000000004</c:v>
                </c:pt>
                <c:pt idx="1896">
                  <c:v>2.4490000000000001E-2</c:v>
                </c:pt>
                <c:pt idx="1897">
                  <c:v>6.9388000000000033E-2</c:v>
                </c:pt>
                <c:pt idx="1898">
                  <c:v>0.22449000000000011</c:v>
                </c:pt>
                <c:pt idx="1899">
                  <c:v>0.74285699999999999</c:v>
                </c:pt>
                <c:pt idx="1900">
                  <c:v>9.7222000000000003E-2</c:v>
                </c:pt>
                <c:pt idx="1901">
                  <c:v>0.12963</c:v>
                </c:pt>
                <c:pt idx="1902">
                  <c:v>0.15740700000000019</c:v>
                </c:pt>
                <c:pt idx="1903">
                  <c:v>0.7824069999999993</c:v>
                </c:pt>
                <c:pt idx="1904">
                  <c:v>0.16901400000000011</c:v>
                </c:pt>
                <c:pt idx="1905">
                  <c:v>0.29577500000000001</c:v>
                </c:pt>
                <c:pt idx="1906">
                  <c:v>0.92957699999999943</c:v>
                </c:pt>
                <c:pt idx="1907">
                  <c:v>0.23394500000000013</c:v>
                </c:pt>
                <c:pt idx="1908">
                  <c:v>0.45871600000000001</c:v>
                </c:pt>
                <c:pt idx="1909">
                  <c:v>0.73853199999999997</c:v>
                </c:pt>
                <c:pt idx="1910">
                  <c:v>0.32500000000000023</c:v>
                </c:pt>
                <c:pt idx="1911">
                  <c:v>0.3500000000000002</c:v>
                </c:pt>
                <c:pt idx="1912">
                  <c:v>0.61250000000000004</c:v>
                </c:pt>
                <c:pt idx="1913">
                  <c:v>6.6667000000000004E-2</c:v>
                </c:pt>
                <c:pt idx="1914">
                  <c:v>0.14871800000000018</c:v>
                </c:pt>
                <c:pt idx="1915">
                  <c:v>0.57435899999999951</c:v>
                </c:pt>
                <c:pt idx="1916">
                  <c:v>0.57948699999999942</c:v>
                </c:pt>
                <c:pt idx="1917">
                  <c:v>0.5</c:v>
                </c:pt>
                <c:pt idx="1918">
                  <c:v>0.30508500000000022</c:v>
                </c:pt>
                <c:pt idx="1919">
                  <c:v>0.525424</c:v>
                </c:pt>
                <c:pt idx="1920">
                  <c:v>0.74576299999999951</c:v>
                </c:pt>
                <c:pt idx="1921">
                  <c:v>0.86440700000000004</c:v>
                </c:pt>
                <c:pt idx="1922">
                  <c:v>0.91525400000000001</c:v>
                </c:pt>
                <c:pt idx="1923">
                  <c:v>0.91176500000000005</c:v>
                </c:pt>
                <c:pt idx="1924">
                  <c:v>0.79569900000000071</c:v>
                </c:pt>
                <c:pt idx="1925">
                  <c:v>0.35555600000000021</c:v>
                </c:pt>
                <c:pt idx="1926">
                  <c:v>0.36666700000000002</c:v>
                </c:pt>
                <c:pt idx="1927">
                  <c:v>0.26865700000000003</c:v>
                </c:pt>
                <c:pt idx="1928">
                  <c:v>0.28358200000000022</c:v>
                </c:pt>
                <c:pt idx="1929">
                  <c:v>0.32835800000000037</c:v>
                </c:pt>
                <c:pt idx="1930">
                  <c:v>0.4776120000000002</c:v>
                </c:pt>
                <c:pt idx="1931">
                  <c:v>0.68656699999999937</c:v>
                </c:pt>
                <c:pt idx="1932">
                  <c:v>0.71428599999999998</c:v>
                </c:pt>
                <c:pt idx="1933">
                  <c:v>0.34848500000000032</c:v>
                </c:pt>
                <c:pt idx="1934">
                  <c:v>0.36363600000000001</c:v>
                </c:pt>
                <c:pt idx="1935">
                  <c:v>0.37878800000000024</c:v>
                </c:pt>
                <c:pt idx="1936">
                  <c:v>0.48484800000000022</c:v>
                </c:pt>
                <c:pt idx="1937">
                  <c:v>0.24680900000000011</c:v>
                </c:pt>
                <c:pt idx="1938">
                  <c:v>0.27659600000000001</c:v>
                </c:pt>
                <c:pt idx="1939">
                  <c:v>0.29787200000000041</c:v>
                </c:pt>
                <c:pt idx="1940">
                  <c:v>0.65217400000000059</c:v>
                </c:pt>
                <c:pt idx="1941">
                  <c:v>0.73076900000000045</c:v>
                </c:pt>
                <c:pt idx="1942">
                  <c:v>0.5</c:v>
                </c:pt>
                <c:pt idx="1943">
                  <c:v>0.61538499999999996</c:v>
                </c:pt>
                <c:pt idx="1944">
                  <c:v>0.4756100000000002</c:v>
                </c:pt>
                <c:pt idx="1945">
                  <c:v>0.35416700000000001</c:v>
                </c:pt>
                <c:pt idx="1946">
                  <c:v>0.41666700000000001</c:v>
                </c:pt>
                <c:pt idx="1947">
                  <c:v>0.77083299999999999</c:v>
                </c:pt>
                <c:pt idx="1948">
                  <c:v>0.95833299999999955</c:v>
                </c:pt>
                <c:pt idx="1949">
                  <c:v>1</c:v>
                </c:pt>
                <c:pt idx="1950">
                  <c:v>0.51666699999999943</c:v>
                </c:pt>
                <c:pt idx="1951">
                  <c:v>0.88333299999999937</c:v>
                </c:pt>
                <c:pt idx="1952">
                  <c:v>0.10869600000000011</c:v>
                </c:pt>
                <c:pt idx="1953">
                  <c:v>0.34782600000000036</c:v>
                </c:pt>
                <c:pt idx="1954">
                  <c:v>0.4782610000000001</c:v>
                </c:pt>
                <c:pt idx="1955">
                  <c:v>0.86956500000000003</c:v>
                </c:pt>
                <c:pt idx="1956">
                  <c:v>0.64935100000000046</c:v>
                </c:pt>
                <c:pt idx="1957">
                  <c:v>0.74026000000000003</c:v>
                </c:pt>
                <c:pt idx="1958">
                  <c:v>0.32467500000000032</c:v>
                </c:pt>
                <c:pt idx="1959">
                  <c:v>0.72881399999999996</c:v>
                </c:pt>
                <c:pt idx="1960">
                  <c:v>0.74576299999999951</c:v>
                </c:pt>
                <c:pt idx="1961">
                  <c:v>0.89830500000000002</c:v>
                </c:pt>
                <c:pt idx="1962">
                  <c:v>0.118919</c:v>
                </c:pt>
                <c:pt idx="1963">
                  <c:v>0.28108100000000008</c:v>
                </c:pt>
                <c:pt idx="1964">
                  <c:v>0.47027000000000002</c:v>
                </c:pt>
                <c:pt idx="1965">
                  <c:v>0.15686300000000011</c:v>
                </c:pt>
                <c:pt idx="1966">
                  <c:v>0.66666700000000045</c:v>
                </c:pt>
                <c:pt idx="1967">
                  <c:v>0.22924900000000012</c:v>
                </c:pt>
                <c:pt idx="1968">
                  <c:v>0.56896599999999997</c:v>
                </c:pt>
                <c:pt idx="1969">
                  <c:v>0.38356200000000035</c:v>
                </c:pt>
                <c:pt idx="1970">
                  <c:v>0.76712300000000044</c:v>
                </c:pt>
                <c:pt idx="1971">
                  <c:v>0.91780799999999996</c:v>
                </c:pt>
                <c:pt idx="1972">
                  <c:v>0.47126400000000002</c:v>
                </c:pt>
                <c:pt idx="1973">
                  <c:v>0.64367800000000075</c:v>
                </c:pt>
                <c:pt idx="1974">
                  <c:v>0.68390799999999996</c:v>
                </c:pt>
                <c:pt idx="1975">
                  <c:v>0.75675700000000046</c:v>
                </c:pt>
                <c:pt idx="1976">
                  <c:v>0.37500000000000022</c:v>
                </c:pt>
                <c:pt idx="1977">
                  <c:v>0.91071400000000002</c:v>
                </c:pt>
                <c:pt idx="1978">
                  <c:v>0.91964299999999999</c:v>
                </c:pt>
                <c:pt idx="1979">
                  <c:v>0.20138900000000001</c:v>
                </c:pt>
                <c:pt idx="1980">
                  <c:v>0.29861100000000002</c:v>
                </c:pt>
                <c:pt idx="1981">
                  <c:v>0.36111100000000002</c:v>
                </c:pt>
                <c:pt idx="1982">
                  <c:v>3.7914999999999997E-2</c:v>
                </c:pt>
                <c:pt idx="1983">
                  <c:v>4.2654000000000004E-2</c:v>
                </c:pt>
                <c:pt idx="1984">
                  <c:v>0.161137</c:v>
                </c:pt>
                <c:pt idx="1985">
                  <c:v>0.24644500000000022</c:v>
                </c:pt>
                <c:pt idx="1986">
                  <c:v>0.8</c:v>
                </c:pt>
                <c:pt idx="1987">
                  <c:v>0.18292700000000012</c:v>
                </c:pt>
                <c:pt idx="1988">
                  <c:v>0.19512199999999988</c:v>
                </c:pt>
                <c:pt idx="1989">
                  <c:v>0.31707300000000033</c:v>
                </c:pt>
                <c:pt idx="1990">
                  <c:v>0.46341500000000002</c:v>
                </c:pt>
                <c:pt idx="1991">
                  <c:v>0.222222</c:v>
                </c:pt>
                <c:pt idx="1992">
                  <c:v>0.34920600000000002</c:v>
                </c:pt>
                <c:pt idx="1993">
                  <c:v>0.82539700000000005</c:v>
                </c:pt>
                <c:pt idx="1994">
                  <c:v>0.57142899999999996</c:v>
                </c:pt>
                <c:pt idx="1995">
                  <c:v>0.59183699999999928</c:v>
                </c:pt>
                <c:pt idx="1996">
                  <c:v>0.272727</c:v>
                </c:pt>
                <c:pt idx="1997">
                  <c:v>0.41414100000000004</c:v>
                </c:pt>
                <c:pt idx="1998">
                  <c:v>0.42424200000000001</c:v>
                </c:pt>
                <c:pt idx="1999">
                  <c:v>0.60606099999999996</c:v>
                </c:pt>
                <c:pt idx="2000">
                  <c:v>0.61616199999999999</c:v>
                </c:pt>
                <c:pt idx="2001">
                  <c:v>0.40579700000000002</c:v>
                </c:pt>
                <c:pt idx="2002">
                  <c:v>0.42029</c:v>
                </c:pt>
                <c:pt idx="2003">
                  <c:v>0.55555599999999961</c:v>
                </c:pt>
                <c:pt idx="2004">
                  <c:v>0.98148099999999938</c:v>
                </c:pt>
                <c:pt idx="2005">
                  <c:v>0.18750000000000011</c:v>
                </c:pt>
                <c:pt idx="2006">
                  <c:v>0.203125</c:v>
                </c:pt>
                <c:pt idx="2007">
                  <c:v>0.37500000000000022</c:v>
                </c:pt>
                <c:pt idx="2008">
                  <c:v>0.48437500000000022</c:v>
                </c:pt>
                <c:pt idx="2009">
                  <c:v>0.53125</c:v>
                </c:pt>
                <c:pt idx="2010">
                  <c:v>0.67187500000000089</c:v>
                </c:pt>
                <c:pt idx="2011">
                  <c:v>1</c:v>
                </c:pt>
                <c:pt idx="2012">
                  <c:v>0.59321999999999941</c:v>
                </c:pt>
                <c:pt idx="2013">
                  <c:v>0.82142899999999996</c:v>
                </c:pt>
                <c:pt idx="2014">
                  <c:v>0.22988500000000001</c:v>
                </c:pt>
                <c:pt idx="2015">
                  <c:v>0.4</c:v>
                </c:pt>
                <c:pt idx="2016">
                  <c:v>0.85454500000000044</c:v>
                </c:pt>
                <c:pt idx="2017">
                  <c:v>0.34567900000000001</c:v>
                </c:pt>
                <c:pt idx="2018">
                  <c:v>0.51562500000000044</c:v>
                </c:pt>
                <c:pt idx="2019">
                  <c:v>0.30487800000000037</c:v>
                </c:pt>
                <c:pt idx="2020">
                  <c:v>0.90243899999999955</c:v>
                </c:pt>
                <c:pt idx="2021">
                  <c:v>0.79452100000000003</c:v>
                </c:pt>
                <c:pt idx="2022">
                  <c:v>0.89041099999999929</c:v>
                </c:pt>
                <c:pt idx="2023">
                  <c:v>0.35555600000000021</c:v>
                </c:pt>
                <c:pt idx="2024">
                  <c:v>0.37777800000000022</c:v>
                </c:pt>
                <c:pt idx="2025">
                  <c:v>0.77777800000000075</c:v>
                </c:pt>
                <c:pt idx="2026">
                  <c:v>0.8</c:v>
                </c:pt>
                <c:pt idx="2027">
                  <c:v>0.25954200000000005</c:v>
                </c:pt>
                <c:pt idx="2028">
                  <c:v>0.66412200000000043</c:v>
                </c:pt>
                <c:pt idx="2029">
                  <c:v>0.90839700000000001</c:v>
                </c:pt>
                <c:pt idx="2030">
                  <c:v>0.37037000000000037</c:v>
                </c:pt>
                <c:pt idx="2031">
                  <c:v>0.530864</c:v>
                </c:pt>
                <c:pt idx="2032">
                  <c:v>0.71604900000000071</c:v>
                </c:pt>
                <c:pt idx="2033">
                  <c:v>0.32835800000000037</c:v>
                </c:pt>
                <c:pt idx="2034">
                  <c:v>0.567164</c:v>
                </c:pt>
                <c:pt idx="2035">
                  <c:v>0.70149300000000003</c:v>
                </c:pt>
                <c:pt idx="2036">
                  <c:v>0.39285700000000023</c:v>
                </c:pt>
                <c:pt idx="2037">
                  <c:v>0.44642900000000002</c:v>
                </c:pt>
                <c:pt idx="2038">
                  <c:v>0.34042600000000023</c:v>
                </c:pt>
                <c:pt idx="2039">
                  <c:v>0.84042600000000001</c:v>
                </c:pt>
                <c:pt idx="2040">
                  <c:v>0.43243200000000021</c:v>
                </c:pt>
                <c:pt idx="2041">
                  <c:v>0.64864900000000103</c:v>
                </c:pt>
                <c:pt idx="2042">
                  <c:v>0.30555600000000027</c:v>
                </c:pt>
                <c:pt idx="2043">
                  <c:v>0.56944399999999951</c:v>
                </c:pt>
                <c:pt idx="2044">
                  <c:v>0.5833329999999991</c:v>
                </c:pt>
                <c:pt idx="2045">
                  <c:v>0.66666700000000045</c:v>
                </c:pt>
                <c:pt idx="2046">
                  <c:v>0.14925400000000011</c:v>
                </c:pt>
                <c:pt idx="2047">
                  <c:v>0.19029900000000011</c:v>
                </c:pt>
                <c:pt idx="2048">
                  <c:v>0.36940300000000026</c:v>
                </c:pt>
                <c:pt idx="2049">
                  <c:v>0.14736800000000011</c:v>
                </c:pt>
                <c:pt idx="2050">
                  <c:v>0.50526299999999935</c:v>
                </c:pt>
                <c:pt idx="2051">
                  <c:v>0.51578900000000005</c:v>
                </c:pt>
                <c:pt idx="2052">
                  <c:v>0.23809500000000011</c:v>
                </c:pt>
                <c:pt idx="2053">
                  <c:v>0.25396800000000008</c:v>
                </c:pt>
                <c:pt idx="2054">
                  <c:v>0.36507900000000032</c:v>
                </c:pt>
                <c:pt idx="2055">
                  <c:v>0.55555599999999961</c:v>
                </c:pt>
                <c:pt idx="2056">
                  <c:v>0.51898699999999942</c:v>
                </c:pt>
                <c:pt idx="2057">
                  <c:v>0.43137300000000023</c:v>
                </c:pt>
                <c:pt idx="2058">
                  <c:v>0.45098000000000027</c:v>
                </c:pt>
                <c:pt idx="2059">
                  <c:v>0.60784300000000058</c:v>
                </c:pt>
                <c:pt idx="2060">
                  <c:v>0.41558400000000023</c:v>
                </c:pt>
                <c:pt idx="2061">
                  <c:v>0.51948099999999942</c:v>
                </c:pt>
                <c:pt idx="2062">
                  <c:v>0.41379300000000002</c:v>
                </c:pt>
                <c:pt idx="2063">
                  <c:v>0.8275859999999996</c:v>
                </c:pt>
                <c:pt idx="2064">
                  <c:v>7.1429000000000006E-2</c:v>
                </c:pt>
                <c:pt idx="2065">
                  <c:v>0.10714300000000006</c:v>
                </c:pt>
                <c:pt idx="2066">
                  <c:v>0.125</c:v>
                </c:pt>
                <c:pt idx="2067">
                  <c:v>0.28571400000000002</c:v>
                </c:pt>
                <c:pt idx="2068">
                  <c:v>0.5</c:v>
                </c:pt>
                <c:pt idx="2069">
                  <c:v>0.29577500000000001</c:v>
                </c:pt>
                <c:pt idx="2070">
                  <c:v>0.30985900000000022</c:v>
                </c:pt>
                <c:pt idx="2071">
                  <c:v>0.46478900000000001</c:v>
                </c:pt>
                <c:pt idx="2072">
                  <c:v>0.76056299999999954</c:v>
                </c:pt>
                <c:pt idx="2073">
                  <c:v>0.57894699999999999</c:v>
                </c:pt>
                <c:pt idx="2074">
                  <c:v>0.40909100000000004</c:v>
                </c:pt>
                <c:pt idx="2075">
                  <c:v>0.84090900000000046</c:v>
                </c:pt>
                <c:pt idx="2076">
                  <c:v>1</c:v>
                </c:pt>
                <c:pt idx="2077">
                  <c:v>0.8</c:v>
                </c:pt>
                <c:pt idx="2078">
                  <c:v>0.82222200000000001</c:v>
                </c:pt>
                <c:pt idx="2079">
                  <c:v>0.22471900000000011</c:v>
                </c:pt>
                <c:pt idx="2080">
                  <c:v>0.51685400000000004</c:v>
                </c:pt>
                <c:pt idx="2081">
                  <c:v>0.38888900000000043</c:v>
                </c:pt>
                <c:pt idx="2082">
                  <c:v>0.47169800000000001</c:v>
                </c:pt>
                <c:pt idx="2083">
                  <c:v>0.66037699999999999</c:v>
                </c:pt>
                <c:pt idx="2084">
                  <c:v>0.85714299999999999</c:v>
                </c:pt>
                <c:pt idx="2085">
                  <c:v>0.885714</c:v>
                </c:pt>
                <c:pt idx="2086">
                  <c:v>0.16483500000000001</c:v>
                </c:pt>
                <c:pt idx="2087">
                  <c:v>0.274725</c:v>
                </c:pt>
                <c:pt idx="2088">
                  <c:v>5.6121999999999977E-2</c:v>
                </c:pt>
                <c:pt idx="2089">
                  <c:v>9.1837000000000044E-2</c:v>
                </c:pt>
                <c:pt idx="2090">
                  <c:v>0.20408200000000001</c:v>
                </c:pt>
                <c:pt idx="2091">
                  <c:v>0.52550999999999959</c:v>
                </c:pt>
                <c:pt idx="2092">
                  <c:v>0.86734699999999998</c:v>
                </c:pt>
                <c:pt idx="2093">
                  <c:v>0.7272729999999995</c:v>
                </c:pt>
                <c:pt idx="2094">
                  <c:v>4.8387000000000013E-2</c:v>
                </c:pt>
                <c:pt idx="2095">
                  <c:v>6.4516000000000073E-2</c:v>
                </c:pt>
                <c:pt idx="2096">
                  <c:v>9.6774000000000027E-2</c:v>
                </c:pt>
                <c:pt idx="2097">
                  <c:v>0.112903</c:v>
                </c:pt>
                <c:pt idx="2098">
                  <c:v>0.27419400000000005</c:v>
                </c:pt>
                <c:pt idx="2099">
                  <c:v>0.29032300000000022</c:v>
                </c:pt>
                <c:pt idx="2100">
                  <c:v>0.16128999999999999</c:v>
                </c:pt>
                <c:pt idx="2101">
                  <c:v>0.87096799999999996</c:v>
                </c:pt>
                <c:pt idx="2102">
                  <c:v>0.93548399999999943</c:v>
                </c:pt>
                <c:pt idx="2103">
                  <c:v>2.7026999999999999E-2</c:v>
                </c:pt>
                <c:pt idx="2104">
                  <c:v>5.4054000000000033E-2</c:v>
                </c:pt>
                <c:pt idx="2105">
                  <c:v>8.1081E-2</c:v>
                </c:pt>
                <c:pt idx="2106">
                  <c:v>0.10810800000000002</c:v>
                </c:pt>
                <c:pt idx="2107">
                  <c:v>0.162162</c:v>
                </c:pt>
                <c:pt idx="2108">
                  <c:v>0.272727</c:v>
                </c:pt>
                <c:pt idx="2109">
                  <c:v>0.40909100000000004</c:v>
                </c:pt>
                <c:pt idx="2110">
                  <c:v>0.5</c:v>
                </c:pt>
                <c:pt idx="2111">
                  <c:v>0.59090900000000002</c:v>
                </c:pt>
                <c:pt idx="2112">
                  <c:v>0.27907000000000021</c:v>
                </c:pt>
                <c:pt idx="2113">
                  <c:v>8.8889000000000024E-2</c:v>
                </c:pt>
                <c:pt idx="2114">
                  <c:v>0.35555600000000021</c:v>
                </c:pt>
                <c:pt idx="2115">
                  <c:v>9.5690000000000115E-3</c:v>
                </c:pt>
                <c:pt idx="2116">
                  <c:v>0.15311000000000011</c:v>
                </c:pt>
                <c:pt idx="2117">
                  <c:v>0.17703300000000011</c:v>
                </c:pt>
                <c:pt idx="2118">
                  <c:v>0.18181800000000012</c:v>
                </c:pt>
                <c:pt idx="2119">
                  <c:v>0.17073199999999999</c:v>
                </c:pt>
                <c:pt idx="2120">
                  <c:v>0.58536599999999928</c:v>
                </c:pt>
                <c:pt idx="2121">
                  <c:v>0.5</c:v>
                </c:pt>
                <c:pt idx="2122">
                  <c:v>0.65217400000000059</c:v>
                </c:pt>
                <c:pt idx="2123">
                  <c:v>7.1856000000000003E-2</c:v>
                </c:pt>
                <c:pt idx="2124">
                  <c:v>8.3832000000000045E-2</c:v>
                </c:pt>
                <c:pt idx="2125">
                  <c:v>0.78443099999999955</c:v>
                </c:pt>
                <c:pt idx="2126">
                  <c:v>0.80239499999999997</c:v>
                </c:pt>
                <c:pt idx="2127">
                  <c:v>0.69841299999999928</c:v>
                </c:pt>
                <c:pt idx="2128">
                  <c:v>0.24855500000000011</c:v>
                </c:pt>
                <c:pt idx="2129">
                  <c:v>8.8757000000000114E-2</c:v>
                </c:pt>
                <c:pt idx="2130">
                  <c:v>0.118343</c:v>
                </c:pt>
                <c:pt idx="2131">
                  <c:v>0.50295900000000004</c:v>
                </c:pt>
                <c:pt idx="2132">
                  <c:v>0.1</c:v>
                </c:pt>
                <c:pt idx="2133">
                  <c:v>0.2666670000000001</c:v>
                </c:pt>
                <c:pt idx="2134">
                  <c:v>0.33333300000000032</c:v>
                </c:pt>
                <c:pt idx="2135">
                  <c:v>0.261905</c:v>
                </c:pt>
                <c:pt idx="2136">
                  <c:v>0.38095200000000023</c:v>
                </c:pt>
                <c:pt idx="2137">
                  <c:v>0.40476200000000001</c:v>
                </c:pt>
                <c:pt idx="2138">
                  <c:v>0.69047599999999998</c:v>
                </c:pt>
                <c:pt idx="2139">
                  <c:v>2.7026999999999999E-2</c:v>
                </c:pt>
                <c:pt idx="2140">
                  <c:v>5.4054000000000033E-2</c:v>
                </c:pt>
                <c:pt idx="2141">
                  <c:v>8.1081E-2</c:v>
                </c:pt>
                <c:pt idx="2142">
                  <c:v>0.54054100000000005</c:v>
                </c:pt>
                <c:pt idx="2143">
                  <c:v>0.13513500000000001</c:v>
                </c:pt>
                <c:pt idx="2144">
                  <c:v>0.18018000000000001</c:v>
                </c:pt>
                <c:pt idx="2145">
                  <c:v>0.18918900000000011</c:v>
                </c:pt>
                <c:pt idx="2146">
                  <c:v>0.13197999999999999</c:v>
                </c:pt>
                <c:pt idx="2147">
                  <c:v>0.53299500000000044</c:v>
                </c:pt>
                <c:pt idx="2148">
                  <c:v>0.53807099999999997</c:v>
                </c:pt>
                <c:pt idx="2149">
                  <c:v>0.79695400000000005</c:v>
                </c:pt>
                <c:pt idx="2150">
                  <c:v>0.227273</c:v>
                </c:pt>
                <c:pt idx="2151">
                  <c:v>0.59090900000000002</c:v>
                </c:pt>
                <c:pt idx="2152">
                  <c:v>0.55263200000000001</c:v>
                </c:pt>
                <c:pt idx="2153">
                  <c:v>0.78947400000000001</c:v>
                </c:pt>
                <c:pt idx="2154">
                  <c:v>0.44117600000000001</c:v>
                </c:pt>
                <c:pt idx="2155">
                  <c:v>0.67647100000000071</c:v>
                </c:pt>
                <c:pt idx="2156">
                  <c:v>0.70588200000000001</c:v>
                </c:pt>
                <c:pt idx="2157">
                  <c:v>0.4800000000000002</c:v>
                </c:pt>
                <c:pt idx="2158">
                  <c:v>0.60000000000000042</c:v>
                </c:pt>
                <c:pt idx="2159">
                  <c:v>0.64000000000000046</c:v>
                </c:pt>
                <c:pt idx="2160">
                  <c:v>0.76000000000000045</c:v>
                </c:pt>
                <c:pt idx="2161">
                  <c:v>0.8</c:v>
                </c:pt>
                <c:pt idx="2162">
                  <c:v>0.76190500000000072</c:v>
                </c:pt>
                <c:pt idx="2163">
                  <c:v>0.80952400000000002</c:v>
                </c:pt>
                <c:pt idx="2164">
                  <c:v>1</c:v>
                </c:pt>
                <c:pt idx="2165">
                  <c:v>0.28910000000000002</c:v>
                </c:pt>
                <c:pt idx="2166">
                  <c:v>0.67772500000000102</c:v>
                </c:pt>
                <c:pt idx="2167">
                  <c:v>0.140127</c:v>
                </c:pt>
                <c:pt idx="2168">
                  <c:v>0.74285699999999999</c:v>
                </c:pt>
                <c:pt idx="2169">
                  <c:v>0.31250000000000022</c:v>
                </c:pt>
                <c:pt idx="2170">
                  <c:v>0.62500000000000044</c:v>
                </c:pt>
                <c:pt idx="2171">
                  <c:v>0.52830199999999961</c:v>
                </c:pt>
                <c:pt idx="2172">
                  <c:v>0.54717000000000005</c:v>
                </c:pt>
                <c:pt idx="2173">
                  <c:v>0.58490599999999959</c:v>
                </c:pt>
                <c:pt idx="2174">
                  <c:v>0.14572900000000011</c:v>
                </c:pt>
                <c:pt idx="2175">
                  <c:v>9.1549000000000005E-2</c:v>
                </c:pt>
                <c:pt idx="2176">
                  <c:v>0.21052599999999999</c:v>
                </c:pt>
                <c:pt idx="2177">
                  <c:v>0.31578900000000032</c:v>
                </c:pt>
                <c:pt idx="2178">
                  <c:v>0.36842100000000022</c:v>
                </c:pt>
                <c:pt idx="2179">
                  <c:v>0.42105300000000001</c:v>
                </c:pt>
                <c:pt idx="2180">
                  <c:v>0.57894699999999999</c:v>
                </c:pt>
                <c:pt idx="2181">
                  <c:v>1</c:v>
                </c:pt>
                <c:pt idx="2182">
                  <c:v>0.272727</c:v>
                </c:pt>
                <c:pt idx="2183">
                  <c:v>0.63636400000000004</c:v>
                </c:pt>
                <c:pt idx="2184">
                  <c:v>0.111111</c:v>
                </c:pt>
                <c:pt idx="2185">
                  <c:v>0.18518499999999999</c:v>
                </c:pt>
                <c:pt idx="2186">
                  <c:v>0.222222</c:v>
                </c:pt>
                <c:pt idx="2187">
                  <c:v>0.73684200000000044</c:v>
                </c:pt>
                <c:pt idx="2188">
                  <c:v>0.18750000000000011</c:v>
                </c:pt>
                <c:pt idx="2189">
                  <c:v>7.860300000000002E-2</c:v>
                </c:pt>
                <c:pt idx="2190">
                  <c:v>0.16157199999999997</c:v>
                </c:pt>
                <c:pt idx="2191">
                  <c:v>4.6511999999999998E-2</c:v>
                </c:pt>
                <c:pt idx="2192">
                  <c:v>9.3023000000000064E-2</c:v>
                </c:pt>
                <c:pt idx="2193">
                  <c:v>0.10232600000000006</c:v>
                </c:pt>
                <c:pt idx="2194">
                  <c:v>0.5833329999999991</c:v>
                </c:pt>
                <c:pt idx="2195">
                  <c:v>0.122807</c:v>
                </c:pt>
                <c:pt idx="2196">
                  <c:v>0.17543900000000018</c:v>
                </c:pt>
                <c:pt idx="2197">
                  <c:v>0.21052599999999999</c:v>
                </c:pt>
                <c:pt idx="2198">
                  <c:v>0.33333300000000032</c:v>
                </c:pt>
                <c:pt idx="2199">
                  <c:v>0.35087700000000033</c:v>
                </c:pt>
                <c:pt idx="2200">
                  <c:v>0.42105300000000001</c:v>
                </c:pt>
                <c:pt idx="2201">
                  <c:v>0.33333300000000032</c:v>
                </c:pt>
                <c:pt idx="2202">
                  <c:v>0.3571430000000001</c:v>
                </c:pt>
                <c:pt idx="2203">
                  <c:v>0.41935500000000026</c:v>
                </c:pt>
                <c:pt idx="2204">
                  <c:v>0.35897400000000035</c:v>
                </c:pt>
                <c:pt idx="2205">
                  <c:v>0.19512199999999988</c:v>
                </c:pt>
                <c:pt idx="2206">
                  <c:v>0.21951200000000018</c:v>
                </c:pt>
                <c:pt idx="2207">
                  <c:v>0.56097600000000003</c:v>
                </c:pt>
                <c:pt idx="2208">
                  <c:v>0.78048799999999929</c:v>
                </c:pt>
                <c:pt idx="2209">
                  <c:v>0.70731699999999942</c:v>
                </c:pt>
                <c:pt idx="2210">
                  <c:v>0.73170700000000044</c:v>
                </c:pt>
                <c:pt idx="2211">
                  <c:v>0.34090900000000002</c:v>
                </c:pt>
                <c:pt idx="2212">
                  <c:v>0.39393900000000026</c:v>
                </c:pt>
                <c:pt idx="2213">
                  <c:v>9.8361000000000046E-2</c:v>
                </c:pt>
                <c:pt idx="2214">
                  <c:v>0.35593200000000008</c:v>
                </c:pt>
                <c:pt idx="2215">
                  <c:v>0.525424</c:v>
                </c:pt>
                <c:pt idx="2216">
                  <c:v>0.64406799999999997</c:v>
                </c:pt>
                <c:pt idx="2217">
                  <c:v>9.5238000000000003E-2</c:v>
                </c:pt>
                <c:pt idx="2218">
                  <c:v>0.57672000000000045</c:v>
                </c:pt>
                <c:pt idx="2219">
                  <c:v>0.26785700000000001</c:v>
                </c:pt>
                <c:pt idx="2220">
                  <c:v>0.57142899999999996</c:v>
                </c:pt>
                <c:pt idx="2221">
                  <c:v>0.58928599999999942</c:v>
                </c:pt>
                <c:pt idx="2222">
                  <c:v>0.69642899999999996</c:v>
                </c:pt>
                <c:pt idx="2223">
                  <c:v>5.1660999999999999E-2</c:v>
                </c:pt>
                <c:pt idx="2224">
                  <c:v>6.6420999999999994E-2</c:v>
                </c:pt>
                <c:pt idx="2225">
                  <c:v>0.78597799999999951</c:v>
                </c:pt>
                <c:pt idx="2226">
                  <c:v>0.34146300000000002</c:v>
                </c:pt>
                <c:pt idx="2227">
                  <c:v>0.68292699999999951</c:v>
                </c:pt>
                <c:pt idx="2228">
                  <c:v>0.38461500000000026</c:v>
                </c:pt>
                <c:pt idx="2229">
                  <c:v>0.64102600000000043</c:v>
                </c:pt>
                <c:pt idx="2230">
                  <c:v>0.23456800000000011</c:v>
                </c:pt>
                <c:pt idx="2231">
                  <c:v>0.70833299999999955</c:v>
                </c:pt>
                <c:pt idx="2232">
                  <c:v>0.25</c:v>
                </c:pt>
                <c:pt idx="2233">
                  <c:v>0.82352899999999996</c:v>
                </c:pt>
                <c:pt idx="2234">
                  <c:v>0.85294099999999995</c:v>
                </c:pt>
                <c:pt idx="2235">
                  <c:v>0.32258100000000023</c:v>
                </c:pt>
                <c:pt idx="2236">
                  <c:v>0.96774200000000044</c:v>
                </c:pt>
                <c:pt idx="2237">
                  <c:v>0.54761899999999997</c:v>
                </c:pt>
                <c:pt idx="2238">
                  <c:v>5.8824000000000001E-2</c:v>
                </c:pt>
                <c:pt idx="2239">
                  <c:v>0.70588200000000001</c:v>
                </c:pt>
                <c:pt idx="2240">
                  <c:v>0.82352899999999996</c:v>
                </c:pt>
                <c:pt idx="2241">
                  <c:v>0.22500000000000001</c:v>
                </c:pt>
                <c:pt idx="2242">
                  <c:v>0.27500000000000002</c:v>
                </c:pt>
                <c:pt idx="2243">
                  <c:v>0.77500000000000058</c:v>
                </c:pt>
                <c:pt idx="2244">
                  <c:v>0.58536599999999928</c:v>
                </c:pt>
                <c:pt idx="2245">
                  <c:v>0.60975600000000041</c:v>
                </c:pt>
                <c:pt idx="2246">
                  <c:v>0.43662000000000023</c:v>
                </c:pt>
                <c:pt idx="2247">
                  <c:v>0.76056299999999954</c:v>
                </c:pt>
                <c:pt idx="2248">
                  <c:v>0.20370400000000011</c:v>
                </c:pt>
                <c:pt idx="2249">
                  <c:v>0.87036999999999998</c:v>
                </c:pt>
                <c:pt idx="2250">
                  <c:v>0.34426200000000001</c:v>
                </c:pt>
                <c:pt idx="2251">
                  <c:v>0.4098360000000002</c:v>
                </c:pt>
                <c:pt idx="2252">
                  <c:v>0.15384600000000018</c:v>
                </c:pt>
                <c:pt idx="2253">
                  <c:v>0.71794899999999995</c:v>
                </c:pt>
                <c:pt idx="2254">
                  <c:v>0.15094300000000019</c:v>
                </c:pt>
                <c:pt idx="2255">
                  <c:v>0.37735800000000042</c:v>
                </c:pt>
                <c:pt idx="2256">
                  <c:v>0.52631599999999956</c:v>
                </c:pt>
                <c:pt idx="2257">
                  <c:v>0.26087000000000027</c:v>
                </c:pt>
                <c:pt idx="2258">
                  <c:v>0.34782600000000036</c:v>
                </c:pt>
                <c:pt idx="2259">
                  <c:v>0.36956500000000025</c:v>
                </c:pt>
                <c:pt idx="2260">
                  <c:v>5.5556000000000022E-2</c:v>
                </c:pt>
                <c:pt idx="2261">
                  <c:v>8.6420000000000025E-2</c:v>
                </c:pt>
                <c:pt idx="2262">
                  <c:v>0.30246900000000032</c:v>
                </c:pt>
                <c:pt idx="2263">
                  <c:v>0.67284000000000077</c:v>
                </c:pt>
                <c:pt idx="2264">
                  <c:v>0.37313400000000002</c:v>
                </c:pt>
                <c:pt idx="2265">
                  <c:v>0.263158</c:v>
                </c:pt>
                <c:pt idx="2266">
                  <c:v>0.43859600000000026</c:v>
                </c:pt>
                <c:pt idx="2267">
                  <c:v>0.70967700000000045</c:v>
                </c:pt>
                <c:pt idx="2268">
                  <c:v>2.1739000000000012E-2</c:v>
                </c:pt>
                <c:pt idx="2269">
                  <c:v>6.5217000000000011E-2</c:v>
                </c:pt>
                <c:pt idx="2270">
                  <c:v>8.6957000000000048E-2</c:v>
                </c:pt>
                <c:pt idx="2271">
                  <c:v>0.39130400000000043</c:v>
                </c:pt>
                <c:pt idx="2272">
                  <c:v>0.44444400000000001</c:v>
                </c:pt>
                <c:pt idx="2273">
                  <c:v>0.75555600000000001</c:v>
                </c:pt>
                <c:pt idx="2274">
                  <c:v>6.4516000000000073E-2</c:v>
                </c:pt>
                <c:pt idx="2275">
                  <c:v>9.6774000000000027E-2</c:v>
                </c:pt>
                <c:pt idx="2276">
                  <c:v>0.67741899999999999</c:v>
                </c:pt>
                <c:pt idx="2277">
                  <c:v>0.8064519999999995</c:v>
                </c:pt>
                <c:pt idx="2278">
                  <c:v>0.31506800000000035</c:v>
                </c:pt>
                <c:pt idx="2279">
                  <c:v>0.47945200000000027</c:v>
                </c:pt>
                <c:pt idx="2280">
                  <c:v>0.61643800000000004</c:v>
                </c:pt>
                <c:pt idx="2281">
                  <c:v>1</c:v>
                </c:pt>
                <c:pt idx="2282">
                  <c:v>9.6154000000000087E-2</c:v>
                </c:pt>
                <c:pt idx="2283">
                  <c:v>0.14423100000000011</c:v>
                </c:pt>
                <c:pt idx="2284">
                  <c:v>0.15384600000000018</c:v>
                </c:pt>
                <c:pt idx="2285">
                  <c:v>0.5</c:v>
                </c:pt>
                <c:pt idx="2286">
                  <c:v>0.38461500000000026</c:v>
                </c:pt>
                <c:pt idx="2287">
                  <c:v>0.58974400000000005</c:v>
                </c:pt>
                <c:pt idx="2288">
                  <c:v>0.10752700000000005</c:v>
                </c:pt>
                <c:pt idx="2289">
                  <c:v>0.112903</c:v>
                </c:pt>
                <c:pt idx="2290">
                  <c:v>9.7222000000000003E-2</c:v>
                </c:pt>
                <c:pt idx="2291">
                  <c:v>0.14583299999999999</c:v>
                </c:pt>
                <c:pt idx="2292">
                  <c:v>0.20138900000000001</c:v>
                </c:pt>
                <c:pt idx="2293">
                  <c:v>0.5161289999999995</c:v>
                </c:pt>
                <c:pt idx="2294">
                  <c:v>0.70967700000000045</c:v>
                </c:pt>
                <c:pt idx="2295">
                  <c:v>0.43181800000000037</c:v>
                </c:pt>
                <c:pt idx="2296">
                  <c:v>0.39285700000000023</c:v>
                </c:pt>
                <c:pt idx="2297">
                  <c:v>0.78571400000000002</c:v>
                </c:pt>
                <c:pt idx="2298">
                  <c:v>0.30000000000000021</c:v>
                </c:pt>
                <c:pt idx="2299">
                  <c:v>0.76666699999999999</c:v>
                </c:pt>
                <c:pt idx="2300">
                  <c:v>6.25E-2</c:v>
                </c:pt>
                <c:pt idx="2301">
                  <c:v>0.125</c:v>
                </c:pt>
                <c:pt idx="2302">
                  <c:v>0.18750000000000011</c:v>
                </c:pt>
                <c:pt idx="2303">
                  <c:v>0.37500000000000022</c:v>
                </c:pt>
                <c:pt idx="2304">
                  <c:v>0.5833329999999991</c:v>
                </c:pt>
                <c:pt idx="2305">
                  <c:v>0.75000000000000044</c:v>
                </c:pt>
                <c:pt idx="2306">
                  <c:v>1</c:v>
                </c:pt>
                <c:pt idx="2307">
                  <c:v>0.74074100000000076</c:v>
                </c:pt>
                <c:pt idx="2308">
                  <c:v>0.5</c:v>
                </c:pt>
                <c:pt idx="2309">
                  <c:v>0.63333300000000003</c:v>
                </c:pt>
                <c:pt idx="2310">
                  <c:v>0.8</c:v>
                </c:pt>
                <c:pt idx="2311">
                  <c:v>8.900500000000007E-2</c:v>
                </c:pt>
                <c:pt idx="2312">
                  <c:v>9.4241000000000005E-2</c:v>
                </c:pt>
                <c:pt idx="2313">
                  <c:v>0.34555000000000002</c:v>
                </c:pt>
                <c:pt idx="2314">
                  <c:v>0.91099500000000044</c:v>
                </c:pt>
                <c:pt idx="2315">
                  <c:v>0.22764200000000001</c:v>
                </c:pt>
                <c:pt idx="2316">
                  <c:v>0.51219499999999996</c:v>
                </c:pt>
                <c:pt idx="2317">
                  <c:v>0.45098000000000027</c:v>
                </c:pt>
                <c:pt idx="2318">
                  <c:v>0.50980400000000003</c:v>
                </c:pt>
                <c:pt idx="2319">
                  <c:v>7.3171E-2</c:v>
                </c:pt>
                <c:pt idx="2320">
                  <c:v>0.61538499999999996</c:v>
                </c:pt>
                <c:pt idx="2321">
                  <c:v>0.13772499999999999</c:v>
                </c:pt>
                <c:pt idx="2322">
                  <c:v>0.29341300000000026</c:v>
                </c:pt>
                <c:pt idx="2323">
                  <c:v>0.29940100000000008</c:v>
                </c:pt>
                <c:pt idx="2324">
                  <c:v>0.30538900000000035</c:v>
                </c:pt>
                <c:pt idx="2325">
                  <c:v>2.8169E-2</c:v>
                </c:pt>
                <c:pt idx="2326">
                  <c:v>3.5210999999999999E-2</c:v>
                </c:pt>
                <c:pt idx="2327">
                  <c:v>0.23943700000000018</c:v>
                </c:pt>
                <c:pt idx="2328">
                  <c:v>0.70422499999999999</c:v>
                </c:pt>
                <c:pt idx="2329">
                  <c:v>4.7059000000000004E-2</c:v>
                </c:pt>
                <c:pt idx="2330">
                  <c:v>0.352941</c:v>
                </c:pt>
                <c:pt idx="2331">
                  <c:v>0.152174</c:v>
                </c:pt>
                <c:pt idx="2332">
                  <c:v>0.80434799999999951</c:v>
                </c:pt>
                <c:pt idx="2333">
                  <c:v>0.90217400000000003</c:v>
                </c:pt>
                <c:pt idx="2334">
                  <c:v>0.92391299999999943</c:v>
                </c:pt>
                <c:pt idx="2335">
                  <c:v>0.18803400000000012</c:v>
                </c:pt>
                <c:pt idx="2336">
                  <c:v>0.25609800000000005</c:v>
                </c:pt>
                <c:pt idx="2337">
                  <c:v>0.9146339999999995</c:v>
                </c:pt>
                <c:pt idx="2338">
                  <c:v>0.31250000000000022</c:v>
                </c:pt>
                <c:pt idx="2339">
                  <c:v>0.5</c:v>
                </c:pt>
                <c:pt idx="2340">
                  <c:v>0.5625</c:v>
                </c:pt>
                <c:pt idx="2341">
                  <c:v>0.4583330000000001</c:v>
                </c:pt>
                <c:pt idx="2342">
                  <c:v>0.75000000000000044</c:v>
                </c:pt>
                <c:pt idx="2343">
                  <c:v>5.6818000000000014E-2</c:v>
                </c:pt>
                <c:pt idx="2344">
                  <c:v>9.0909000000000004E-2</c:v>
                </c:pt>
                <c:pt idx="2345">
                  <c:v>0.10227300000000006</c:v>
                </c:pt>
                <c:pt idx="2346">
                  <c:v>0.34090900000000002</c:v>
                </c:pt>
                <c:pt idx="2347">
                  <c:v>0.40909100000000004</c:v>
                </c:pt>
                <c:pt idx="2348">
                  <c:v>0.19354800000000011</c:v>
                </c:pt>
                <c:pt idx="2349">
                  <c:v>0.20161299999999999</c:v>
                </c:pt>
                <c:pt idx="2350">
                  <c:v>0.8</c:v>
                </c:pt>
                <c:pt idx="2351">
                  <c:v>1.8867999999999999E-2</c:v>
                </c:pt>
                <c:pt idx="2352">
                  <c:v>5.6604000000000002E-2</c:v>
                </c:pt>
                <c:pt idx="2353">
                  <c:v>0.132075</c:v>
                </c:pt>
                <c:pt idx="2354">
                  <c:v>0.75471699999999997</c:v>
                </c:pt>
                <c:pt idx="2355">
                  <c:v>0.63333300000000003</c:v>
                </c:pt>
                <c:pt idx="2356">
                  <c:v>0.96666700000000005</c:v>
                </c:pt>
                <c:pt idx="2357">
                  <c:v>0.33333300000000032</c:v>
                </c:pt>
                <c:pt idx="2358">
                  <c:v>0.63157900000000045</c:v>
                </c:pt>
                <c:pt idx="2359">
                  <c:v>0.76315800000000045</c:v>
                </c:pt>
                <c:pt idx="2360">
                  <c:v>0.16</c:v>
                </c:pt>
                <c:pt idx="2361">
                  <c:v>0.2</c:v>
                </c:pt>
                <c:pt idx="2362">
                  <c:v>0.36000000000000021</c:v>
                </c:pt>
                <c:pt idx="2363">
                  <c:v>0.76000000000000045</c:v>
                </c:pt>
                <c:pt idx="2364">
                  <c:v>0.63829800000000059</c:v>
                </c:pt>
                <c:pt idx="2365">
                  <c:v>0.87096799999999996</c:v>
                </c:pt>
                <c:pt idx="2366">
                  <c:v>7.1429000000000006E-2</c:v>
                </c:pt>
                <c:pt idx="2367">
                  <c:v>0.228571</c:v>
                </c:pt>
                <c:pt idx="2368">
                  <c:v>2.8707999999999997E-2</c:v>
                </c:pt>
                <c:pt idx="2369">
                  <c:v>3.3493000000000002E-2</c:v>
                </c:pt>
                <c:pt idx="2370">
                  <c:v>0.55980900000000045</c:v>
                </c:pt>
                <c:pt idx="2371">
                  <c:v>0.822967</c:v>
                </c:pt>
                <c:pt idx="2372">
                  <c:v>0.93301400000000001</c:v>
                </c:pt>
                <c:pt idx="2373">
                  <c:v>0.47058800000000023</c:v>
                </c:pt>
                <c:pt idx="2374">
                  <c:v>0.115385</c:v>
                </c:pt>
                <c:pt idx="2375">
                  <c:v>0.15384600000000018</c:v>
                </c:pt>
                <c:pt idx="2376">
                  <c:v>4.3477999999999996E-2</c:v>
                </c:pt>
                <c:pt idx="2377">
                  <c:v>0.13043500000000011</c:v>
                </c:pt>
                <c:pt idx="2378">
                  <c:v>0.43478300000000025</c:v>
                </c:pt>
                <c:pt idx="2379">
                  <c:v>0.56521699999999941</c:v>
                </c:pt>
                <c:pt idx="2380">
                  <c:v>3.3708000000000002E-2</c:v>
                </c:pt>
                <c:pt idx="2381">
                  <c:v>4.5455000000000002E-2</c:v>
                </c:pt>
                <c:pt idx="2382">
                  <c:v>0.10227300000000006</c:v>
                </c:pt>
                <c:pt idx="2383">
                  <c:v>0.63068200000000041</c:v>
                </c:pt>
                <c:pt idx="2384">
                  <c:v>1.2048E-2</c:v>
                </c:pt>
                <c:pt idx="2385">
                  <c:v>4.8193000000000014E-2</c:v>
                </c:pt>
                <c:pt idx="2386">
                  <c:v>9.6386000000000013E-2</c:v>
                </c:pt>
                <c:pt idx="2387">
                  <c:v>0.48192800000000036</c:v>
                </c:pt>
                <c:pt idx="2388">
                  <c:v>0.48795200000000022</c:v>
                </c:pt>
                <c:pt idx="2389">
                  <c:v>0.57228900000000005</c:v>
                </c:pt>
                <c:pt idx="2390">
                  <c:v>0.42222200000000026</c:v>
                </c:pt>
                <c:pt idx="2391">
                  <c:v>6.7960999999999994E-2</c:v>
                </c:pt>
                <c:pt idx="2392">
                  <c:v>0.80582500000000046</c:v>
                </c:pt>
                <c:pt idx="2393">
                  <c:v>0.2</c:v>
                </c:pt>
                <c:pt idx="2394">
                  <c:v>7.7586000000000058E-2</c:v>
                </c:pt>
                <c:pt idx="2395">
                  <c:v>0.11926600000000009</c:v>
                </c:pt>
                <c:pt idx="2396">
                  <c:v>2.0979000000000012E-2</c:v>
                </c:pt>
                <c:pt idx="2397">
                  <c:v>0.66666700000000045</c:v>
                </c:pt>
                <c:pt idx="2398">
                  <c:v>5.9524000000000014E-2</c:v>
                </c:pt>
                <c:pt idx="2399">
                  <c:v>0.261905</c:v>
                </c:pt>
                <c:pt idx="2400">
                  <c:v>0.26785700000000001</c:v>
                </c:pt>
                <c:pt idx="2401">
                  <c:v>2.721100000000002E-2</c:v>
                </c:pt>
                <c:pt idx="2402">
                  <c:v>8.1633000000000025E-2</c:v>
                </c:pt>
                <c:pt idx="2403">
                  <c:v>8.8435000000000027E-2</c:v>
                </c:pt>
                <c:pt idx="2404">
                  <c:v>0.105882</c:v>
                </c:pt>
                <c:pt idx="2405">
                  <c:v>0.19411800000000001</c:v>
                </c:pt>
                <c:pt idx="2406">
                  <c:v>0.3411760000000002</c:v>
                </c:pt>
                <c:pt idx="2407">
                  <c:v>0.39583300000000032</c:v>
                </c:pt>
                <c:pt idx="2408">
                  <c:v>0.41666700000000001</c:v>
                </c:pt>
                <c:pt idx="2409">
                  <c:v>0.5833329999999991</c:v>
                </c:pt>
                <c:pt idx="2410">
                  <c:v>0.41666700000000001</c:v>
                </c:pt>
                <c:pt idx="2411">
                  <c:v>0.66666700000000045</c:v>
                </c:pt>
                <c:pt idx="2412">
                  <c:v>5.5556000000000022E-2</c:v>
                </c:pt>
                <c:pt idx="2413">
                  <c:v>0.3131310000000001</c:v>
                </c:pt>
                <c:pt idx="2414">
                  <c:v>0.76190500000000072</c:v>
                </c:pt>
                <c:pt idx="2415">
                  <c:v>7.6271000000000005E-2</c:v>
                </c:pt>
                <c:pt idx="2416">
                  <c:v>0.110169</c:v>
                </c:pt>
                <c:pt idx="2417">
                  <c:v>0.35593200000000008</c:v>
                </c:pt>
                <c:pt idx="2418">
                  <c:v>0.37288100000000035</c:v>
                </c:pt>
                <c:pt idx="2419">
                  <c:v>0.23684200000000011</c:v>
                </c:pt>
                <c:pt idx="2420">
                  <c:v>0.263158</c:v>
                </c:pt>
                <c:pt idx="2421">
                  <c:v>0.2</c:v>
                </c:pt>
                <c:pt idx="2422">
                  <c:v>0.23333300000000001</c:v>
                </c:pt>
                <c:pt idx="2423">
                  <c:v>0.2666670000000001</c:v>
                </c:pt>
                <c:pt idx="2424">
                  <c:v>0.33333300000000032</c:v>
                </c:pt>
                <c:pt idx="2425">
                  <c:v>7.3034000000000002E-2</c:v>
                </c:pt>
                <c:pt idx="2426">
                  <c:v>0.55618000000000001</c:v>
                </c:pt>
                <c:pt idx="2427">
                  <c:v>0.56179800000000046</c:v>
                </c:pt>
                <c:pt idx="2428">
                  <c:v>0.65730299999999997</c:v>
                </c:pt>
                <c:pt idx="2429">
                  <c:v>8.8235000000000091E-2</c:v>
                </c:pt>
                <c:pt idx="2430">
                  <c:v>0.117647</c:v>
                </c:pt>
                <c:pt idx="2431">
                  <c:v>0.14705900000000011</c:v>
                </c:pt>
                <c:pt idx="2432">
                  <c:v>0.29411800000000027</c:v>
                </c:pt>
                <c:pt idx="2433">
                  <c:v>0.82352899999999996</c:v>
                </c:pt>
                <c:pt idx="2434">
                  <c:v>0.60000000000000042</c:v>
                </c:pt>
                <c:pt idx="2435">
                  <c:v>0.44444400000000001</c:v>
                </c:pt>
                <c:pt idx="2436">
                  <c:v>0.72222200000000003</c:v>
                </c:pt>
                <c:pt idx="2437">
                  <c:v>8.0000000000000043E-2</c:v>
                </c:pt>
                <c:pt idx="2438">
                  <c:v>0.75000000000000044</c:v>
                </c:pt>
                <c:pt idx="2439">
                  <c:v>0.4</c:v>
                </c:pt>
                <c:pt idx="2440">
                  <c:v>0.43333300000000002</c:v>
                </c:pt>
                <c:pt idx="2441">
                  <c:v>0.466667</c:v>
                </c:pt>
                <c:pt idx="2442">
                  <c:v>0.5833329999999991</c:v>
                </c:pt>
                <c:pt idx="2443">
                  <c:v>0.60000000000000042</c:v>
                </c:pt>
                <c:pt idx="2444">
                  <c:v>0.43333300000000002</c:v>
                </c:pt>
                <c:pt idx="2445">
                  <c:v>0.60000000000000042</c:v>
                </c:pt>
                <c:pt idx="2446">
                  <c:v>0.23076900000000011</c:v>
                </c:pt>
                <c:pt idx="2447">
                  <c:v>0.48979600000000001</c:v>
                </c:pt>
                <c:pt idx="2448">
                  <c:v>5.9322000000000041E-2</c:v>
                </c:pt>
                <c:pt idx="2449">
                  <c:v>0.42857100000000026</c:v>
                </c:pt>
                <c:pt idx="2450">
                  <c:v>9.5477000000000006E-2</c:v>
                </c:pt>
                <c:pt idx="2451">
                  <c:v>0.31155800000000022</c:v>
                </c:pt>
                <c:pt idx="2452">
                  <c:v>0.32160800000000023</c:v>
                </c:pt>
                <c:pt idx="2453">
                  <c:v>0.32663300000000001</c:v>
                </c:pt>
                <c:pt idx="2454">
                  <c:v>0.12418300000000006</c:v>
                </c:pt>
                <c:pt idx="2455">
                  <c:v>0.43137300000000023</c:v>
                </c:pt>
                <c:pt idx="2456">
                  <c:v>0.78431399999999929</c:v>
                </c:pt>
                <c:pt idx="2457">
                  <c:v>3.9216000000000001E-2</c:v>
                </c:pt>
                <c:pt idx="2458">
                  <c:v>0.51851899999999929</c:v>
                </c:pt>
                <c:pt idx="2459">
                  <c:v>0.55555599999999961</c:v>
                </c:pt>
                <c:pt idx="2460">
                  <c:v>6.1798000000000033E-2</c:v>
                </c:pt>
                <c:pt idx="2461">
                  <c:v>3.6810000000000002E-2</c:v>
                </c:pt>
                <c:pt idx="2462">
                  <c:v>3.7838000000000024E-2</c:v>
                </c:pt>
                <c:pt idx="2463">
                  <c:v>0.72432399999999997</c:v>
                </c:pt>
                <c:pt idx="2464">
                  <c:v>3.6144999999999997E-2</c:v>
                </c:pt>
                <c:pt idx="2465">
                  <c:v>0.466667</c:v>
                </c:pt>
                <c:pt idx="2466">
                  <c:v>0.10869600000000011</c:v>
                </c:pt>
                <c:pt idx="2467">
                  <c:v>0.70108700000000002</c:v>
                </c:pt>
                <c:pt idx="2468">
                  <c:v>6.6230000000000004E-3</c:v>
                </c:pt>
                <c:pt idx="2469">
                  <c:v>0.33112600000000036</c:v>
                </c:pt>
                <c:pt idx="2470">
                  <c:v>0.64238399999999996</c:v>
                </c:pt>
                <c:pt idx="2471">
                  <c:v>0.125</c:v>
                </c:pt>
                <c:pt idx="2472">
                  <c:v>0.15625000000000011</c:v>
                </c:pt>
                <c:pt idx="2473">
                  <c:v>0.18750000000000011</c:v>
                </c:pt>
                <c:pt idx="2474">
                  <c:v>0.21875000000000011</c:v>
                </c:pt>
                <c:pt idx="2475">
                  <c:v>0.25</c:v>
                </c:pt>
                <c:pt idx="2476">
                  <c:v>0.31250000000000022</c:v>
                </c:pt>
                <c:pt idx="2477">
                  <c:v>0.63559299999999996</c:v>
                </c:pt>
                <c:pt idx="2478">
                  <c:v>2.5253000000000012E-2</c:v>
                </c:pt>
                <c:pt idx="2479">
                  <c:v>9.4203000000000023E-2</c:v>
                </c:pt>
                <c:pt idx="2480">
                  <c:v>5.9113000000000041E-2</c:v>
                </c:pt>
                <c:pt idx="2481">
                  <c:v>0.5</c:v>
                </c:pt>
                <c:pt idx="2482">
                  <c:v>0.69230800000000003</c:v>
                </c:pt>
                <c:pt idx="2483">
                  <c:v>0.12000000000000002</c:v>
                </c:pt>
                <c:pt idx="2484">
                  <c:v>3.5175999999999999E-2</c:v>
                </c:pt>
                <c:pt idx="2485">
                  <c:v>3.149600000000001E-2</c:v>
                </c:pt>
                <c:pt idx="2486">
                  <c:v>0.132353</c:v>
                </c:pt>
                <c:pt idx="2487">
                  <c:v>9.8901000000000044E-2</c:v>
                </c:pt>
                <c:pt idx="2488">
                  <c:v>0.33516500000000032</c:v>
                </c:pt>
                <c:pt idx="2489">
                  <c:v>0.1</c:v>
                </c:pt>
                <c:pt idx="2490">
                  <c:v>0.74218799999999996</c:v>
                </c:pt>
                <c:pt idx="2491">
                  <c:v>0.38461500000000026</c:v>
                </c:pt>
                <c:pt idx="2492">
                  <c:v>0.71942399999999951</c:v>
                </c:pt>
                <c:pt idx="2493">
                  <c:v>5.7292000000000037E-2</c:v>
                </c:pt>
                <c:pt idx="2494">
                  <c:v>9.0909000000000004E-2</c:v>
                </c:pt>
                <c:pt idx="2495">
                  <c:v>3.3333000000000002E-2</c:v>
                </c:pt>
                <c:pt idx="2496">
                  <c:v>6.6667000000000004E-2</c:v>
                </c:pt>
                <c:pt idx="2497">
                  <c:v>7.2221999999999995E-2</c:v>
                </c:pt>
                <c:pt idx="2498">
                  <c:v>0.53424700000000003</c:v>
                </c:pt>
                <c:pt idx="2499">
                  <c:v>7.2221999999999995E-2</c:v>
                </c:pt>
                <c:pt idx="2500">
                  <c:v>0.21978000000000011</c:v>
                </c:pt>
                <c:pt idx="2501">
                  <c:v>6.547600000000002E-2</c:v>
                </c:pt>
                <c:pt idx="2502">
                  <c:v>7.1429000000000006E-2</c:v>
                </c:pt>
                <c:pt idx="2503">
                  <c:v>0.10714300000000006</c:v>
                </c:pt>
                <c:pt idx="2504">
                  <c:v>5.1809999999999998E-3</c:v>
                </c:pt>
                <c:pt idx="2505">
                  <c:v>9.5541000000000043E-2</c:v>
                </c:pt>
                <c:pt idx="2506">
                  <c:v>2.6490000000000017E-2</c:v>
                </c:pt>
                <c:pt idx="2507">
                  <c:v>0.66901400000000044</c:v>
                </c:pt>
                <c:pt idx="2508">
                  <c:v>6.818200000000002E-2</c:v>
                </c:pt>
                <c:pt idx="2509">
                  <c:v>7.3864000000000013E-2</c:v>
                </c:pt>
                <c:pt idx="2510">
                  <c:v>0.1</c:v>
                </c:pt>
                <c:pt idx="2511">
                  <c:v>7.5000000000000011E-2</c:v>
                </c:pt>
                <c:pt idx="2512">
                  <c:v>0.34615400000000002</c:v>
                </c:pt>
                <c:pt idx="2513">
                  <c:v>0.38461500000000026</c:v>
                </c:pt>
                <c:pt idx="2514">
                  <c:v>8.6667000000000063E-2</c:v>
                </c:pt>
                <c:pt idx="2515">
                  <c:v>0.34</c:v>
                </c:pt>
                <c:pt idx="2516">
                  <c:v>0.24691400000000019</c:v>
                </c:pt>
                <c:pt idx="2517">
                  <c:v>3.7736000000000026E-2</c:v>
                </c:pt>
                <c:pt idx="2518">
                  <c:v>0.53773599999999999</c:v>
                </c:pt>
                <c:pt idx="2519">
                  <c:v>0.56603800000000004</c:v>
                </c:pt>
                <c:pt idx="2520">
                  <c:v>0.76415100000000058</c:v>
                </c:pt>
                <c:pt idx="2521">
                  <c:v>0.77358499999999997</c:v>
                </c:pt>
                <c:pt idx="2522">
                  <c:v>0.83018899999999951</c:v>
                </c:pt>
                <c:pt idx="2523">
                  <c:v>0.92452800000000002</c:v>
                </c:pt>
                <c:pt idx="2524">
                  <c:v>1.8017999999999999E-2</c:v>
                </c:pt>
                <c:pt idx="2525">
                  <c:v>0.29729700000000003</c:v>
                </c:pt>
                <c:pt idx="2526">
                  <c:v>1.1764999999999999E-2</c:v>
                </c:pt>
                <c:pt idx="2527">
                  <c:v>3.5294000000000006E-2</c:v>
                </c:pt>
                <c:pt idx="2528">
                  <c:v>0.121951</c:v>
                </c:pt>
                <c:pt idx="2529">
                  <c:v>0.51851899999999929</c:v>
                </c:pt>
                <c:pt idx="2530">
                  <c:v>1.2500000000000001E-2</c:v>
                </c:pt>
                <c:pt idx="2531">
                  <c:v>2.5000000000000001E-2</c:v>
                </c:pt>
                <c:pt idx="2532">
                  <c:v>3.7500000000000006E-2</c:v>
                </c:pt>
                <c:pt idx="2533">
                  <c:v>0.05</c:v>
                </c:pt>
                <c:pt idx="2534">
                  <c:v>0.221053</c:v>
                </c:pt>
                <c:pt idx="2535">
                  <c:v>0.13750000000000001</c:v>
                </c:pt>
                <c:pt idx="2536">
                  <c:v>0.12766</c:v>
                </c:pt>
                <c:pt idx="2537">
                  <c:v>9.4891000000000045E-2</c:v>
                </c:pt>
                <c:pt idx="2538">
                  <c:v>0.175182</c:v>
                </c:pt>
                <c:pt idx="2539">
                  <c:v>0.18248200000000012</c:v>
                </c:pt>
                <c:pt idx="2540">
                  <c:v>0.56204399999999999</c:v>
                </c:pt>
                <c:pt idx="2541">
                  <c:v>0.64233600000000002</c:v>
                </c:pt>
                <c:pt idx="2542">
                  <c:v>4.0000000000000022E-2</c:v>
                </c:pt>
                <c:pt idx="2543">
                  <c:v>3.6364E-2</c:v>
                </c:pt>
                <c:pt idx="2544">
                  <c:v>7.2727000000000055E-2</c:v>
                </c:pt>
                <c:pt idx="2545">
                  <c:v>9.0909000000000004E-2</c:v>
                </c:pt>
                <c:pt idx="2546">
                  <c:v>0.127273</c:v>
                </c:pt>
                <c:pt idx="2547">
                  <c:v>0.163636</c:v>
                </c:pt>
                <c:pt idx="2548">
                  <c:v>0.5</c:v>
                </c:pt>
                <c:pt idx="2549">
                  <c:v>0.23148099999999999</c:v>
                </c:pt>
                <c:pt idx="2550">
                  <c:v>0.20547899999999999</c:v>
                </c:pt>
                <c:pt idx="2551">
                  <c:v>2.7778000000000011E-2</c:v>
                </c:pt>
                <c:pt idx="2552">
                  <c:v>0.10077500000000007</c:v>
                </c:pt>
                <c:pt idx="2553">
                  <c:v>0.81188099999999996</c:v>
                </c:pt>
                <c:pt idx="2554">
                  <c:v>0.10169499999999999</c:v>
                </c:pt>
                <c:pt idx="2555">
                  <c:v>0.43529400000000001</c:v>
                </c:pt>
                <c:pt idx="2556">
                  <c:v>2.6315999999999999E-2</c:v>
                </c:pt>
                <c:pt idx="2557">
                  <c:v>0.18421100000000018</c:v>
                </c:pt>
                <c:pt idx="2558">
                  <c:v>5.9524000000000014E-2</c:v>
                </c:pt>
                <c:pt idx="2559">
                  <c:v>4.2553000000000014E-2</c:v>
                </c:pt>
                <c:pt idx="2560">
                  <c:v>4.1667000000000003E-2</c:v>
                </c:pt>
                <c:pt idx="2561">
                  <c:v>1.0581999999999999E-2</c:v>
                </c:pt>
                <c:pt idx="2562">
                  <c:v>6.7114000000000021E-2</c:v>
                </c:pt>
                <c:pt idx="2563">
                  <c:v>0.18965499999999999</c:v>
                </c:pt>
                <c:pt idx="2564">
                  <c:v>0.21951200000000018</c:v>
                </c:pt>
                <c:pt idx="2565">
                  <c:v>0.18656700000000018</c:v>
                </c:pt>
                <c:pt idx="2566">
                  <c:v>9.4340000000000021E-2</c:v>
                </c:pt>
                <c:pt idx="2567">
                  <c:v>0.113208</c:v>
                </c:pt>
                <c:pt idx="2568">
                  <c:v>0.22641500000000012</c:v>
                </c:pt>
                <c:pt idx="2569">
                  <c:v>0.24528300000000011</c:v>
                </c:pt>
                <c:pt idx="2570">
                  <c:v>0.30303000000000002</c:v>
                </c:pt>
                <c:pt idx="2571">
                  <c:v>0.24137900000000001</c:v>
                </c:pt>
                <c:pt idx="2572">
                  <c:v>0.52941199999999955</c:v>
                </c:pt>
                <c:pt idx="2573">
                  <c:v>5.1723999999999999E-2</c:v>
                </c:pt>
                <c:pt idx="2574">
                  <c:v>1.1764999999999999E-2</c:v>
                </c:pt>
                <c:pt idx="2575">
                  <c:v>7.2460000000000042E-3</c:v>
                </c:pt>
                <c:pt idx="2576">
                  <c:v>1.4492999999999994E-2</c:v>
                </c:pt>
                <c:pt idx="2577">
                  <c:v>2.1739000000000012E-2</c:v>
                </c:pt>
                <c:pt idx="2578">
                  <c:v>2.8985999999999998E-2</c:v>
                </c:pt>
                <c:pt idx="2579">
                  <c:v>5.7971000000000002E-2</c:v>
                </c:pt>
                <c:pt idx="2580">
                  <c:v>0.23684200000000011</c:v>
                </c:pt>
                <c:pt idx="2581">
                  <c:v>4.5872000000000024E-2</c:v>
                </c:pt>
                <c:pt idx="2582">
                  <c:v>0.10091700000000001</c:v>
                </c:pt>
                <c:pt idx="2583">
                  <c:v>0.15555600000000011</c:v>
                </c:pt>
                <c:pt idx="2584">
                  <c:v>0.81111100000000003</c:v>
                </c:pt>
                <c:pt idx="2585">
                  <c:v>0.14444400000000018</c:v>
                </c:pt>
                <c:pt idx="2586">
                  <c:v>8.6960000000000006E-3</c:v>
                </c:pt>
                <c:pt idx="2587">
                  <c:v>0.58260900000000004</c:v>
                </c:pt>
                <c:pt idx="2588">
                  <c:v>8.4750000000000155E-3</c:v>
                </c:pt>
                <c:pt idx="2589">
                  <c:v>0.24489800000000012</c:v>
                </c:pt>
                <c:pt idx="2590">
                  <c:v>0.13392899999999999</c:v>
                </c:pt>
                <c:pt idx="2591">
                  <c:v>8.6957000000000048E-2</c:v>
                </c:pt>
                <c:pt idx="2592">
                  <c:v>0.1</c:v>
                </c:pt>
                <c:pt idx="2593">
                  <c:v>2.3810000000000001E-2</c:v>
                </c:pt>
                <c:pt idx="2594">
                  <c:v>5.3030000000000022E-2</c:v>
                </c:pt>
                <c:pt idx="2595">
                  <c:v>1.8692E-2</c:v>
                </c:pt>
                <c:pt idx="2596">
                  <c:v>2.8036999999999999E-2</c:v>
                </c:pt>
                <c:pt idx="2597">
                  <c:v>3.7383000000000027E-2</c:v>
                </c:pt>
                <c:pt idx="2598">
                  <c:v>4.6729E-2</c:v>
                </c:pt>
                <c:pt idx="2599">
                  <c:v>6.5421000000000007E-2</c:v>
                </c:pt>
                <c:pt idx="2600">
                  <c:v>9.345800000000011E-2</c:v>
                </c:pt>
                <c:pt idx="2601">
                  <c:v>0.12903200000000001</c:v>
                </c:pt>
                <c:pt idx="2602">
                  <c:v>0.49697000000000036</c:v>
                </c:pt>
                <c:pt idx="2603">
                  <c:v>8.2569000000000004E-2</c:v>
                </c:pt>
                <c:pt idx="2604">
                  <c:v>0.52293599999999996</c:v>
                </c:pt>
                <c:pt idx="2605">
                  <c:v>0.11382100000000002</c:v>
                </c:pt>
                <c:pt idx="2606">
                  <c:v>4.0984E-2</c:v>
                </c:pt>
                <c:pt idx="2607">
                  <c:v>0.65979400000000077</c:v>
                </c:pt>
                <c:pt idx="2608">
                  <c:v>0.70103099999999996</c:v>
                </c:pt>
                <c:pt idx="2609">
                  <c:v>0.75757600000000003</c:v>
                </c:pt>
                <c:pt idx="2610">
                  <c:v>0.222222</c:v>
                </c:pt>
                <c:pt idx="2611">
                  <c:v>0.461538</c:v>
                </c:pt>
                <c:pt idx="2612">
                  <c:v>0.11627899999999998</c:v>
                </c:pt>
                <c:pt idx="2613">
                  <c:v>2.6315999999999999E-2</c:v>
                </c:pt>
                <c:pt idx="2614">
                  <c:v>0.15079400000000018</c:v>
                </c:pt>
                <c:pt idx="2615">
                  <c:v>9.901000000000007E-3</c:v>
                </c:pt>
                <c:pt idx="2616">
                  <c:v>2.9703000000000011E-2</c:v>
                </c:pt>
                <c:pt idx="2617">
                  <c:v>3.9604E-2</c:v>
                </c:pt>
                <c:pt idx="2618">
                  <c:v>5.9406000000000049E-2</c:v>
                </c:pt>
                <c:pt idx="2619">
                  <c:v>6.9307000000000049E-2</c:v>
                </c:pt>
                <c:pt idx="2620">
                  <c:v>0.54838699999999929</c:v>
                </c:pt>
                <c:pt idx="2621">
                  <c:v>1.3332999999999999E-2</c:v>
                </c:pt>
                <c:pt idx="2622">
                  <c:v>0.19531200000000001</c:v>
                </c:pt>
                <c:pt idx="2623">
                  <c:v>8.8235000000000091E-2</c:v>
                </c:pt>
                <c:pt idx="2624">
                  <c:v>0.25</c:v>
                </c:pt>
                <c:pt idx="2625">
                  <c:v>7.0588000000000012E-2</c:v>
                </c:pt>
                <c:pt idx="2626">
                  <c:v>6.4516000000000073E-2</c:v>
                </c:pt>
                <c:pt idx="2627">
                  <c:v>4.8543999999999997E-2</c:v>
                </c:pt>
                <c:pt idx="2628">
                  <c:v>5.8251999999999977E-2</c:v>
                </c:pt>
                <c:pt idx="2629">
                  <c:v>0.12621399999999999</c:v>
                </c:pt>
                <c:pt idx="2630">
                  <c:v>8.0645000000000064E-2</c:v>
                </c:pt>
                <c:pt idx="2631">
                  <c:v>0.63414600000000043</c:v>
                </c:pt>
                <c:pt idx="2632">
                  <c:v>9.2857000000000064E-2</c:v>
                </c:pt>
                <c:pt idx="2633">
                  <c:v>0.12676100000000001</c:v>
                </c:pt>
                <c:pt idx="2634">
                  <c:v>0.125</c:v>
                </c:pt>
                <c:pt idx="2635">
                  <c:v>0.50735299999999939</c:v>
                </c:pt>
                <c:pt idx="2636">
                  <c:v>0.196078</c:v>
                </c:pt>
                <c:pt idx="2637">
                  <c:v>0.20588200000000001</c:v>
                </c:pt>
                <c:pt idx="2638">
                  <c:v>0.20754700000000012</c:v>
                </c:pt>
                <c:pt idx="2639">
                  <c:v>0.119048</c:v>
                </c:pt>
                <c:pt idx="2640">
                  <c:v>3.5210999999999999E-2</c:v>
                </c:pt>
                <c:pt idx="2641">
                  <c:v>0.25</c:v>
                </c:pt>
                <c:pt idx="2642">
                  <c:v>0.65909100000000076</c:v>
                </c:pt>
                <c:pt idx="2643">
                  <c:v>4.8543999999999997E-2</c:v>
                </c:pt>
                <c:pt idx="2644">
                  <c:v>0.15730300000000011</c:v>
                </c:pt>
                <c:pt idx="2645">
                  <c:v>0.10679600000000011</c:v>
                </c:pt>
                <c:pt idx="2646">
                  <c:v>0.39805800000000036</c:v>
                </c:pt>
                <c:pt idx="2647">
                  <c:v>0.54117599999999999</c:v>
                </c:pt>
                <c:pt idx="2648">
                  <c:v>0.23076900000000011</c:v>
                </c:pt>
                <c:pt idx="2649">
                  <c:v>0.70769200000000043</c:v>
                </c:pt>
                <c:pt idx="2650">
                  <c:v>0.23750000000000004</c:v>
                </c:pt>
                <c:pt idx="2651">
                  <c:v>0.20338999999999999</c:v>
                </c:pt>
                <c:pt idx="2652">
                  <c:v>0.22033900000000001</c:v>
                </c:pt>
                <c:pt idx="2653">
                  <c:v>6.7797000000000066E-2</c:v>
                </c:pt>
                <c:pt idx="2654">
                  <c:v>8.4746000000000071E-2</c:v>
                </c:pt>
                <c:pt idx="2655">
                  <c:v>0.10169499999999999</c:v>
                </c:pt>
                <c:pt idx="2656">
                  <c:v>0.13559299999999999</c:v>
                </c:pt>
                <c:pt idx="2657">
                  <c:v>0.16949200000000011</c:v>
                </c:pt>
                <c:pt idx="2658">
                  <c:v>1.8519000000000001E-2</c:v>
                </c:pt>
                <c:pt idx="2659">
                  <c:v>5.5556000000000022E-2</c:v>
                </c:pt>
                <c:pt idx="2660">
                  <c:v>7.4074000000000029E-2</c:v>
                </c:pt>
                <c:pt idx="2661">
                  <c:v>9.2593000000000023E-2</c:v>
                </c:pt>
                <c:pt idx="2662">
                  <c:v>0.222222</c:v>
                </c:pt>
                <c:pt idx="2663">
                  <c:v>0.60869600000000046</c:v>
                </c:pt>
                <c:pt idx="2664">
                  <c:v>0.12676100000000001</c:v>
                </c:pt>
                <c:pt idx="2665">
                  <c:v>0.11627899999999998</c:v>
                </c:pt>
                <c:pt idx="2666">
                  <c:v>0.22429900000000011</c:v>
                </c:pt>
                <c:pt idx="2667">
                  <c:v>1.0638E-2</c:v>
                </c:pt>
                <c:pt idx="2668">
                  <c:v>2.1277000000000025E-2</c:v>
                </c:pt>
                <c:pt idx="2669">
                  <c:v>0.16666700000000001</c:v>
                </c:pt>
                <c:pt idx="2670">
                  <c:v>0.7000000000000004</c:v>
                </c:pt>
                <c:pt idx="2671">
                  <c:v>5.8824000000000001E-2</c:v>
                </c:pt>
                <c:pt idx="2672">
                  <c:v>0.63529400000000058</c:v>
                </c:pt>
                <c:pt idx="2673">
                  <c:v>0.15322600000000011</c:v>
                </c:pt>
                <c:pt idx="2674">
                  <c:v>0.10810800000000002</c:v>
                </c:pt>
                <c:pt idx="2675">
                  <c:v>4.6154000000000001E-2</c:v>
                </c:pt>
                <c:pt idx="2676">
                  <c:v>0.24719099999999999</c:v>
                </c:pt>
                <c:pt idx="2677">
                  <c:v>0.88763999999999998</c:v>
                </c:pt>
                <c:pt idx="2678">
                  <c:v>0.134021</c:v>
                </c:pt>
                <c:pt idx="2679">
                  <c:v>0.37113400000000002</c:v>
                </c:pt>
                <c:pt idx="2680">
                  <c:v>9.901000000000007E-3</c:v>
                </c:pt>
                <c:pt idx="2681">
                  <c:v>1.9802000000000014E-2</c:v>
                </c:pt>
                <c:pt idx="2682">
                  <c:v>2.9703000000000011E-2</c:v>
                </c:pt>
                <c:pt idx="2683">
                  <c:v>0.62376200000000004</c:v>
                </c:pt>
                <c:pt idx="2684">
                  <c:v>0.60416700000000001</c:v>
                </c:pt>
                <c:pt idx="2685">
                  <c:v>0.16981099999999999</c:v>
                </c:pt>
                <c:pt idx="2686">
                  <c:v>6.3829999999999998E-2</c:v>
                </c:pt>
                <c:pt idx="2687">
                  <c:v>8.5106000000000043E-2</c:v>
                </c:pt>
                <c:pt idx="2688">
                  <c:v>0.10638300000000002</c:v>
                </c:pt>
                <c:pt idx="2689">
                  <c:v>0.63829800000000059</c:v>
                </c:pt>
                <c:pt idx="2690">
                  <c:v>0.115789</c:v>
                </c:pt>
                <c:pt idx="2691">
                  <c:v>0.1</c:v>
                </c:pt>
                <c:pt idx="2692">
                  <c:v>2.2727000000000001E-2</c:v>
                </c:pt>
                <c:pt idx="2693">
                  <c:v>0.38297900000000024</c:v>
                </c:pt>
                <c:pt idx="2694">
                  <c:v>3.5294000000000006E-2</c:v>
                </c:pt>
                <c:pt idx="2695">
                  <c:v>0.72548999999999997</c:v>
                </c:pt>
                <c:pt idx="2696">
                  <c:v>1.0416999999999996E-2</c:v>
                </c:pt>
                <c:pt idx="2697">
                  <c:v>2.0833000000000025E-2</c:v>
                </c:pt>
                <c:pt idx="2698">
                  <c:v>3.125E-2</c:v>
                </c:pt>
                <c:pt idx="2699">
                  <c:v>0.14285700000000001</c:v>
                </c:pt>
                <c:pt idx="2700">
                  <c:v>0.15384600000000018</c:v>
                </c:pt>
                <c:pt idx="2701">
                  <c:v>0.66956499999999997</c:v>
                </c:pt>
                <c:pt idx="2702">
                  <c:v>0.21794900000000025</c:v>
                </c:pt>
                <c:pt idx="2703">
                  <c:v>0.24742300000000012</c:v>
                </c:pt>
                <c:pt idx="2704">
                  <c:v>0.21052599999999999</c:v>
                </c:pt>
                <c:pt idx="2705">
                  <c:v>6.7797000000000066E-2</c:v>
                </c:pt>
                <c:pt idx="2706">
                  <c:v>0.232877</c:v>
                </c:pt>
                <c:pt idx="2707">
                  <c:v>0.13461500000000001</c:v>
                </c:pt>
                <c:pt idx="2708">
                  <c:v>0.17647099999999999</c:v>
                </c:pt>
                <c:pt idx="2709">
                  <c:v>0.32352900000000023</c:v>
                </c:pt>
                <c:pt idx="2710">
                  <c:v>0.66176500000000071</c:v>
                </c:pt>
                <c:pt idx="2711">
                  <c:v>0.75384600000000046</c:v>
                </c:pt>
                <c:pt idx="2712">
                  <c:v>0.8</c:v>
                </c:pt>
                <c:pt idx="2713">
                  <c:v>0.103448</c:v>
                </c:pt>
                <c:pt idx="2714">
                  <c:v>1.2500000000000001E-2</c:v>
                </c:pt>
                <c:pt idx="2715">
                  <c:v>2.5000000000000001E-2</c:v>
                </c:pt>
                <c:pt idx="2716">
                  <c:v>3.7500000000000006E-2</c:v>
                </c:pt>
                <c:pt idx="2717">
                  <c:v>0.17346900000000018</c:v>
                </c:pt>
                <c:pt idx="2718">
                  <c:v>0.71929799999999999</c:v>
                </c:pt>
                <c:pt idx="2719">
                  <c:v>0.67532499999999995</c:v>
                </c:pt>
                <c:pt idx="2720">
                  <c:v>0.22891600000000012</c:v>
                </c:pt>
                <c:pt idx="2721">
                  <c:v>0.13068199999999988</c:v>
                </c:pt>
                <c:pt idx="2722">
                  <c:v>0.22950799999999999</c:v>
                </c:pt>
                <c:pt idx="2723">
                  <c:v>0.262295</c:v>
                </c:pt>
                <c:pt idx="2724">
                  <c:v>0.34426200000000001</c:v>
                </c:pt>
                <c:pt idx="2725">
                  <c:v>0.3606560000000002</c:v>
                </c:pt>
                <c:pt idx="2726">
                  <c:v>8.6957000000000048E-2</c:v>
                </c:pt>
                <c:pt idx="2727">
                  <c:v>0.39130400000000043</c:v>
                </c:pt>
                <c:pt idx="2728">
                  <c:v>2.7778000000000011E-2</c:v>
                </c:pt>
                <c:pt idx="2729">
                  <c:v>5.5556000000000022E-2</c:v>
                </c:pt>
                <c:pt idx="2730">
                  <c:v>8.3333000000000004E-2</c:v>
                </c:pt>
                <c:pt idx="2731">
                  <c:v>0.16666700000000001</c:v>
                </c:pt>
                <c:pt idx="2732">
                  <c:v>0.19444400000000012</c:v>
                </c:pt>
                <c:pt idx="2733">
                  <c:v>0.222222</c:v>
                </c:pt>
                <c:pt idx="2734">
                  <c:v>0.27777800000000002</c:v>
                </c:pt>
                <c:pt idx="2735">
                  <c:v>0.30555600000000027</c:v>
                </c:pt>
                <c:pt idx="2736">
                  <c:v>0.38888900000000043</c:v>
                </c:pt>
                <c:pt idx="2737">
                  <c:v>0.15384600000000018</c:v>
                </c:pt>
                <c:pt idx="2738">
                  <c:v>0.52941199999999955</c:v>
                </c:pt>
                <c:pt idx="2739">
                  <c:v>0.117647</c:v>
                </c:pt>
                <c:pt idx="2740">
                  <c:v>0.24324300000000013</c:v>
                </c:pt>
                <c:pt idx="2741">
                  <c:v>0.30555600000000027</c:v>
                </c:pt>
                <c:pt idx="2742">
                  <c:v>0.34090900000000002</c:v>
                </c:pt>
                <c:pt idx="2743">
                  <c:v>0.98912999999999951</c:v>
                </c:pt>
                <c:pt idx="2744">
                  <c:v>0.18750000000000011</c:v>
                </c:pt>
                <c:pt idx="2745">
                  <c:v>0.35483900000000002</c:v>
                </c:pt>
                <c:pt idx="2746">
                  <c:v>0.38709700000000002</c:v>
                </c:pt>
                <c:pt idx="2747">
                  <c:v>0.48387100000000022</c:v>
                </c:pt>
                <c:pt idx="2748">
                  <c:v>0.56666700000000003</c:v>
                </c:pt>
                <c:pt idx="2749">
                  <c:v>0.76666699999999999</c:v>
                </c:pt>
                <c:pt idx="2750">
                  <c:v>0.8</c:v>
                </c:pt>
              </c:numCache>
            </c:numRef>
          </c:yVal>
        </c:ser>
        <c:axId val="86632704"/>
        <c:axId val="86634880"/>
      </c:scatterChart>
      <c:valAx>
        <c:axId val="86632704"/>
        <c:scaling>
          <c:orientation val="minMax"/>
          <c:max val="1000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나눔고딕" pitchFamily="50" charset="-127"/>
                    <a:ea typeface="나눔고딕" pitchFamily="50" charset="-127"/>
                  </a:defRPr>
                </a:pPr>
                <a:r>
                  <a:rPr lang="en-US" sz="2000" dirty="0">
                    <a:latin typeface="나눔고딕" pitchFamily="50" charset="-127"/>
                    <a:ea typeface="나눔고딕" pitchFamily="50" charset="-127"/>
                  </a:rPr>
                  <a:t>Sybil Accounts</a:t>
                </a:r>
              </a:p>
            </c:rich>
          </c:tx>
          <c:layout>
            <c:manualLayout>
              <c:xMode val="edge"/>
              <c:yMode val="edge"/>
              <c:x val="0.40401632234446988"/>
              <c:y val="0.92519120630977514"/>
            </c:manualLayout>
          </c:layout>
        </c:title>
        <c:numFmt formatCode="General" sourceLinked="1"/>
        <c:tickLblPos val="none"/>
        <c:crossAx val="86634880"/>
        <c:crosses val="autoZero"/>
        <c:crossBetween val="midCat"/>
      </c:valAx>
      <c:valAx>
        <c:axId val="86634880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나눔고딕" pitchFamily="50" charset="-127"/>
                    <a:ea typeface="나눔고딕" pitchFamily="50" charset="-127"/>
                  </a:defRPr>
                </a:pPr>
                <a:r>
                  <a:rPr lang="en-US" sz="2000">
                    <a:latin typeface="나눔고딕" pitchFamily="50" charset="-127"/>
                    <a:ea typeface="나눔고딕" pitchFamily="50" charset="-127"/>
                  </a:rPr>
                  <a:t>Edges Between Sybils</a:t>
                </a:r>
              </a:p>
              <a:p>
                <a:pPr>
                  <a:defRPr sz="2000">
                    <a:latin typeface="나눔고딕" pitchFamily="50" charset="-127"/>
                    <a:ea typeface="나눔고딕" pitchFamily="50" charset="-127"/>
                  </a:defRPr>
                </a:pPr>
                <a:r>
                  <a:rPr lang="en-US" sz="2000">
                    <a:latin typeface="나눔고딕" pitchFamily="50" charset="-127"/>
                    <a:ea typeface="나눔고딕" pitchFamily="50" charset="-127"/>
                  </a:rPr>
                  <a:t>Creation Order</a:t>
                </a:r>
              </a:p>
            </c:rich>
          </c:tx>
          <c:layout>
            <c:manualLayout>
              <c:xMode val="edge"/>
              <c:yMode val="edge"/>
              <c:x val="1.9500780031201266E-3"/>
              <c:y val="7.6757578177142835E-2"/>
            </c:manualLayout>
          </c:layout>
        </c:title>
        <c:numFmt formatCode="General" sourceLinked="1"/>
        <c:majorTickMark val="none"/>
        <c:tickLblPos val="none"/>
        <c:crossAx val="86632704"/>
        <c:crosses val="autoZero"/>
        <c:crossBetween val="midCat"/>
      </c:valAx>
    </c:plotArea>
    <c:plotVisOnly val="1"/>
    <c:dispBlanksAs val="gap"/>
  </c:chart>
  <c:txPr>
    <a:bodyPr/>
    <a:lstStyle/>
    <a:p>
      <a:pPr>
        <a:defRPr>
          <a:latin typeface="나눔 고딕 (본문)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Site</a:t>
            </a:r>
            <a:r>
              <a:rPr lang="en-US" sz="2400" baseline="0" dirty="0" smtClean="0"/>
              <a:t> Growth Over Time</a:t>
            </a:r>
            <a:endParaRPr lang="en-US" sz="2400" dirty="0"/>
          </a:p>
        </c:rich>
      </c:tx>
      <c:layout>
        <c:manualLayout>
          <c:xMode val="edge"/>
          <c:yMode val="edge"/>
          <c:x val="0.32725146198830524"/>
          <c:y val="5.3899514692164877E-2"/>
        </c:manualLayout>
      </c:layout>
    </c:title>
    <c:plotArea>
      <c:layout/>
      <c:scatterChart>
        <c:scatterStyle val="smoothMarker"/>
        <c:ser>
          <c:idx val="0"/>
          <c:order val="0"/>
          <c:spPr>
            <a:ln w="76200"/>
          </c:spPr>
          <c:marker>
            <c:symbol val="none"/>
          </c:marker>
          <c:xVal>
            <c:numRef>
              <c:f>Sheet1!$A$1:$A$47</c:f>
              <c:numCache>
                <c:formatCode>General</c:formatCode>
                <c:ptCount val="4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</c:numCache>
            </c:numRef>
          </c:xVal>
          <c:yVal>
            <c:numRef>
              <c:f>Sheet1!$B$1:$B$47</c:f>
              <c:numCache>
                <c:formatCode>General</c:formatCode>
                <c:ptCount val="47"/>
                <c:pt idx="0">
                  <c:v>7</c:v>
                </c:pt>
                <c:pt idx="1">
                  <c:v>16</c:v>
                </c:pt>
                <c:pt idx="2">
                  <c:v>20</c:v>
                </c:pt>
                <c:pt idx="3">
                  <c:v>3</c:v>
                </c:pt>
                <c:pt idx="4">
                  <c:v>5</c:v>
                </c:pt>
                <c:pt idx="5">
                  <c:v>9</c:v>
                </c:pt>
                <c:pt idx="6">
                  <c:v>11</c:v>
                </c:pt>
                <c:pt idx="7">
                  <c:v>19</c:v>
                </c:pt>
                <c:pt idx="8">
                  <c:v>16</c:v>
                </c:pt>
                <c:pt idx="9">
                  <c:v>19</c:v>
                </c:pt>
                <c:pt idx="10">
                  <c:v>27</c:v>
                </c:pt>
                <c:pt idx="11">
                  <c:v>26</c:v>
                </c:pt>
                <c:pt idx="12">
                  <c:v>26</c:v>
                </c:pt>
                <c:pt idx="13">
                  <c:v>36</c:v>
                </c:pt>
                <c:pt idx="14">
                  <c:v>38</c:v>
                </c:pt>
                <c:pt idx="15">
                  <c:v>30</c:v>
                </c:pt>
                <c:pt idx="16">
                  <c:v>75</c:v>
                </c:pt>
                <c:pt idx="17">
                  <c:v>122</c:v>
                </c:pt>
                <c:pt idx="18">
                  <c:v>130</c:v>
                </c:pt>
                <c:pt idx="19">
                  <c:v>175</c:v>
                </c:pt>
                <c:pt idx="20">
                  <c:v>298</c:v>
                </c:pt>
                <c:pt idx="21">
                  <c:v>394</c:v>
                </c:pt>
                <c:pt idx="22">
                  <c:v>482</c:v>
                </c:pt>
                <c:pt idx="23">
                  <c:v>664</c:v>
                </c:pt>
                <c:pt idx="24">
                  <c:v>863</c:v>
                </c:pt>
                <c:pt idx="25">
                  <c:v>1213</c:v>
                </c:pt>
                <c:pt idx="26">
                  <c:v>1293</c:v>
                </c:pt>
                <c:pt idx="27">
                  <c:v>1094</c:v>
                </c:pt>
                <c:pt idx="28">
                  <c:v>547</c:v>
                </c:pt>
                <c:pt idx="29">
                  <c:v>1253</c:v>
                </c:pt>
                <c:pt idx="30">
                  <c:v>1642</c:v>
                </c:pt>
                <c:pt idx="31">
                  <c:v>1801</c:v>
                </c:pt>
                <c:pt idx="32">
                  <c:v>1841</c:v>
                </c:pt>
                <c:pt idx="33">
                  <c:v>1886</c:v>
                </c:pt>
                <c:pt idx="34">
                  <c:v>2184</c:v>
                </c:pt>
                <c:pt idx="35">
                  <c:v>2062</c:v>
                </c:pt>
                <c:pt idx="36">
                  <c:v>1804</c:v>
                </c:pt>
                <c:pt idx="37">
                  <c:v>1671</c:v>
                </c:pt>
                <c:pt idx="38">
                  <c:v>2941</c:v>
                </c:pt>
                <c:pt idx="39">
                  <c:v>3329</c:v>
                </c:pt>
                <c:pt idx="40">
                  <c:v>2992</c:v>
                </c:pt>
                <c:pt idx="41">
                  <c:v>5491</c:v>
                </c:pt>
                <c:pt idx="42">
                  <c:v>6229</c:v>
                </c:pt>
                <c:pt idx="43">
                  <c:v>6006</c:v>
                </c:pt>
                <c:pt idx="44">
                  <c:v>5371</c:v>
                </c:pt>
                <c:pt idx="45">
                  <c:v>8587</c:v>
                </c:pt>
                <c:pt idx="46">
                  <c:v>9962</c:v>
                </c:pt>
              </c:numCache>
            </c:numRef>
          </c:yVal>
          <c:smooth val="1"/>
        </c:ser>
        <c:ser>
          <c:idx val="1"/>
          <c:order val="1"/>
          <c:spPr>
            <a:ln w="76200"/>
          </c:spPr>
          <c:marker>
            <c:symbol val="none"/>
          </c:marker>
          <c:xVal>
            <c:numRef>
              <c:f>Sheet1!$A$1:$A$47</c:f>
              <c:numCache>
                <c:formatCode>General</c:formatCode>
                <c:ptCount val="4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</c:numCache>
            </c:numRef>
          </c:xVal>
          <c:yVal>
            <c:numRef>
              <c:f>Sheet1!$F$1:$F$47</c:f>
              <c:numCache>
                <c:formatCode>General</c:formatCode>
                <c:ptCount val="47"/>
                <c:pt idx="29">
                  <c:v>4</c:v>
                </c:pt>
                <c:pt idx="30">
                  <c:v>3</c:v>
                </c:pt>
                <c:pt idx="31">
                  <c:v>6</c:v>
                </c:pt>
                <c:pt idx="32">
                  <c:v>7</c:v>
                </c:pt>
                <c:pt idx="33">
                  <c:v>31</c:v>
                </c:pt>
                <c:pt idx="34">
                  <c:v>45</c:v>
                </c:pt>
                <c:pt idx="35">
                  <c:v>50</c:v>
                </c:pt>
                <c:pt idx="36">
                  <c:v>26</c:v>
                </c:pt>
                <c:pt idx="37">
                  <c:v>41</c:v>
                </c:pt>
                <c:pt idx="38">
                  <c:v>122</c:v>
                </c:pt>
                <c:pt idx="39">
                  <c:v>174</c:v>
                </c:pt>
                <c:pt idx="40">
                  <c:v>158</c:v>
                </c:pt>
                <c:pt idx="41">
                  <c:v>463</c:v>
                </c:pt>
                <c:pt idx="42">
                  <c:v>471</c:v>
                </c:pt>
                <c:pt idx="43">
                  <c:v>517</c:v>
                </c:pt>
                <c:pt idx="44">
                  <c:v>451</c:v>
                </c:pt>
                <c:pt idx="45">
                  <c:v>402</c:v>
                </c:pt>
                <c:pt idx="46">
                  <c:v>377</c:v>
                </c:pt>
              </c:numCache>
            </c:numRef>
          </c:yVal>
          <c:smooth val="1"/>
        </c:ser>
        <c:axId val="88019712"/>
        <c:axId val="88021248"/>
      </c:scatterChart>
      <c:scatterChart>
        <c:scatterStyle val="smoothMarker"/>
        <c:ser>
          <c:idx val="2"/>
          <c:order val="2"/>
          <c:spPr>
            <a:ln w="76200"/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</c:numCache>
            </c:numRef>
          </c:xVal>
          <c:yVal>
            <c:numRef>
              <c:f>Sheet1!$D:$D</c:f>
              <c:numCache>
                <c:formatCode>General</c:formatCode>
                <c:ptCount val="1048576"/>
                <c:pt idx="0">
                  <c:v>350.72389999999899</c:v>
                </c:pt>
                <c:pt idx="1">
                  <c:v>49.993200000000009</c:v>
                </c:pt>
                <c:pt idx="2">
                  <c:v>1048.0056000000011</c:v>
                </c:pt>
                <c:pt idx="3">
                  <c:v>162.16929999999999</c:v>
                </c:pt>
                <c:pt idx="4">
                  <c:v>200.59</c:v>
                </c:pt>
                <c:pt idx="5">
                  <c:v>1303.835</c:v>
                </c:pt>
                <c:pt idx="6">
                  <c:v>740.79430000000252</c:v>
                </c:pt>
                <c:pt idx="7">
                  <c:v>1022.0832</c:v>
                </c:pt>
                <c:pt idx="8">
                  <c:v>553.16549999999938</c:v>
                </c:pt>
                <c:pt idx="9">
                  <c:v>944.31599999999787</c:v>
                </c:pt>
                <c:pt idx="10">
                  <c:v>828.59100000000001</c:v>
                </c:pt>
                <c:pt idx="11">
                  <c:v>2865.0423999999998</c:v>
                </c:pt>
                <c:pt idx="12">
                  <c:v>1090.1295</c:v>
                </c:pt>
                <c:pt idx="13">
                  <c:v>1332.5347999999999</c:v>
                </c:pt>
                <c:pt idx="14">
                  <c:v>1176.6917999999998</c:v>
                </c:pt>
                <c:pt idx="15">
                  <c:v>1397.0321999999999</c:v>
                </c:pt>
                <c:pt idx="16">
                  <c:v>5154.2372000000005</c:v>
                </c:pt>
                <c:pt idx="17">
                  <c:v>3841.4528</c:v>
                </c:pt>
                <c:pt idx="18">
                  <c:v>4042.66</c:v>
                </c:pt>
                <c:pt idx="19">
                  <c:v>4977.2551000000003</c:v>
                </c:pt>
                <c:pt idx="20">
                  <c:v>7382.9463999999998</c:v>
                </c:pt>
                <c:pt idx="21">
                  <c:v>9921.7986000000001</c:v>
                </c:pt>
                <c:pt idx="22">
                  <c:v>10500.732200000031</c:v>
                </c:pt>
                <c:pt idx="23">
                  <c:v>17372.636999999992</c:v>
                </c:pt>
                <c:pt idx="24">
                  <c:v>17236.544400000021</c:v>
                </c:pt>
                <c:pt idx="25">
                  <c:v>26724.760000000009</c:v>
                </c:pt>
                <c:pt idx="26">
                  <c:v>48007.667599999993</c:v>
                </c:pt>
                <c:pt idx="27">
                  <c:v>22397.879399999922</c:v>
                </c:pt>
                <c:pt idx="28">
                  <c:v>10997.5782</c:v>
                </c:pt>
                <c:pt idx="29">
                  <c:v>23509.456600000001</c:v>
                </c:pt>
                <c:pt idx="30">
                  <c:v>32572.421400000021</c:v>
                </c:pt>
                <c:pt idx="31">
                  <c:v>41888.746800000001</c:v>
                </c:pt>
                <c:pt idx="32">
                  <c:v>38213.475099999996</c:v>
                </c:pt>
                <c:pt idx="33">
                  <c:v>38842.093299999993</c:v>
                </c:pt>
                <c:pt idx="34">
                  <c:v>44983.696199999998</c:v>
                </c:pt>
                <c:pt idx="35">
                  <c:v>45141.545099999996</c:v>
                </c:pt>
                <c:pt idx="36">
                  <c:v>41282.502100000005</c:v>
                </c:pt>
                <c:pt idx="37">
                  <c:v>33946.771499999995</c:v>
                </c:pt>
                <c:pt idx="38">
                  <c:v>52152.474200000011</c:v>
                </c:pt>
                <c:pt idx="39">
                  <c:v>59454.567399999993</c:v>
                </c:pt>
                <c:pt idx="40">
                  <c:v>64854.141599999995</c:v>
                </c:pt>
                <c:pt idx="41">
                  <c:v>131624.38059999925</c:v>
                </c:pt>
                <c:pt idx="42">
                  <c:v>171171.00770000007</c:v>
                </c:pt>
                <c:pt idx="43">
                  <c:v>232599.99790000007</c:v>
                </c:pt>
                <c:pt idx="44">
                  <c:v>312633.71060000022</c:v>
                </c:pt>
                <c:pt idx="45">
                  <c:v>634824.60889999999</c:v>
                </c:pt>
                <c:pt idx="46">
                  <c:v>619454.94019999926</c:v>
                </c:pt>
              </c:numCache>
            </c:numRef>
          </c:yVal>
          <c:smooth val="1"/>
        </c:ser>
        <c:ser>
          <c:idx val="3"/>
          <c:order val="3"/>
          <c:spPr>
            <a:ln w="76200"/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</c:numCache>
            </c:numRef>
          </c:xVal>
          <c:yVal>
            <c:numRef>
              <c:f>Sheet1!$H:$H</c:f>
              <c:numCache>
                <c:formatCode>General</c:formatCode>
                <c:ptCount val="1048576"/>
                <c:pt idx="29">
                  <c:v>354.89</c:v>
                </c:pt>
                <c:pt idx="30">
                  <c:v>339.92289999999969</c:v>
                </c:pt>
                <c:pt idx="31">
                  <c:v>849.11289999999997</c:v>
                </c:pt>
                <c:pt idx="32">
                  <c:v>362.60500000000002</c:v>
                </c:pt>
                <c:pt idx="33">
                  <c:v>1643.2950000000001</c:v>
                </c:pt>
                <c:pt idx="34">
                  <c:v>2425.9045999999998</c:v>
                </c:pt>
                <c:pt idx="35">
                  <c:v>2964.8745000000022</c:v>
                </c:pt>
                <c:pt idx="36">
                  <c:v>1484.2117000000001</c:v>
                </c:pt>
                <c:pt idx="37">
                  <c:v>1693.7511</c:v>
                </c:pt>
                <c:pt idx="38">
                  <c:v>4692.1087000000007</c:v>
                </c:pt>
                <c:pt idx="39">
                  <c:v>9218.8077999999041</c:v>
                </c:pt>
                <c:pt idx="40">
                  <c:v>7573.1983</c:v>
                </c:pt>
                <c:pt idx="41">
                  <c:v>20099.117999999922</c:v>
                </c:pt>
                <c:pt idx="42">
                  <c:v>20121.337199999998</c:v>
                </c:pt>
                <c:pt idx="43">
                  <c:v>21587.49580000007</c:v>
                </c:pt>
                <c:pt idx="44">
                  <c:v>23530.441400000025</c:v>
                </c:pt>
                <c:pt idx="45">
                  <c:v>21131.69359999994</c:v>
                </c:pt>
                <c:pt idx="46">
                  <c:v>19782.185800000021</c:v>
                </c:pt>
              </c:numCache>
            </c:numRef>
          </c:yVal>
          <c:smooth val="1"/>
        </c:ser>
        <c:axId val="88029440"/>
        <c:axId val="88027520"/>
      </c:scatterChart>
      <c:valAx>
        <c:axId val="88019712"/>
        <c:scaling>
          <c:orientation val="minMax"/>
          <c:max val="46"/>
          <c:min val="0"/>
        </c:scaling>
        <c:axPos val="b"/>
        <c:numFmt formatCode="General" sourceLinked="1"/>
        <c:tickLblPos val="none"/>
        <c:crossAx val="88021248"/>
        <c:crosses val="autoZero"/>
        <c:crossBetween val="midCat"/>
        <c:majorUnit val="12"/>
      </c:valAx>
      <c:valAx>
        <c:axId val="88021248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Campaigns per Month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ko-KR"/>
          </a:p>
        </c:txPr>
        <c:crossAx val="88019712"/>
        <c:crosses val="autoZero"/>
        <c:crossBetween val="midCat"/>
      </c:valAx>
      <c:valAx>
        <c:axId val="88027520"/>
        <c:scaling>
          <c:logBase val="10"/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Dollars per Month</a:t>
                </a:r>
              </a:p>
            </c:rich>
          </c:tx>
          <c:layout>
            <c:manualLayout>
              <c:xMode val="edge"/>
              <c:yMode val="edge"/>
              <c:x val="0.95614035087719362"/>
              <c:y val="0.3066741489082320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ko-KR"/>
          </a:p>
        </c:txPr>
        <c:crossAx val="88029440"/>
        <c:crosses val="max"/>
        <c:crossBetween val="midCat"/>
      </c:valAx>
      <c:valAx>
        <c:axId val="88029440"/>
        <c:scaling>
          <c:orientation val="minMax"/>
        </c:scaling>
        <c:delete val="1"/>
        <c:axPos val="b"/>
        <c:numFmt formatCode="General" sourceLinked="1"/>
        <c:tickLblPos val="none"/>
        <c:crossAx val="88027520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scatterChart>
        <c:scatterStyle val="smoothMarker"/>
        <c:ser>
          <c:idx val="0"/>
          <c:order val="0"/>
          <c:tx>
            <c:v>Zhubajie</c:v>
          </c:tx>
          <c:spPr>
            <a:ln w="76200"/>
          </c:spPr>
          <c:marker>
            <c:symbol val="none"/>
          </c:marker>
          <c:xVal>
            <c:numRef>
              <c:f>Sheet3!$A$1:$A$25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Sheet3!$C$1:$C$25</c:f>
              <c:numCache>
                <c:formatCode>General</c:formatCode>
                <c:ptCount val="25"/>
                <c:pt idx="0">
                  <c:v>1.7892785659784811</c:v>
                </c:pt>
                <c:pt idx="1">
                  <c:v>1.0603215434972519</c:v>
                </c:pt>
                <c:pt idx="2">
                  <c:v>0.52097731972443051</c:v>
                </c:pt>
                <c:pt idx="3">
                  <c:v>0.30622449713041044</c:v>
                </c:pt>
                <c:pt idx="4">
                  <c:v>0.19149614070396245</c:v>
                </c:pt>
                <c:pt idx="5">
                  <c:v>0.18057621280313221</c:v>
                </c:pt>
                <c:pt idx="6">
                  <c:v>0.28324426911125672</c:v>
                </c:pt>
                <c:pt idx="7">
                  <c:v>0.63098868197852565</c:v>
                </c:pt>
                <c:pt idx="8">
                  <c:v>1.9613711006181511</c:v>
                </c:pt>
                <c:pt idx="9">
                  <c:v>4.6312761940042932</c:v>
                </c:pt>
                <c:pt idx="10">
                  <c:v>7.1861937554599704</c:v>
                </c:pt>
                <c:pt idx="11">
                  <c:v>7.4714595935022494</c:v>
                </c:pt>
                <c:pt idx="12">
                  <c:v>6.2979820249693086</c:v>
                </c:pt>
                <c:pt idx="13">
                  <c:v>6.7139068737490346</c:v>
                </c:pt>
                <c:pt idx="14">
                  <c:v>7.8816825811945144</c:v>
                </c:pt>
                <c:pt idx="15">
                  <c:v>8.3568722285499888</c:v>
                </c:pt>
                <c:pt idx="16">
                  <c:v>8.2482604140172402</c:v>
                </c:pt>
                <c:pt idx="17">
                  <c:v>7.0968473200561784</c:v>
                </c:pt>
                <c:pt idx="18">
                  <c:v>5.8410728898276032</c:v>
                </c:pt>
                <c:pt idx="19">
                  <c:v>5.355602614147803</c:v>
                </c:pt>
                <c:pt idx="20">
                  <c:v>5.4635232940031884</c:v>
                </c:pt>
                <c:pt idx="21">
                  <c:v>5.1353898276033663</c:v>
                </c:pt>
                <c:pt idx="22">
                  <c:v>4.3305634959250936</c:v>
                </c:pt>
                <c:pt idx="23">
                  <c:v>3.0648885614446382</c:v>
                </c:pt>
              </c:numCache>
            </c:numRef>
          </c:yVal>
          <c:smooth val="1"/>
        </c:ser>
        <c:ser>
          <c:idx val="1"/>
          <c:order val="1"/>
          <c:tx>
            <c:v>Sandaha</c:v>
          </c:tx>
          <c:spPr>
            <a:ln w="76200"/>
          </c:spPr>
          <c:marker>
            <c:symbol val="none"/>
          </c:marker>
          <c:xVal>
            <c:numRef>
              <c:f>Sheet3!$A$1:$A$25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Sheet3!$E$1:$E$25</c:f>
              <c:numCache>
                <c:formatCode>General</c:formatCode>
                <c:ptCount val="25"/>
                <c:pt idx="0">
                  <c:v>1.7222364057879738</c:v>
                </c:pt>
                <c:pt idx="1">
                  <c:v>0.95433733849435298</c:v>
                </c:pt>
                <c:pt idx="2">
                  <c:v>0.54982367824904144</c:v>
                </c:pt>
                <c:pt idx="3">
                  <c:v>0.36191391319510696</c:v>
                </c:pt>
                <c:pt idx="4">
                  <c:v>0.26317667564523284</c:v>
                </c:pt>
                <c:pt idx="5">
                  <c:v>0.26302952625991138</c:v>
                </c:pt>
                <c:pt idx="6">
                  <c:v>0.55887336544623356</c:v>
                </c:pt>
                <c:pt idx="7">
                  <c:v>0.93248565477429901</c:v>
                </c:pt>
                <c:pt idx="8">
                  <c:v>1.9006550354887584</c:v>
                </c:pt>
                <c:pt idx="9">
                  <c:v>4.1505691370350686</c:v>
                </c:pt>
                <c:pt idx="10">
                  <c:v>6.7932985226937523</c:v>
                </c:pt>
                <c:pt idx="11">
                  <c:v>7.5402288025792394</c:v>
                </c:pt>
                <c:pt idx="12">
                  <c:v>6.251568060637319</c:v>
                </c:pt>
                <c:pt idx="13">
                  <c:v>6.3032174948847413</c:v>
                </c:pt>
                <c:pt idx="14">
                  <c:v>6.3758357165402346</c:v>
                </c:pt>
                <c:pt idx="15">
                  <c:v>7.4732758322585324</c:v>
                </c:pt>
                <c:pt idx="16">
                  <c:v>8.0529708357275762</c:v>
                </c:pt>
                <c:pt idx="17">
                  <c:v>7.3735821237040824</c:v>
                </c:pt>
                <c:pt idx="18">
                  <c:v>6.1105989495005346</c:v>
                </c:pt>
                <c:pt idx="19">
                  <c:v>5.404502624041414</c:v>
                </c:pt>
                <c:pt idx="20">
                  <c:v>5.8845774936486714</c:v>
                </c:pt>
                <c:pt idx="21">
                  <c:v>5.8996603056440042</c:v>
                </c:pt>
                <c:pt idx="22">
                  <c:v>5.4901435662977756</c:v>
                </c:pt>
                <c:pt idx="23">
                  <c:v>3.3891446426955452</c:v>
                </c:pt>
              </c:numCache>
            </c:numRef>
          </c:yVal>
          <c:smooth val="1"/>
        </c:ser>
        <c:axId val="88772992"/>
        <c:axId val="88774912"/>
      </c:scatterChart>
      <c:valAx>
        <c:axId val="88772992"/>
        <c:scaling>
          <c:orientation val="minMax"/>
          <c:max val="24"/>
          <c:min val="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Hours in the Day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ko-KR"/>
          </a:p>
        </c:txPr>
        <c:crossAx val="88774912"/>
        <c:crosses val="autoZero"/>
        <c:crossBetween val="midCat"/>
      </c:valAx>
      <c:valAx>
        <c:axId val="88774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% of </a:t>
                </a:r>
                <a:r>
                  <a:rPr lang="en-US" sz="2000" dirty="0" smtClean="0"/>
                  <a:t>Reports from Workers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2.8433947715567568E-3"/>
              <c:y val="0.1500990492224175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ko-KR"/>
          </a:p>
        </c:txPr>
        <c:crossAx val="88772992"/>
        <c:crosses val="autoZero"/>
        <c:crossBetween val="midCat"/>
      </c:valAx>
      <c:spPr>
        <a:ln>
          <a:solidFill>
            <a:schemeClr val="accent2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7165421991128618"/>
          <c:y val="0.55537312875201494"/>
          <c:w val="0.15328013573068083"/>
          <c:h val="0.16743438320210069"/>
        </c:manualLayout>
      </c:layout>
      <c:overlay val="1"/>
      <c:txPr>
        <a:bodyPr/>
        <a:lstStyle/>
        <a:p>
          <a:pPr>
            <a:defRPr sz="2000"/>
          </a:pPr>
          <a:endParaRPr lang="ko-KR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pPr latinLnBrk="1"/>
            <a:fld id="{68F88C59-319B-4332-9A1D-2A62CFCB00D8}" type="datetimeFigureOut">
              <a:rPr lang="en-US" altLang="ko-KR" smtClean="0"/>
              <a:pPr latinLnBrk="1"/>
              <a:t>10/27/2012</a:t>
            </a:fld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B16A41B8-7DC3-4DB6-84E4-E105629EAA36}" type="slidenum">
              <a:rPr 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="" xmlns:p14="http://schemas.microsoft.com/office/powerpoint/2010/main" val="20698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968B300D-05F0-4B43-940D-46DED5A791AD}" type="datetimeFigureOut">
              <a:rPr/>
              <a:pPr/>
              <a:t>5/15/2009</a:t>
            </a:fld>
            <a:endParaRPr lang="ko-K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="" xmlns:p14="http://schemas.microsoft.com/office/powerpoint/2010/main" val="880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</a:t>
            </a:fld>
            <a:endParaRPr lang="ko-K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10</a:t>
            </a:fld>
            <a:endParaRPr 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11</a:t>
            </a:fld>
            <a:endParaRPr 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12</a:t>
            </a:fld>
            <a:endParaRPr 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400" baseline="0" dirty="0" smtClean="0"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13</a:t>
            </a:fld>
            <a:endParaRPr 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14</a:t>
            </a:fld>
            <a:endParaRPr 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15</a:t>
            </a:fld>
            <a:endParaRPr 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16</a:t>
            </a:fld>
            <a:endParaRPr 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17</a:t>
            </a:fld>
            <a:endParaRPr 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18</a:t>
            </a:fld>
            <a:endParaRPr 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19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</a:t>
            </a:fld>
            <a:endParaRPr lang="ko-K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20</a:t>
            </a:fld>
            <a:endParaRPr 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8C6F-091F-4E71-BBB5-C03E8711C19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2299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601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061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8C6F-091F-4E71-BBB5-C03E8711C19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8C6F-091F-4E71-BBB5-C03E8711C19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415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217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8C6F-091F-4E71-BBB5-C03E8711C19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83348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73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3</a:t>
            </a:fld>
            <a:endParaRPr lang="ko-K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424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296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693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983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8C6F-091F-4E71-BBB5-C03E8711C19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83348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6546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0210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1884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8C6F-091F-4E71-BBB5-C03E8711C19C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83348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47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4</a:t>
            </a:fld>
            <a:endParaRPr lang="ko-K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391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8C6F-091F-4E71-BBB5-C03E8711C19C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83348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433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4116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9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5</a:t>
            </a:fld>
            <a:endParaRPr 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6</a:t>
            </a:fld>
            <a:endParaRPr 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7</a:t>
            </a:fld>
            <a:endParaRPr 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8</a:t>
            </a:fld>
            <a:endParaRPr 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9</a:t>
            </a:fld>
            <a:endParaRPr 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altLang="ko-KR" smtClean="0"/>
              <a:pPr/>
              <a:t>10/27/2012</a:t>
            </a:fld>
            <a:endParaRPr kumimoji="0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altLang="ko-KR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3791" y="6488397"/>
            <a:ext cx="4039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7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7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en-US" altLang="ko-KR" sz="700" u="sng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187576"/>
            <a:ext cx="6357392" cy="14401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10/27/2012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516216" y="3573016"/>
            <a:ext cx="2627784" cy="27972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C899E93-48D0-4552-BE7C-090342F97470}" type="datetime1">
              <a:rPr lang="ko-KR" altLang="en-US" smtClean="0"/>
              <a:pPr/>
              <a:t>2012-10-27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ko-KR" smtClean="0"/>
              <a:t>IS535 Networked Systems and Security</a:t>
            </a: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646E11C-B68E-46EA-BE82-DBFD035D41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>
            <p:custDataLst>
              <p:tags r:id="rId6"/>
            </p:custDataLst>
          </p:nvPr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>
            <p:custDataLst>
              <p:tags r:id="rId7"/>
            </p:custDataLst>
          </p:nvPr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>
            <p:custDataLst>
              <p:tags r:id="rId8"/>
            </p:custDataLst>
          </p:nvPr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>
            <p:custDataLst>
              <p:tags r:id="rId9"/>
            </p:custDataLst>
          </p:nvPr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10/27/2012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ko-KR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91" r:id="rId3"/>
    <p:sldLayoutId id="2147483683" r:id="rId4"/>
    <p:sldLayoutId id="2147483692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File:Clustering_coefficient_example.svg&amp;page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hyperlink" Target="http://www.cs.ucsb.edu/~gangw/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IPA_for_Englis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4.wdp"/><Relationship Id="rId3" Type="http://schemas.openxmlformats.org/officeDocument/2006/relationships/notesSlide" Target="../notesSlides/notesSlide36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microsoft.com/office/2007/relationships/hdphoto" Target="../media/hdphoto2.wdp"/><Relationship Id="rId15" Type="http://schemas.openxmlformats.org/officeDocument/2006/relationships/image" Target="../media/image42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2262357"/>
            <a:ext cx="9144000" cy="22949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79512" y="6206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6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Uncovering Social Network </a:t>
            </a:r>
            <a:r>
              <a:rPr lang="en-US" altLang="ko-KR" sz="3600" spc="600" dirty="0" err="1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Sybils</a:t>
            </a:r>
            <a:r>
              <a:rPr lang="en-US" altLang="ko-KR" sz="3600" spc="6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 in the Wild</a:t>
            </a:r>
            <a:endParaRPr lang="ko-KR" altLang="en-US" sz="3600" spc="6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9883811"/>
              </p:ext>
            </p:extLst>
          </p:nvPr>
        </p:nvGraphicFramePr>
        <p:xfrm>
          <a:off x="266700" y="2528357"/>
          <a:ext cx="8610600" cy="1762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0"/>
                <a:gridCol w="2870200"/>
                <a:gridCol w="2870200"/>
              </a:tblGrid>
              <a:tr h="3645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Zhi</a:t>
                      </a:r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Yang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Christo Wilson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Xiao Wang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5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Peking University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UC Santa Barbara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Peking University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014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5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Tingting</a:t>
                      </a:r>
                      <a:r>
                        <a:rPr lang="en-US" sz="12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Gao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Ben Y. Zhao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Yafei</a:t>
                      </a:r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Dai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5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Renren Inc.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UC Santa</a:t>
                      </a:r>
                      <a:r>
                        <a:rPr lang="en-US" sz="12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Barbara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Peking University</a:t>
                      </a:r>
                      <a:endParaRPr lang="en-US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79812" y="57959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Presented by: </a:t>
            </a:r>
            <a:r>
              <a:rPr lang="en-US" altLang="ko-KR" dirty="0" err="1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MinHee</a:t>
            </a:r>
            <a:r>
              <a:rPr lang="en-US" altLang="ko-KR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 Kwon</a:t>
            </a:r>
            <a:endParaRPr lang="ko-KR" altLang="en-US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66000" y="4869160"/>
            <a:ext cx="60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3"/>
                </a:solidFill>
                <a:latin typeface="나눔고딕" pitchFamily="50" charset="-127"/>
                <a:ea typeface="나눔고딕" pitchFamily="50" charset="-127"/>
              </a:rPr>
              <a:t>2011 ACM SIGCOMM conference </a:t>
            </a:r>
            <a:endParaRPr lang="en-US" altLang="ko-KR" dirty="0" smtClean="0">
              <a:solidFill>
                <a:schemeClr val="accent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accent3"/>
                </a:solidFill>
                <a:latin typeface="나눔고딕" pitchFamily="50" charset="-127"/>
                <a:ea typeface="나눔고딕" pitchFamily="50" charset="-127"/>
              </a:rPr>
              <a:t>on Internet measurement </a:t>
            </a:r>
            <a:r>
              <a:rPr lang="en-US" altLang="ko-KR" dirty="0">
                <a:solidFill>
                  <a:schemeClr val="accent3"/>
                </a:solidFill>
                <a:latin typeface="나눔고딕" pitchFamily="50" charset="-127"/>
                <a:ea typeface="나눔고딕" pitchFamily="50" charset="-127"/>
              </a:rPr>
              <a:t>conference (IMC 2011)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Four Reliable Sybil </a:t>
            </a: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indicators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altLang="ko-K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45720"/>
            <a:ext cx="8282880" cy="1611272"/>
          </a:xfrm>
          <a:prstGeom prst="rect">
            <a:avLst/>
          </a:prstGeom>
        </p:spPr>
        <p:txBody>
          <a:bodyPr wrap="none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Clustering coefficient</a:t>
            </a:r>
            <a:endParaRPr lang="en-US" altLang="ko-KR" sz="1600" b="1" dirty="0" smtClean="0"/>
          </a:p>
          <a:p>
            <a:endParaRPr lang="en-US" altLang="ko-KR" sz="1400" b="1" dirty="0" smtClean="0"/>
          </a:p>
          <a:p>
            <a:pPr algn="ctr"/>
            <a:r>
              <a:rPr lang="en-US" altLang="ko-KR" sz="1800" dirty="0" smtClean="0"/>
              <a:t># of real edges between neighbors of Node </a:t>
            </a:r>
          </a:p>
          <a:p>
            <a:pPr algn="ctr"/>
            <a:r>
              <a:rPr lang="en-US" altLang="ko-KR" sz="1800" dirty="0" smtClean="0"/>
              <a:t> total # of possible edges between neighbors of Node</a:t>
            </a:r>
            <a:endParaRPr lang="en-US" altLang="ko-KR" sz="18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494000" y="3717032"/>
            <a:ext cx="5814304" cy="2304256"/>
            <a:chOff x="1219690" y="3645024"/>
            <a:chExt cx="5814304" cy="2304256"/>
          </a:xfrm>
        </p:grpSpPr>
        <p:pic>
          <p:nvPicPr>
            <p:cNvPr id="1035" name="Picture 11" descr="http://upload.wikimedia.org/wikipedia/commons/thumb/0/0f/Clustering_coefficient_example.svg/220px-Clustering_coefficient_example.svg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6155"/>
            <a:stretch/>
          </p:blipFill>
          <p:spPr bwMode="auto">
            <a:xfrm>
              <a:off x="5396154" y="3645024"/>
              <a:ext cx="1637840" cy="21489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http://upload.wikimedia.org/wikipedia/commons/thumb/0/0f/Clustering_coefficient_example.svg/220px-Clustering_coefficient_example.svg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851"/>
            <a:stretch/>
          </p:blipFill>
          <p:spPr bwMode="auto">
            <a:xfrm>
              <a:off x="3419872" y="3680030"/>
              <a:ext cx="1555987" cy="21972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1" descr="http://upload.wikimedia.org/wikipedia/commons/thumb/0/0f/Clustering_coefficient_example.svg/220px-Clustering_coefficient_example.svg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15362"/>
            <a:stretch/>
          </p:blipFill>
          <p:spPr bwMode="auto">
            <a:xfrm>
              <a:off x="1219690" y="3795823"/>
              <a:ext cx="1779888" cy="21534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직선 연결선 4"/>
          <p:cNvCxnSpPr/>
          <p:nvPr/>
        </p:nvCxnSpPr>
        <p:spPr>
          <a:xfrm>
            <a:off x="1915471" y="2780928"/>
            <a:ext cx="57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477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Clustering Coefficient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45720"/>
            <a:ext cx="8282880" cy="1611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4. Clustering Coefficient</a:t>
            </a:r>
          </a:p>
          <a:p>
            <a:pPr marL="542925" lvl="1" indent="-180975"/>
            <a:r>
              <a:rPr lang="en-US" altLang="ko-KR" sz="1800" dirty="0" smtClean="0"/>
              <a:t>- a graph metric that measures the mutual connectivity of</a:t>
            </a:r>
            <a:br>
              <a:rPr lang="en-US" altLang="ko-KR" sz="1800" dirty="0" smtClean="0"/>
            </a:br>
            <a:r>
              <a:rPr lang="en-US" altLang="ko-KR" sz="1800" dirty="0" smtClean="0"/>
              <a:t>a user’s friends.</a:t>
            </a:r>
            <a:endParaRPr lang="en-US" altLang="ko-KR" sz="1800" dirty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468052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직선 연결선 9"/>
          <p:cNvCxnSpPr/>
          <p:nvPr/>
        </p:nvCxnSpPr>
        <p:spPr>
          <a:xfrm rot="16200000">
            <a:off x="4446176" y="2547088"/>
            <a:ext cx="0" cy="334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5039" y="4058449"/>
            <a:ext cx="10806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3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average</a:t>
            </a:r>
            <a:endParaRPr lang="ko-KR" altLang="en-US" sz="1600" b="1" dirty="0">
              <a:solidFill>
                <a:schemeClr val="accent3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3851920" y="4263732"/>
            <a:ext cx="0" cy="100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5292080" y="4263732"/>
            <a:ext cx="0" cy="100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986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Verify Sybil Detector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/>
              <a:t>Evaluated threshold and SVM </a:t>
            </a:r>
            <a:r>
              <a:rPr lang="en-US" altLang="ko-KR" sz="2400" b="1" dirty="0" smtClean="0"/>
              <a:t>detectors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Data set: 1000 normal user and 1000 </a:t>
            </a:r>
            <a:r>
              <a:rPr lang="en-US" altLang="ko-KR" sz="1800" dirty="0" err="1"/>
              <a:t>sybils</a:t>
            </a:r>
            <a:endParaRPr lang="en-US" altLang="ko-K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Value of threshold:</a:t>
            </a:r>
            <a:endParaRPr lang="en-US" altLang="ko-KR" sz="1800" dirty="0"/>
          </a:p>
          <a:p>
            <a:pPr marL="457200" lvl="1" indent="0"/>
            <a:r>
              <a:rPr lang="en-US" altLang="ko-KR" sz="1800" i="1" dirty="0" smtClean="0"/>
              <a:t>     </a:t>
            </a:r>
            <a:r>
              <a:rPr lang="en-US" altLang="ko-KR" sz="1800" b="1" i="1" dirty="0" smtClean="0">
                <a:solidFill>
                  <a:schemeClr val="accent3">
                    <a:lumMod val="75000"/>
                  </a:schemeClr>
                </a:solidFill>
              </a:rPr>
              <a:t>outgoing </a:t>
            </a:r>
            <a:r>
              <a:rPr lang="en-US" altLang="ko-KR" sz="1800" b="1" i="1" dirty="0">
                <a:solidFill>
                  <a:schemeClr val="accent3">
                    <a:lumMod val="75000"/>
                  </a:schemeClr>
                </a:solidFill>
              </a:rPr>
              <a:t>requests accepted ratio &lt; 0.5^ frequency &gt; 20 ^ </a:t>
            </a:r>
            <a:r>
              <a:rPr lang="en-US" altLang="ko-KR" sz="1800" b="1" i="1" dirty="0" smtClean="0">
                <a:solidFill>
                  <a:schemeClr val="accent3">
                    <a:lumMod val="75000"/>
                  </a:schemeClr>
                </a:solidFill>
              </a:rPr>
              <a:t>cc&lt;0.01</a:t>
            </a:r>
            <a:endParaRPr lang="en-US" altLang="ko-KR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Similar accuracy for both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Deployed </a:t>
            </a:r>
            <a:r>
              <a:rPr lang="en-US" altLang="ko-KR" sz="1800" dirty="0"/>
              <a:t>threshold, less CPU intensive, </a:t>
            </a:r>
            <a:r>
              <a:rPr lang="en-US" altLang="ko-KR" sz="1800" b="1" i="1" dirty="0" smtClean="0"/>
              <a:t>real-time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Adaptive feedback scheme is used to dynamically tune threshold parameters</a:t>
            </a:r>
            <a:endParaRPr lang="en-US" altLang="ko-KR" dirty="0"/>
          </a:p>
        </p:txBody>
      </p:sp>
      <p:graphicFrame>
        <p:nvGraphicFramePr>
          <p:cNvPr id="11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7627922"/>
              </p:ext>
            </p:extLst>
          </p:nvPr>
        </p:nvGraphicFramePr>
        <p:xfrm>
          <a:off x="1076208" y="3717032"/>
          <a:ext cx="6991584" cy="1265620"/>
        </p:xfrm>
        <a:graphic>
          <a:graphicData uri="http://schemas.openxmlformats.org/drawingml/2006/table">
            <a:tbl>
              <a:tblPr firstRow="1" bandRow="1"/>
              <a:tblGrid>
                <a:gridCol w="1747896"/>
                <a:gridCol w="1747896"/>
                <a:gridCol w="1747896"/>
                <a:gridCol w="1747896"/>
              </a:tblGrid>
              <a:tr h="376841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SVM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Threshold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31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Sybil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Non-Sybil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Sybil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Non-Sybil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40000"/>
                        <a:lumOff val="60000"/>
                      </a:srgbClr>
                    </a:solidFill>
                  </a:tcPr>
                </a:tc>
              </a:tr>
              <a:tr h="37684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98.99%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99.34%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98.68%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99.5%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310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Detection Results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Caught </a:t>
            </a:r>
            <a:r>
              <a:rPr lang="en-US" altLang="ko-KR" sz="2400" b="1" dirty="0"/>
              <a:t>100K </a:t>
            </a:r>
            <a:r>
              <a:rPr lang="en-US" altLang="ko-KR" sz="2400" b="1" dirty="0" err="1"/>
              <a:t>Sybils</a:t>
            </a:r>
            <a:r>
              <a:rPr lang="en-US" altLang="ko-KR" sz="2400" b="1" dirty="0"/>
              <a:t> in the first six </a:t>
            </a:r>
            <a:r>
              <a:rPr lang="en-US" altLang="ko-KR" sz="2400" b="1" dirty="0" smtClean="0"/>
              <a:t>months </a:t>
            </a:r>
            <a:r>
              <a:rPr lang="en-US" altLang="ko-KR" sz="1200" dirty="0" smtClean="0"/>
              <a:t>(August 2010~February 2011)</a:t>
            </a:r>
            <a:endParaRPr lang="en-US" altLang="ko-KR" sz="24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Vast </a:t>
            </a:r>
            <a:r>
              <a:rPr lang="en-US" altLang="ko-KR" sz="1800" dirty="0" smtClean="0"/>
              <a:t>majority(67%) </a:t>
            </a:r>
            <a:r>
              <a:rPr lang="en-US" altLang="ko-KR" sz="1800" dirty="0"/>
              <a:t>are spammers</a:t>
            </a:r>
          </a:p>
          <a:p>
            <a:endParaRPr lang="en-US" altLang="ko-KR" sz="1400" dirty="0"/>
          </a:p>
          <a:p>
            <a:r>
              <a:rPr lang="en-US" altLang="ko-KR" sz="2400" b="1" dirty="0"/>
              <a:t>Low false positive rate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Use customer complaint rate as signal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Complaints evaluated by humans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25 </a:t>
            </a:r>
            <a:r>
              <a:rPr lang="en-US" altLang="ko-KR" sz="1800" b="1" i="1" dirty="0"/>
              <a:t>real </a:t>
            </a:r>
            <a:r>
              <a:rPr lang="en-US" altLang="ko-KR" sz="1800" dirty="0"/>
              <a:t>complaints per 3000 bans (&lt;1%)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90278" y="4725144"/>
            <a:ext cx="4605858" cy="1107995"/>
            <a:chOff x="1219200" y="4555464"/>
            <a:chExt cx="5210175" cy="1384995"/>
          </a:xfrm>
        </p:grpSpPr>
        <p:sp>
          <p:nvSpPr>
            <p:cNvPr id="11" name="Rectangular Callout 8"/>
            <p:cNvSpPr/>
            <p:nvPr/>
          </p:nvSpPr>
          <p:spPr>
            <a:xfrm>
              <a:off x="1219200" y="4555464"/>
              <a:ext cx="5181600" cy="1384995"/>
            </a:xfrm>
            <a:prstGeom prst="wedgeRectCallout">
              <a:avLst>
                <a:gd name="adj1" fmla="val -35782"/>
                <a:gd name="adj2" fmla="val -82078"/>
              </a:avLst>
            </a:pr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나눔 고딕 (본문)"/>
                </a:rPr>
                <a:t>]</a:t>
              </a:r>
              <a:endParaRPr lang="en-US" sz="1400" dirty="0">
                <a:latin typeface="나눔 고딕 (본문)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7775" y="4647796"/>
              <a:ext cx="51816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Spammers attempted to recover </a:t>
              </a:r>
              <a:b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banned Sybils by complaining to </a:t>
              </a:r>
              <a:b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Renren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customer support!</a:t>
              </a:r>
              <a:endPara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4310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33"/>
          <p:cNvGrpSpPr/>
          <p:nvPr/>
        </p:nvGrpSpPr>
        <p:grpSpPr>
          <a:xfrm>
            <a:off x="3209365" y="3756248"/>
            <a:ext cx="2272553" cy="1905000"/>
            <a:chOff x="3209365" y="4687465"/>
            <a:chExt cx="2272553" cy="1905000"/>
          </a:xfrm>
        </p:grpSpPr>
        <p:cxnSp>
          <p:nvCxnSpPr>
            <p:cNvPr id="101" name="Straight Connector 33"/>
            <p:cNvCxnSpPr/>
            <p:nvPr/>
          </p:nvCxnSpPr>
          <p:spPr>
            <a:xfrm flipV="1">
              <a:off x="3514165" y="4949772"/>
              <a:ext cx="838200" cy="44590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35"/>
            <p:cNvCxnSpPr/>
            <p:nvPr/>
          </p:nvCxnSpPr>
          <p:spPr>
            <a:xfrm>
              <a:off x="4352365" y="4949772"/>
              <a:ext cx="824753" cy="44590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37"/>
            <p:cNvCxnSpPr/>
            <p:nvPr/>
          </p:nvCxnSpPr>
          <p:spPr>
            <a:xfrm>
              <a:off x="3514165" y="5395677"/>
              <a:ext cx="0" cy="89198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9"/>
            <p:cNvCxnSpPr/>
            <p:nvPr/>
          </p:nvCxnSpPr>
          <p:spPr>
            <a:xfrm flipV="1">
              <a:off x="3514165" y="5920112"/>
              <a:ext cx="838200" cy="36755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41"/>
            <p:cNvCxnSpPr/>
            <p:nvPr/>
          </p:nvCxnSpPr>
          <p:spPr>
            <a:xfrm>
              <a:off x="3514165" y="5395677"/>
              <a:ext cx="838200" cy="52443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43"/>
            <p:cNvCxnSpPr/>
            <p:nvPr/>
          </p:nvCxnSpPr>
          <p:spPr>
            <a:xfrm>
              <a:off x="4352365" y="5920112"/>
              <a:ext cx="824753" cy="36755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45"/>
            <p:cNvCxnSpPr/>
            <p:nvPr/>
          </p:nvCxnSpPr>
          <p:spPr>
            <a:xfrm flipV="1">
              <a:off x="4352365" y="5417013"/>
              <a:ext cx="824753" cy="503099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47"/>
            <p:cNvCxnSpPr/>
            <p:nvPr/>
          </p:nvCxnSpPr>
          <p:spPr>
            <a:xfrm flipV="1">
              <a:off x="4352365" y="4992265"/>
              <a:ext cx="0" cy="927847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49"/>
            <p:cNvCxnSpPr/>
            <p:nvPr/>
          </p:nvCxnSpPr>
          <p:spPr>
            <a:xfrm>
              <a:off x="3514165" y="6287665"/>
              <a:ext cx="1662953" cy="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51"/>
            <p:cNvCxnSpPr/>
            <p:nvPr/>
          </p:nvCxnSpPr>
          <p:spPr>
            <a:xfrm>
              <a:off x="3514165" y="5446147"/>
              <a:ext cx="1662953" cy="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7"/>
            <p:cNvSpPr/>
            <p:nvPr/>
          </p:nvSpPr>
          <p:spPr>
            <a:xfrm>
              <a:off x="4872318" y="5982865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8"/>
            <p:cNvSpPr/>
            <p:nvPr/>
          </p:nvSpPr>
          <p:spPr>
            <a:xfrm>
              <a:off x="4872318" y="5090877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9"/>
            <p:cNvSpPr/>
            <p:nvPr/>
          </p:nvSpPr>
          <p:spPr>
            <a:xfrm>
              <a:off x="3209365" y="5982865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0"/>
            <p:cNvSpPr/>
            <p:nvPr/>
          </p:nvSpPr>
          <p:spPr>
            <a:xfrm>
              <a:off x="3209365" y="5090877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"/>
            <p:cNvSpPr/>
            <p:nvPr/>
          </p:nvSpPr>
          <p:spPr>
            <a:xfrm>
              <a:off x="4047565" y="4687465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2"/>
            <p:cNvSpPr/>
            <p:nvPr/>
          </p:nvSpPr>
          <p:spPr>
            <a:xfrm>
              <a:off x="4047565" y="5615312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132"/>
          <p:cNvGrpSpPr/>
          <p:nvPr/>
        </p:nvGrpSpPr>
        <p:grpSpPr>
          <a:xfrm>
            <a:off x="2190772" y="3573016"/>
            <a:ext cx="4253436" cy="1758754"/>
            <a:chOff x="1905000" y="4491497"/>
            <a:chExt cx="4572000" cy="1796168"/>
          </a:xfrm>
        </p:grpSpPr>
        <p:cxnSp>
          <p:nvCxnSpPr>
            <p:cNvPr id="94" name="Straight Connector 55"/>
            <p:cNvCxnSpPr/>
            <p:nvPr/>
          </p:nvCxnSpPr>
          <p:spPr>
            <a:xfrm>
              <a:off x="3258671" y="4491497"/>
              <a:ext cx="1086970" cy="50076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57"/>
            <p:cNvCxnSpPr/>
            <p:nvPr/>
          </p:nvCxnSpPr>
          <p:spPr>
            <a:xfrm>
              <a:off x="5177118" y="5395677"/>
              <a:ext cx="1299882" cy="89198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59"/>
            <p:cNvCxnSpPr/>
            <p:nvPr/>
          </p:nvCxnSpPr>
          <p:spPr>
            <a:xfrm flipH="1">
              <a:off x="1905000" y="5395677"/>
              <a:ext cx="1609165" cy="783336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-27384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Community-based Sybil Detectors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14" name="Group 131"/>
          <p:cNvGrpSpPr/>
          <p:nvPr/>
        </p:nvGrpSpPr>
        <p:grpSpPr>
          <a:xfrm>
            <a:off x="372035" y="2564904"/>
            <a:ext cx="8416783" cy="3239665"/>
            <a:chOff x="372035" y="3352800"/>
            <a:chExt cx="8416783" cy="3239665"/>
          </a:xfrm>
        </p:grpSpPr>
        <p:cxnSp>
          <p:nvCxnSpPr>
            <p:cNvPr id="15" name="Straight Connector 61"/>
            <p:cNvCxnSpPr/>
            <p:nvPr/>
          </p:nvCxnSpPr>
          <p:spPr>
            <a:xfrm>
              <a:off x="4513730" y="4077865"/>
              <a:ext cx="896470" cy="3048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3"/>
            <p:cNvCxnSpPr/>
            <p:nvPr/>
          </p:nvCxnSpPr>
          <p:spPr>
            <a:xfrm>
              <a:off x="3715871" y="3588213"/>
              <a:ext cx="797859" cy="4896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5"/>
            <p:cNvCxnSpPr/>
            <p:nvPr/>
          </p:nvCxnSpPr>
          <p:spPr>
            <a:xfrm flipH="1">
              <a:off x="3258671" y="3588213"/>
              <a:ext cx="457200" cy="9144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7"/>
            <p:cNvCxnSpPr/>
            <p:nvPr/>
          </p:nvCxnSpPr>
          <p:spPr>
            <a:xfrm flipH="1" flipV="1">
              <a:off x="2649071" y="3893013"/>
              <a:ext cx="609600" cy="6096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9"/>
            <p:cNvCxnSpPr/>
            <p:nvPr/>
          </p:nvCxnSpPr>
          <p:spPr>
            <a:xfrm flipV="1">
              <a:off x="2649071" y="3588213"/>
              <a:ext cx="1066800" cy="3048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1"/>
            <p:cNvCxnSpPr/>
            <p:nvPr/>
          </p:nvCxnSpPr>
          <p:spPr>
            <a:xfrm flipV="1">
              <a:off x="4513730" y="3588213"/>
              <a:ext cx="1313329" cy="4896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3"/>
            <p:cNvCxnSpPr/>
            <p:nvPr/>
          </p:nvCxnSpPr>
          <p:spPr>
            <a:xfrm flipV="1">
              <a:off x="5410200" y="3588213"/>
              <a:ext cx="434788" cy="7944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5"/>
            <p:cNvCxnSpPr/>
            <p:nvPr/>
          </p:nvCxnSpPr>
          <p:spPr>
            <a:xfrm>
              <a:off x="5844988" y="3588213"/>
              <a:ext cx="439271" cy="7944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7"/>
            <p:cNvCxnSpPr/>
            <p:nvPr/>
          </p:nvCxnSpPr>
          <p:spPr>
            <a:xfrm flipV="1">
              <a:off x="5410200" y="4382665"/>
              <a:ext cx="874059" cy="54416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80"/>
            <p:cNvCxnSpPr/>
            <p:nvPr/>
          </p:nvCxnSpPr>
          <p:spPr>
            <a:xfrm flipV="1">
              <a:off x="6284259" y="4197813"/>
              <a:ext cx="954741" cy="1848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82"/>
            <p:cNvCxnSpPr/>
            <p:nvPr/>
          </p:nvCxnSpPr>
          <p:spPr>
            <a:xfrm>
              <a:off x="7239000" y="4197813"/>
              <a:ext cx="935736" cy="3048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84"/>
            <p:cNvCxnSpPr/>
            <p:nvPr/>
          </p:nvCxnSpPr>
          <p:spPr>
            <a:xfrm flipH="1">
              <a:off x="7391400" y="4502613"/>
              <a:ext cx="787818" cy="6096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6"/>
            <p:cNvCxnSpPr/>
            <p:nvPr/>
          </p:nvCxnSpPr>
          <p:spPr>
            <a:xfrm>
              <a:off x="7239000" y="4197813"/>
              <a:ext cx="152400" cy="9144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8"/>
            <p:cNvCxnSpPr/>
            <p:nvPr/>
          </p:nvCxnSpPr>
          <p:spPr>
            <a:xfrm>
              <a:off x="6284259" y="4382665"/>
              <a:ext cx="1107141" cy="72954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90"/>
            <p:cNvCxnSpPr/>
            <p:nvPr/>
          </p:nvCxnSpPr>
          <p:spPr>
            <a:xfrm>
              <a:off x="6284259" y="4409873"/>
              <a:ext cx="0" cy="1036274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92"/>
            <p:cNvCxnSpPr/>
            <p:nvPr/>
          </p:nvCxnSpPr>
          <p:spPr>
            <a:xfrm flipV="1">
              <a:off x="6284259" y="4230265"/>
              <a:ext cx="954741" cy="122592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94"/>
            <p:cNvCxnSpPr/>
            <p:nvPr/>
          </p:nvCxnSpPr>
          <p:spPr>
            <a:xfrm>
              <a:off x="5410200" y="4313278"/>
              <a:ext cx="874059" cy="114291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96"/>
            <p:cNvCxnSpPr/>
            <p:nvPr/>
          </p:nvCxnSpPr>
          <p:spPr>
            <a:xfrm>
              <a:off x="7391400" y="5090877"/>
              <a:ext cx="152400" cy="119678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8"/>
            <p:cNvCxnSpPr/>
            <p:nvPr/>
          </p:nvCxnSpPr>
          <p:spPr>
            <a:xfrm>
              <a:off x="7391400" y="5090877"/>
              <a:ext cx="1092618" cy="783336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00"/>
            <p:cNvCxnSpPr/>
            <p:nvPr/>
          </p:nvCxnSpPr>
          <p:spPr>
            <a:xfrm flipV="1">
              <a:off x="7543800" y="5874213"/>
              <a:ext cx="940218" cy="4134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02"/>
            <p:cNvCxnSpPr/>
            <p:nvPr/>
          </p:nvCxnSpPr>
          <p:spPr>
            <a:xfrm>
              <a:off x="6284259" y="5446147"/>
              <a:ext cx="192741" cy="77876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04"/>
            <p:cNvCxnSpPr/>
            <p:nvPr/>
          </p:nvCxnSpPr>
          <p:spPr>
            <a:xfrm>
              <a:off x="6284259" y="5395677"/>
              <a:ext cx="1259541" cy="89198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06"/>
            <p:cNvCxnSpPr/>
            <p:nvPr/>
          </p:nvCxnSpPr>
          <p:spPr>
            <a:xfrm>
              <a:off x="6477000" y="6287665"/>
              <a:ext cx="1066800" cy="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08"/>
            <p:cNvCxnSpPr/>
            <p:nvPr/>
          </p:nvCxnSpPr>
          <p:spPr>
            <a:xfrm flipH="1">
              <a:off x="1752600" y="3893013"/>
              <a:ext cx="896471" cy="42026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10"/>
            <p:cNvCxnSpPr/>
            <p:nvPr/>
          </p:nvCxnSpPr>
          <p:spPr>
            <a:xfrm flipH="1">
              <a:off x="2344271" y="4491497"/>
              <a:ext cx="914400" cy="76307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12"/>
            <p:cNvCxnSpPr/>
            <p:nvPr/>
          </p:nvCxnSpPr>
          <p:spPr>
            <a:xfrm>
              <a:off x="1752600" y="4313278"/>
              <a:ext cx="591671" cy="983787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14"/>
            <p:cNvCxnSpPr/>
            <p:nvPr/>
          </p:nvCxnSpPr>
          <p:spPr>
            <a:xfrm flipH="1">
              <a:off x="2344271" y="3893013"/>
              <a:ext cx="304800" cy="14040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16"/>
            <p:cNvCxnSpPr/>
            <p:nvPr/>
          </p:nvCxnSpPr>
          <p:spPr>
            <a:xfrm>
              <a:off x="1752600" y="4313278"/>
              <a:ext cx="1506071" cy="18933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18"/>
            <p:cNvCxnSpPr/>
            <p:nvPr/>
          </p:nvCxnSpPr>
          <p:spPr>
            <a:xfrm flipH="1">
              <a:off x="1447800" y="4290239"/>
              <a:ext cx="304800" cy="88248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20"/>
            <p:cNvCxnSpPr/>
            <p:nvPr/>
          </p:nvCxnSpPr>
          <p:spPr>
            <a:xfrm>
              <a:off x="1447800" y="5172724"/>
              <a:ext cx="896471" cy="124341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22"/>
            <p:cNvCxnSpPr/>
            <p:nvPr/>
          </p:nvCxnSpPr>
          <p:spPr>
            <a:xfrm flipH="1" flipV="1">
              <a:off x="676835" y="4502613"/>
              <a:ext cx="770965" cy="670111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24"/>
            <p:cNvCxnSpPr/>
            <p:nvPr/>
          </p:nvCxnSpPr>
          <p:spPr>
            <a:xfrm flipV="1">
              <a:off x="676835" y="4313278"/>
              <a:ext cx="1075765" cy="18933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26"/>
            <p:cNvCxnSpPr/>
            <p:nvPr/>
          </p:nvCxnSpPr>
          <p:spPr>
            <a:xfrm flipH="1">
              <a:off x="1905000" y="5297065"/>
              <a:ext cx="439271" cy="80682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28"/>
            <p:cNvCxnSpPr/>
            <p:nvPr/>
          </p:nvCxnSpPr>
          <p:spPr>
            <a:xfrm>
              <a:off x="1447800" y="5172724"/>
              <a:ext cx="457200" cy="96487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30"/>
            <p:cNvCxnSpPr/>
            <p:nvPr/>
          </p:nvCxnSpPr>
          <p:spPr>
            <a:xfrm>
              <a:off x="838200" y="6060320"/>
              <a:ext cx="1066800" cy="11869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6"/>
            <p:cNvSpPr/>
            <p:nvPr/>
          </p:nvSpPr>
          <p:spPr>
            <a:xfrm>
              <a:off x="6172200" y="5982865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3"/>
            <p:cNvSpPr/>
            <p:nvPr/>
          </p:nvSpPr>
          <p:spPr>
            <a:xfrm>
              <a:off x="5979459" y="509087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4"/>
            <p:cNvSpPr/>
            <p:nvPr/>
          </p:nvSpPr>
          <p:spPr>
            <a:xfrm>
              <a:off x="7086600" y="48074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5"/>
            <p:cNvSpPr/>
            <p:nvPr/>
          </p:nvSpPr>
          <p:spPr>
            <a:xfrm>
              <a:off x="7874418" y="4197813"/>
              <a:ext cx="6096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6"/>
            <p:cNvSpPr/>
            <p:nvPr/>
          </p:nvSpPr>
          <p:spPr>
            <a:xfrm>
              <a:off x="7239000" y="5920112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7"/>
            <p:cNvSpPr/>
            <p:nvPr/>
          </p:nvSpPr>
          <p:spPr>
            <a:xfrm>
              <a:off x="8179218" y="5569413"/>
              <a:ext cx="6096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>
              <a:off x="6934200" y="38930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9"/>
            <p:cNvSpPr/>
            <p:nvPr/>
          </p:nvSpPr>
          <p:spPr>
            <a:xfrm>
              <a:off x="5979459" y="4045413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20"/>
            <p:cNvSpPr/>
            <p:nvPr/>
          </p:nvSpPr>
          <p:spPr>
            <a:xfrm>
              <a:off x="5105400" y="4077865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21"/>
            <p:cNvSpPr/>
            <p:nvPr/>
          </p:nvSpPr>
          <p:spPr>
            <a:xfrm>
              <a:off x="4208930" y="3740613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22"/>
            <p:cNvSpPr/>
            <p:nvPr/>
          </p:nvSpPr>
          <p:spPr>
            <a:xfrm>
              <a:off x="5486400" y="3352800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3"/>
            <p:cNvSpPr/>
            <p:nvPr/>
          </p:nvSpPr>
          <p:spPr>
            <a:xfrm>
              <a:off x="3411071" y="33528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24"/>
            <p:cNvSpPr/>
            <p:nvPr/>
          </p:nvSpPr>
          <p:spPr>
            <a:xfrm>
              <a:off x="2953871" y="418669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25"/>
            <p:cNvSpPr/>
            <p:nvPr/>
          </p:nvSpPr>
          <p:spPr>
            <a:xfrm>
              <a:off x="2344271" y="35882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26"/>
            <p:cNvSpPr/>
            <p:nvPr/>
          </p:nvSpPr>
          <p:spPr>
            <a:xfrm>
              <a:off x="1447800" y="4008478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27"/>
            <p:cNvSpPr/>
            <p:nvPr/>
          </p:nvSpPr>
          <p:spPr>
            <a:xfrm>
              <a:off x="2039471" y="4949772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8"/>
            <p:cNvSpPr/>
            <p:nvPr/>
          </p:nvSpPr>
          <p:spPr>
            <a:xfrm>
              <a:off x="1143000" y="48074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29"/>
            <p:cNvSpPr/>
            <p:nvPr/>
          </p:nvSpPr>
          <p:spPr>
            <a:xfrm>
              <a:off x="1600200" y="5832796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30"/>
            <p:cNvSpPr/>
            <p:nvPr/>
          </p:nvSpPr>
          <p:spPr>
            <a:xfrm>
              <a:off x="533400" y="5755520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31"/>
            <p:cNvSpPr/>
            <p:nvPr/>
          </p:nvSpPr>
          <p:spPr>
            <a:xfrm>
              <a:off x="372035" y="4186697"/>
              <a:ext cx="6096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140"/>
          <p:cNvGrpSpPr/>
          <p:nvPr/>
        </p:nvGrpSpPr>
        <p:grpSpPr>
          <a:xfrm rot="20764335">
            <a:off x="5817677" y="3937327"/>
            <a:ext cx="1980000" cy="1066800"/>
            <a:chOff x="6284258" y="4949772"/>
            <a:chExt cx="2250142" cy="1066800"/>
          </a:xfrm>
        </p:grpSpPr>
        <p:sp>
          <p:nvSpPr>
            <p:cNvPr id="98" name="Right Arrow 135"/>
            <p:cNvSpPr/>
            <p:nvPr/>
          </p:nvSpPr>
          <p:spPr>
            <a:xfrm rot="10800000">
              <a:off x="6284258" y="4949772"/>
              <a:ext cx="2250141" cy="10668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12859" y="5265671"/>
              <a:ext cx="2021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Attack Edges</a:t>
              </a:r>
              <a:endParaRPr lang="en-US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3" name="Group 139"/>
          <p:cNvGrpSpPr/>
          <p:nvPr/>
        </p:nvGrpSpPr>
        <p:grpSpPr>
          <a:xfrm>
            <a:off x="495071" y="4313725"/>
            <a:ext cx="2916000" cy="1066800"/>
            <a:chOff x="1214717" y="5302129"/>
            <a:chExt cx="2147736" cy="1066800"/>
          </a:xfrm>
        </p:grpSpPr>
        <p:sp>
          <p:nvSpPr>
            <p:cNvPr id="74" name="Right Arrow 134"/>
            <p:cNvSpPr/>
            <p:nvPr/>
          </p:nvSpPr>
          <p:spPr>
            <a:xfrm>
              <a:off x="1214717" y="5302129"/>
              <a:ext cx="2132913" cy="10668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4717" y="5619274"/>
              <a:ext cx="2147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Edges Between Sybils</a:t>
              </a:r>
              <a:endParaRPr lang="en-US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1869877"/>
            <a:ext cx="8229600" cy="387193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Prior work on decentralized OSN Sybil detectors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57200" y="5805328"/>
            <a:ext cx="7859216" cy="57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/>
              <a:t>[Key Assumption]</a:t>
            </a:r>
            <a:endParaRPr lang="en-US" altLang="ko-KR" sz="1800" b="1" dirty="0"/>
          </a:p>
        </p:txBody>
      </p:sp>
    </p:spTree>
    <p:extLst>
      <p:ext uri="{BB962C8B-B14F-4D97-AF65-F5344CB8AC3E}">
        <p14:creationId xmlns="" xmlns:p14="http://schemas.microsoft.com/office/powerpoint/2010/main" val="145737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89644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36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Can Sybil Components be Detected?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52393" y="3914006"/>
            <a:ext cx="2981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Sybil components are </a:t>
            </a:r>
            <a:b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internally sparse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Not amenable to </a:t>
            </a:r>
            <a:b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community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detection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3" name="Char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7411323"/>
              </p:ext>
            </p:extLst>
          </p:nvPr>
        </p:nvGraphicFramePr>
        <p:xfrm>
          <a:off x="1140286" y="1920614"/>
          <a:ext cx="7074483" cy="424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6"/>
          <p:cNvCxnSpPr/>
          <p:nvPr/>
        </p:nvCxnSpPr>
        <p:spPr>
          <a:xfrm flipV="1">
            <a:off x="2699792" y="2132856"/>
            <a:ext cx="5040560" cy="296120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7"/>
          <p:cNvSpPr/>
          <p:nvPr/>
        </p:nvSpPr>
        <p:spPr>
          <a:xfrm rot="14293930">
            <a:off x="4412158" y="3260549"/>
            <a:ext cx="1136012" cy="913896"/>
          </a:xfrm>
          <a:prstGeom prst="rightArrow">
            <a:avLst>
              <a:gd name="adj1" fmla="val 50000"/>
              <a:gd name="adj2" fmla="val 46329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04048" y="3914006"/>
            <a:ext cx="3143967" cy="70788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Not amenable to </a:t>
            </a:r>
            <a:br>
              <a:rPr lang="en-US" sz="2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community detection</a:t>
            </a:r>
            <a:endParaRPr lang="en-US" sz="2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407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52393" y="3914006"/>
            <a:ext cx="2981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Sybil components are </a:t>
            </a:r>
            <a:b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internally sparse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Not amenable to </a:t>
            </a:r>
            <a:b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community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detection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844824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1993454"/>
              </p:ext>
            </p:extLst>
          </p:nvPr>
        </p:nvGraphicFramePr>
        <p:xfrm>
          <a:off x="539552" y="2492896"/>
          <a:ext cx="8064896" cy="2594390"/>
        </p:xfrm>
        <a:graphic>
          <a:graphicData uri="http://schemas.openxmlformats.org/drawingml/2006/table">
            <a:tbl>
              <a:tblPr bandRow="1"/>
              <a:tblGrid>
                <a:gridCol w="2016224"/>
                <a:gridCol w="2016224"/>
                <a:gridCol w="2016224"/>
                <a:gridCol w="2016224"/>
              </a:tblGrid>
              <a:tr h="4274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Sybils</a:t>
                      </a:r>
                      <a:endParaRPr lang="en-US" sz="24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나눔고딕" pitchFamily="50" charset="-127"/>
                          <a:ea typeface="나눔고딕" pitchFamily="50" charset="-127"/>
                        </a:rPr>
                        <a:t>Sybil</a:t>
                      </a:r>
                      <a:r>
                        <a:rPr lang="en-US" sz="24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Edges</a:t>
                      </a:r>
                      <a:endParaRPr lang="en-US" sz="24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나눔고딕" pitchFamily="50" charset="-127"/>
                          <a:ea typeface="나눔고딕" pitchFamily="50" charset="-127"/>
                        </a:rPr>
                        <a:t>Attack Edges</a:t>
                      </a:r>
                      <a:endParaRPr lang="en-US" sz="24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나눔고딕" pitchFamily="50" charset="-127"/>
                          <a:ea typeface="나눔고딕" pitchFamily="50" charset="-127"/>
                        </a:rPr>
                        <a:t>Audience</a:t>
                      </a:r>
                      <a:endParaRPr lang="en-US" sz="24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</a:tr>
              <a:tr h="427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63,541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134,941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9,848,881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6,497,179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631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1153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104,074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21,104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68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67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7,761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7,702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51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50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15,349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15,179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37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40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14,431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13,886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9512" y="461805"/>
            <a:ext cx="87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Five Largest Sybil components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243289" y="3100944"/>
            <a:ext cx="657423" cy="1721891"/>
            <a:chOff x="4629115" y="3096528"/>
            <a:chExt cx="657423" cy="1721891"/>
          </a:xfrm>
        </p:grpSpPr>
        <p:cxnSp>
          <p:nvCxnSpPr>
            <p:cNvPr id="5" name="직선 연결선 4"/>
            <p:cNvCxnSpPr/>
            <p:nvPr/>
          </p:nvCxnSpPr>
          <p:spPr>
            <a:xfrm flipH="1">
              <a:off x="4629115" y="3096528"/>
              <a:ext cx="640913" cy="86716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4645625" y="3951257"/>
              <a:ext cx="640913" cy="86716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0844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Sybil </a:t>
            </a: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Edge Formation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/>
              <a:t>Are edges between </a:t>
            </a:r>
            <a:r>
              <a:rPr lang="en-US" altLang="ko-KR" sz="2400" b="1" dirty="0" err="1"/>
              <a:t>Sybils</a:t>
            </a:r>
            <a:r>
              <a:rPr lang="en-US" altLang="ko-KR" sz="2400" b="1" dirty="0"/>
              <a:t> formed intentionally?</a:t>
            </a:r>
          </a:p>
          <a:p>
            <a:pPr marL="754062" lvl="1" indent="-342900">
              <a:buFont typeface="Wingdings" pitchFamily="2" charset="2"/>
              <a:buChar char="§"/>
            </a:pPr>
            <a:r>
              <a:rPr lang="en-US" altLang="ko-KR" sz="1800" dirty="0"/>
              <a:t>Temporal analysis indicates random formation</a:t>
            </a:r>
          </a:p>
        </p:txBody>
      </p:sp>
      <p:graphicFrame>
        <p:nvGraphicFramePr>
          <p:cNvPr id="10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190736"/>
              </p:ext>
            </p:extLst>
          </p:nvPr>
        </p:nvGraphicFramePr>
        <p:xfrm>
          <a:off x="1219200" y="2667001"/>
          <a:ext cx="6512560" cy="390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9"/>
          <p:cNvSpPr/>
          <p:nvPr/>
        </p:nvSpPr>
        <p:spPr>
          <a:xfrm>
            <a:off x="4267200" y="4876800"/>
            <a:ext cx="304800" cy="114448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>
            <a:off x="2280320" y="2667000"/>
            <a:ext cx="304800" cy="108717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/>
          <p:cNvSpPr/>
          <p:nvPr/>
        </p:nvSpPr>
        <p:spPr>
          <a:xfrm>
            <a:off x="2051720" y="4170627"/>
            <a:ext cx="304800" cy="169677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40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8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Sybil Edge Formation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/>
              <a:t>How are random edges between </a:t>
            </a:r>
            <a:r>
              <a:rPr lang="en-US" altLang="ko-KR" sz="2400" b="1" dirty="0" err="1"/>
              <a:t>Sybils</a:t>
            </a:r>
            <a:r>
              <a:rPr lang="en-US" altLang="ko-KR" sz="2400" b="1" dirty="0"/>
              <a:t> formed?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Surveyed Sybil management tools</a:t>
            </a:r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Two factors:</a:t>
            </a:r>
          </a:p>
          <a:p>
            <a:pPr marL="1314450" lvl="2" indent="-457200">
              <a:buAutoNum type="arabicParenR"/>
            </a:pPr>
            <a:r>
              <a:rPr lang="en-US" altLang="ko-KR" sz="1800" dirty="0" smtClean="0"/>
              <a:t>Sending out numerous friend request</a:t>
            </a:r>
          </a:p>
          <a:p>
            <a:pPr marL="1314450" lvl="2" indent="-457200">
              <a:buAutoNum type="arabicParenR"/>
            </a:pPr>
            <a:r>
              <a:rPr lang="en-US" altLang="ko-KR" sz="1800" dirty="0" smtClean="0"/>
              <a:t>Target to popular users</a:t>
            </a:r>
            <a:endParaRPr lang="en-US" altLang="ko-KR" sz="1800" dirty="0"/>
          </a:p>
        </p:txBody>
      </p:sp>
      <p:graphicFrame>
        <p:nvGraphicFramePr>
          <p:cNvPr id="13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6725313"/>
              </p:ext>
            </p:extLst>
          </p:nvPr>
        </p:nvGraphicFramePr>
        <p:xfrm>
          <a:off x="1540267" y="2492896"/>
          <a:ext cx="5047957" cy="11887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047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Renren Marketing Assistant V1.0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Renren Super Node Collector V1.0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나눔고딕" pitchFamily="50" charset="-127"/>
                          <a:ea typeface="나눔고딕" pitchFamily="50" charset="-127"/>
                        </a:rPr>
                        <a:t>Renren Almighty Assistant V5.8</a:t>
                      </a:r>
                      <a:endParaRPr lang="en-US" sz="20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4254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Conclusion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/>
              <a:t>First look at </a:t>
            </a:r>
            <a:r>
              <a:rPr lang="en-US" altLang="ko-KR" sz="2400" b="1" dirty="0" err="1"/>
              <a:t>Sybils</a:t>
            </a:r>
            <a:r>
              <a:rPr lang="en-US" altLang="ko-KR" sz="2400" b="1" dirty="0"/>
              <a:t> in the wild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Ground-truth from inside a large OSN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Deployed detector is still active</a:t>
            </a:r>
            <a:endParaRPr lang="en-US" altLang="ko-KR" dirty="0"/>
          </a:p>
          <a:p>
            <a:pPr marL="109728" indent="0"/>
            <a:endParaRPr lang="en-US" altLang="ko-KR" sz="1600" dirty="0"/>
          </a:p>
          <a:p>
            <a:r>
              <a:rPr lang="en-US" altLang="ko-KR" sz="2400" b="1" dirty="0" smtClean="0"/>
              <a:t>Analysis of Sybil Topology</a:t>
            </a:r>
            <a:endParaRPr lang="en-US" altLang="ko-KR" sz="2400" b="1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Limitation of Community-based detector</a:t>
            </a:r>
          </a:p>
          <a:p>
            <a:pPr marL="857250" lvl="2" indent="0"/>
            <a:r>
              <a:rPr lang="en-US" altLang="ko-KR" sz="1800" dirty="0" smtClean="0"/>
              <a:t>: Sybil edge no. &lt; Attack edge no.</a:t>
            </a:r>
            <a:endParaRPr lang="en-US" altLang="ko-KR" sz="1800" dirty="0"/>
          </a:p>
          <a:p>
            <a:pPr lvl="1"/>
            <a:endParaRPr lang="en-US" altLang="ko-KR" sz="1600" dirty="0"/>
          </a:p>
          <a:p>
            <a:r>
              <a:rPr lang="en-US" altLang="ko-KR" sz="2400" b="1" dirty="0" smtClean="0"/>
              <a:t>What’s next!</a:t>
            </a:r>
            <a:endParaRPr lang="en-US" altLang="ko-KR" sz="2400" b="1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Results may not generalize beyond </a:t>
            </a:r>
            <a:r>
              <a:rPr lang="en-US" altLang="ko-KR" sz="1800" dirty="0" err="1"/>
              <a:t>Renren</a:t>
            </a:r>
            <a:endParaRPr lang="en-US" altLang="ko-K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Evaluation on other large OSNs</a:t>
            </a:r>
          </a:p>
        </p:txBody>
      </p:sp>
    </p:spTree>
    <p:extLst>
      <p:ext uri="{BB962C8B-B14F-4D97-AF65-F5344CB8AC3E}">
        <p14:creationId xmlns="" xmlns:p14="http://schemas.microsoft.com/office/powerpoint/2010/main" val="192392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90000"/>
              </a:lnSpc>
              <a:defRPr sz="4000" spc="30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extLst/>
          </a:lstStyle>
          <a:p>
            <a:r>
              <a:rPr lang="en-US" altLang="ko-KR" dirty="0" smtClean="0"/>
              <a:t>Online Network Service(OSN)</a:t>
            </a:r>
            <a:endParaRPr lang="en-US" altLang="ko-KR" dirty="0"/>
          </a:p>
        </p:txBody>
      </p:sp>
      <p:pic>
        <p:nvPicPr>
          <p:cNvPr id="1029" name="Picture 5" descr="C:\Users\NT530U4B\Pictures\social_networking_sit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340768"/>
            <a:ext cx="6697750" cy="5373216"/>
          </a:xfrm>
          <a:prstGeom prst="rect">
            <a:avLst/>
          </a:prstGeom>
          <a:noFill/>
        </p:spPr>
      </p:pic>
      <p:pic>
        <p:nvPicPr>
          <p:cNvPr id="1030" name="Picture 6" descr="C:\Users\NT530U4B\Pictures\lg_sn-logos.jpg"/>
          <p:cNvPicPr>
            <a:picLocks noChangeAspect="1" noChangeArrowheads="1"/>
          </p:cNvPicPr>
          <p:nvPr/>
        </p:nvPicPr>
        <p:blipFill>
          <a:blip r:embed="rId4" cstate="screen"/>
          <a:srcRect t="22075"/>
          <a:stretch>
            <a:fillRect/>
          </a:stretch>
        </p:blipFill>
        <p:spPr bwMode="auto">
          <a:xfrm>
            <a:off x="2267744" y="3789040"/>
            <a:ext cx="3997573" cy="2796116"/>
          </a:xfrm>
          <a:prstGeom prst="rect">
            <a:avLst/>
          </a:prstGeom>
          <a:noFill/>
        </p:spPr>
      </p:pic>
      <p:pic>
        <p:nvPicPr>
          <p:cNvPr id="1031" name="Picture 7" descr="C:\Users\NT530U4B\Pictures\me2da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1628800"/>
            <a:ext cx="2226751" cy="1008111"/>
          </a:xfrm>
          <a:prstGeom prst="rect">
            <a:avLst/>
          </a:prstGeom>
          <a:noFill/>
        </p:spPr>
      </p:pic>
      <p:pic>
        <p:nvPicPr>
          <p:cNvPr id="1032" name="Picture 8" descr="C:\Users\NT530U4B\Pictures\cyworl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2564904"/>
            <a:ext cx="2059096" cy="1224136"/>
          </a:xfrm>
          <a:prstGeom prst="rect">
            <a:avLst/>
          </a:prstGeom>
          <a:noFill/>
        </p:spPr>
      </p:pic>
      <p:pic>
        <p:nvPicPr>
          <p:cNvPr id="11" name="Picture 6" descr="C:\Users\NT530U4B\Pictures\lg_sn-logos.jpg"/>
          <p:cNvPicPr>
            <a:picLocks noChangeAspect="1" noChangeArrowheads="1"/>
          </p:cNvPicPr>
          <p:nvPr/>
        </p:nvPicPr>
        <p:blipFill>
          <a:blip r:embed="rId7" cstate="screen"/>
          <a:srcRect l="51997" t="20000" r="1169" b="20000"/>
          <a:stretch>
            <a:fillRect/>
          </a:stretch>
        </p:blipFill>
        <p:spPr bwMode="auto">
          <a:xfrm>
            <a:off x="4355976" y="3212976"/>
            <a:ext cx="2160240" cy="648072"/>
          </a:xfrm>
          <a:prstGeom prst="rect">
            <a:avLst/>
          </a:prstGeom>
          <a:noFill/>
        </p:spPr>
      </p:pic>
      <p:pic>
        <p:nvPicPr>
          <p:cNvPr id="13" name="Picture 6" descr="C:\Users\NT530U4B\Pictures\lg_sn-logos.jpg"/>
          <p:cNvPicPr>
            <a:picLocks noChangeAspect="1" noChangeArrowheads="1"/>
          </p:cNvPicPr>
          <p:nvPr/>
        </p:nvPicPr>
        <p:blipFill>
          <a:blip r:embed="rId7" cstate="screen"/>
          <a:srcRect l="4124" t="11741" r="51886" b="17814"/>
          <a:stretch>
            <a:fillRect/>
          </a:stretch>
        </p:blipFill>
        <p:spPr bwMode="auto">
          <a:xfrm>
            <a:off x="4788024" y="1916832"/>
            <a:ext cx="230425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9258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67544" y="3173487"/>
            <a:ext cx="626469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48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Thanks you</a:t>
            </a:r>
            <a:r>
              <a:rPr lang="ko-KR" altLang="en-US" sz="48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endParaRPr lang="ko-KR" altLang="en-US" sz="48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19200" y="3717032"/>
            <a:ext cx="6858000" cy="115976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Serf and Turf: </a:t>
            </a:r>
            <a:r>
              <a:rPr lang="en-US" altLang="ko-KR" sz="2000" dirty="0" err="1" smtClean="0"/>
              <a:t>Crowdturfing</a:t>
            </a:r>
            <a:r>
              <a:rPr lang="en-US" altLang="ko-KR" sz="2000" dirty="0" smtClean="0"/>
              <a:t> for Run and Profit</a:t>
            </a:r>
            <a:endParaRPr lang="ko-KR" altLang="en-US" sz="2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19200" y="5124450"/>
            <a:ext cx="6858000" cy="536798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err="1" smtClean="0"/>
              <a:t>SungJae</a:t>
            </a:r>
            <a:r>
              <a:rPr lang="en-US" altLang="ko-KR" dirty="0" smtClean="0"/>
              <a:t> Hwang</a:t>
            </a:r>
          </a:p>
          <a:p>
            <a:r>
              <a:rPr lang="en-US" altLang="ko-KR" dirty="0" smtClean="0"/>
              <a:t>Graduate School of Information Security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259632" y="4149080"/>
            <a:ext cx="690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/>
              <a:t>Gang Wang, </a:t>
            </a:r>
            <a:r>
              <a:rPr lang="en-US" altLang="ko-KR" sz="1200" dirty="0" err="1" smtClean="0"/>
              <a:t>Christo</a:t>
            </a:r>
            <a:r>
              <a:rPr lang="en-US" altLang="ko-KR" sz="1200" dirty="0" smtClean="0"/>
              <a:t> Wilson, </a:t>
            </a:r>
            <a:r>
              <a:rPr lang="en-US" altLang="ko-KR" sz="1200" dirty="0" err="1" smtClean="0"/>
              <a:t>Xiaohan</a:t>
            </a:r>
            <a:r>
              <a:rPr lang="en-US" altLang="ko-KR" sz="1200" dirty="0" smtClean="0"/>
              <a:t> Zhao, </a:t>
            </a:r>
            <a:r>
              <a:rPr lang="en-US" altLang="ko-KR" sz="1200" dirty="0" err="1" smtClean="0"/>
              <a:t>Yibo</a:t>
            </a:r>
            <a:r>
              <a:rPr lang="en-US" altLang="ko-KR" sz="1200" dirty="0" smtClean="0"/>
              <a:t> Zhu, Manish </a:t>
            </a:r>
            <a:r>
              <a:rPr lang="en-US" altLang="ko-KR" sz="1200" dirty="0" err="1" smtClean="0"/>
              <a:t>Mohanlal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Haitao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Zheng</a:t>
            </a:r>
            <a:r>
              <a:rPr lang="en-US" altLang="ko-KR" sz="1200" dirty="0" smtClean="0"/>
              <a:t> and Ben Y. Zhao</a:t>
            </a:r>
            <a:br>
              <a:rPr lang="en-US" altLang="ko-KR" sz="1200" dirty="0" smtClean="0"/>
            </a:br>
            <a:r>
              <a:rPr lang="en-US" altLang="ko-KR" sz="1200" i="1" dirty="0" smtClean="0"/>
              <a:t>21</a:t>
            </a:r>
            <a:r>
              <a:rPr lang="en-US" altLang="ko-KR" sz="1200" i="1" baseline="30000" dirty="0" smtClean="0"/>
              <a:t>st</a:t>
            </a:r>
            <a:r>
              <a:rPr lang="en-US" altLang="ko-KR" sz="1200" i="1" dirty="0" smtClean="0"/>
              <a:t> International Conference on World Wide Web</a:t>
            </a:r>
            <a:r>
              <a:rPr lang="en-US" altLang="ko-KR" sz="1200" dirty="0"/>
              <a:t> </a:t>
            </a:r>
            <a:r>
              <a:rPr lang="en-US" altLang="ko-KR" sz="1200" dirty="0" smtClean="0"/>
              <a:t>(WWW 2012)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3093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Slide borrowed from : </a:t>
            </a:r>
            <a:r>
              <a:rPr lang="en-US" altLang="ko-KR" sz="900" dirty="0" smtClean="0">
                <a:hlinkClick r:id="rId7"/>
              </a:rPr>
              <a:t>http://www.cs.ucsb.edu/~gangw/</a:t>
            </a:r>
            <a:endParaRPr lang="en-US" altLang="ko-KR" sz="900" dirty="0" smtClean="0"/>
          </a:p>
          <a:p>
            <a:r>
              <a:rPr lang="en-US" altLang="ko-KR" sz="900" dirty="0" smtClean="0"/>
              <a:t> </a:t>
            </a:r>
            <a:endParaRPr lang="ko-KR" altLang="en-US" sz="9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625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9275" y="1528186"/>
            <a:ext cx="4647224" cy="4639862"/>
          </a:xfrm>
        </p:spPr>
        <p:txBody>
          <a:bodyPr>
            <a:norm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profile </a:t>
            </a:r>
          </a:p>
          <a:p>
            <a:pPr lvl="1"/>
            <a:r>
              <a:rPr lang="en-US" dirty="0" smtClean="0"/>
              <a:t>Complete information</a:t>
            </a:r>
          </a:p>
          <a:p>
            <a:pPr lvl="1"/>
            <a:r>
              <a:rPr lang="en-US" dirty="0" smtClean="0"/>
              <a:t>Lots of friends</a:t>
            </a:r>
          </a:p>
          <a:p>
            <a:pPr lvl="1"/>
            <a:r>
              <a:rPr lang="en-US" dirty="0" smtClean="0"/>
              <a:t>Even married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05" y="78400"/>
            <a:ext cx="8042276" cy="1018994"/>
          </a:xfrm>
        </p:spPr>
        <p:txBody>
          <a:bodyPr/>
          <a:lstStyle/>
          <a:p>
            <a:pPr algn="l"/>
            <a:r>
              <a:rPr lang="en-US" dirty="0" smtClean="0"/>
              <a:t>Online Spam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4801058" y="942406"/>
            <a:ext cx="3956471" cy="5871916"/>
            <a:chOff x="4377751" y="545403"/>
            <a:chExt cx="3956471" cy="5871916"/>
          </a:xfrm>
        </p:grpSpPr>
        <p:pic>
          <p:nvPicPr>
            <p:cNvPr id="6" name="Content Placeholder 3" descr="100003377686821-info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3000" r="27676" b="44461"/>
            <a:stretch/>
          </p:blipFill>
          <p:spPr>
            <a:xfrm>
              <a:off x="4377751" y="545403"/>
              <a:ext cx="3947501" cy="5871916"/>
            </a:xfrm>
            <a:prstGeom prst="rect">
              <a:avLst/>
            </a:prstGeom>
          </p:spPr>
        </p:pic>
        <p:pic>
          <p:nvPicPr>
            <p:cNvPr id="7" name="Picture 6" descr="Screen Shot 2012-03-22 at 2.42.45 PM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1762" b="92971"/>
            <a:stretch/>
          </p:blipFill>
          <p:spPr>
            <a:xfrm>
              <a:off x="4464832" y="593586"/>
              <a:ext cx="3869390" cy="23339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887523" y="4247538"/>
            <a:ext cx="1029689" cy="2592682"/>
          </a:xfrm>
          <a:prstGeom prst="rect">
            <a:avLst/>
          </a:prstGeom>
          <a:noFill/>
          <a:ln w="5715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026" y="1290027"/>
            <a:ext cx="2677617" cy="5550193"/>
          </a:xfrm>
          <a:prstGeom prst="rect">
            <a:avLst/>
          </a:prstGeom>
          <a:noFill/>
          <a:ln w="5715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7523" y="3731933"/>
            <a:ext cx="1029689" cy="425959"/>
          </a:xfrm>
          <a:prstGeom prst="rect">
            <a:avLst/>
          </a:prstGeom>
          <a:noFill/>
          <a:ln w="5715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14"/>
          <p:cNvGrpSpPr/>
          <p:nvPr/>
        </p:nvGrpSpPr>
        <p:grpSpPr>
          <a:xfrm rot="1497678">
            <a:off x="6490213" y="2074188"/>
            <a:ext cx="1928353" cy="723566"/>
            <a:chOff x="533040" y="4942664"/>
            <a:chExt cx="1928353" cy="723566"/>
          </a:xfrm>
        </p:grpSpPr>
        <p:sp>
          <p:nvSpPr>
            <p:cNvPr id="16" name="Rectangle 15"/>
            <p:cNvSpPr/>
            <p:nvPr/>
          </p:nvSpPr>
          <p:spPr>
            <a:xfrm>
              <a:off x="533040" y="4942664"/>
              <a:ext cx="1928353" cy="723566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2117" y="4942664"/>
              <a:ext cx="16752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BC0000"/>
                  </a:solidFill>
                  <a:latin typeface="Arial Black"/>
                  <a:cs typeface="Arial Black"/>
                </a:rPr>
                <a:t>FAKE</a:t>
              </a:r>
              <a:endParaRPr lang="en-US" sz="4000" dirty="0">
                <a:solidFill>
                  <a:srgbClr val="BC0000"/>
                </a:solidFill>
                <a:latin typeface="Arial Black"/>
                <a:cs typeface="Arial Black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7287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290"/>
    </mc:Choice>
    <mc:Fallback>
      <p:transition spd="slow" advTm="79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Variety of CAPTCHA tests</a:t>
            </a:r>
          </a:p>
          <a:p>
            <a:pPr lvl="2"/>
            <a:r>
              <a:rPr lang="en-US" sz="2300" dirty="0" smtClean="0"/>
              <a:t>Read fuzzy text, </a:t>
            </a:r>
            <a:r>
              <a:rPr lang="en-US" sz="2300" dirty="0"/>
              <a:t>s</a:t>
            </a:r>
            <a:r>
              <a:rPr lang="en-US" sz="2300" dirty="0" smtClean="0"/>
              <a:t>olve logic questions</a:t>
            </a:r>
          </a:p>
          <a:p>
            <a:pPr lvl="2"/>
            <a:r>
              <a:rPr lang="en-US" sz="2300" dirty="0" smtClean="0"/>
              <a:t>Rotate images to natural orientation</a:t>
            </a:r>
          </a:p>
          <a:p>
            <a:pPr lvl="2">
              <a:buNone/>
            </a:pPr>
            <a:endParaRPr lang="en-US" sz="2300" dirty="0" smtClean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69" y="179180"/>
            <a:ext cx="8042276" cy="1018994"/>
          </a:xfrm>
        </p:spPr>
        <p:txBody>
          <a:bodyPr/>
          <a:lstStyle/>
          <a:p>
            <a:r>
              <a:rPr lang="en-US" dirty="0" smtClean="0"/>
              <a:t>Defending Automated Spam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r="16097" b="39990"/>
          <a:stretch/>
        </p:blipFill>
        <p:spPr>
          <a:xfrm>
            <a:off x="899592" y="3356992"/>
            <a:ext cx="2765963" cy="1151467"/>
          </a:xfrm>
          <a:prstGeom prst="rect">
            <a:avLst/>
          </a:prstGeom>
        </p:spPr>
      </p:pic>
      <p:grpSp>
        <p:nvGrpSpPr>
          <p:cNvPr id="6" name="Group 10"/>
          <p:cNvGrpSpPr/>
          <p:nvPr/>
        </p:nvGrpSpPr>
        <p:grpSpPr>
          <a:xfrm>
            <a:off x="5220072" y="2780928"/>
            <a:ext cx="1740705" cy="2394175"/>
            <a:chOff x="5782231" y="1648452"/>
            <a:chExt cx="2172753" cy="2754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/>
            <a:srcRect l="24888" t="4814" r="26335" b="5185"/>
            <a:stretch/>
          </p:blipFill>
          <p:spPr>
            <a:xfrm>
              <a:off x="5782231" y="2015720"/>
              <a:ext cx="2156111" cy="23869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48255" y="1648452"/>
              <a:ext cx="2106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Rotate below images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827584" y="5373216"/>
            <a:ext cx="7272808" cy="96296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what if the enemy is a real human being?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6" y="5949280"/>
            <a:ext cx="810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CAPTCHA: Completely Automated Public Test to tell Computers and Humans Apart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09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662"/>
    </mc:Choice>
    <mc:Fallback>
      <p:transition spd="slow" advTm="11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</a:t>
            </a:r>
            <a:r>
              <a:rPr lang="en-US" altLang="ko-KR" dirty="0" err="1" smtClean="0"/>
              <a:t>Crowdturfing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11C-B68E-46EA-BE82-DBFD035D4101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Crowdturfing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Crowdsourcing</a:t>
            </a:r>
            <a:r>
              <a:rPr lang="en-US" altLang="ko-KR" dirty="0" smtClean="0"/>
              <a:t> + </a:t>
            </a:r>
            <a:r>
              <a:rPr lang="en-US" altLang="ko-KR" dirty="0" err="1" smtClean="0"/>
              <a:t>Astroturfing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Crowdsourcing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Is a process that involves outsourcing tasks to a distributed group of people(</a:t>
            </a:r>
            <a:r>
              <a:rPr lang="en-US" altLang="ko-KR" dirty="0" err="1" smtClean="0"/>
              <a:t>wikipedia</a:t>
            </a:r>
            <a:r>
              <a:rPr lang="en-US" altLang="ko-KR" dirty="0" smtClean="0"/>
              <a:t>)</a:t>
            </a:r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err="1" smtClean="0"/>
              <a:t>Astroturfing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Spreading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Luis von </a:t>
            </a:r>
            <a:r>
              <a:rPr lang="en-US" altLang="ko-KR" dirty="0" err="1" smtClean="0"/>
              <a:t>Ahn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11C-B68E-46EA-BE82-DBFD035D4101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1026" name="Picture 2" descr="C:\Users\NT530U4B\Desktop\해킹의 이해\발표\esp_g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553941"/>
            <a:ext cx="3240359" cy="2637926"/>
          </a:xfrm>
          <a:prstGeom prst="rect">
            <a:avLst/>
          </a:prstGeom>
          <a:noFill/>
        </p:spPr>
      </p:pic>
      <p:pic>
        <p:nvPicPr>
          <p:cNvPr id="1027" name="Picture 3" descr="C:\Users\NT530U4B\Desktop\해킹의 이해\발표\recapt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340768"/>
            <a:ext cx="4593456" cy="1911562"/>
          </a:xfrm>
          <a:prstGeom prst="rect">
            <a:avLst/>
          </a:prstGeom>
          <a:noFill/>
        </p:spPr>
      </p:pic>
      <p:pic>
        <p:nvPicPr>
          <p:cNvPr id="7" name="Picture 2" descr="C:\Users\NT530U4B\Desktop\luis23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340768"/>
            <a:ext cx="2376264" cy="2133104"/>
          </a:xfrm>
          <a:prstGeom prst="rect">
            <a:avLst/>
          </a:prstGeom>
          <a:noFill/>
        </p:spPr>
      </p:pic>
      <p:pic>
        <p:nvPicPr>
          <p:cNvPr id="8" name="Picture 3" descr="C:\Users\NT530U4B\Desktop\duolingo_3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356992"/>
            <a:ext cx="38100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4-06 at 1.51.4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24" y="2122669"/>
            <a:ext cx="8951949" cy="216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is Crowd Sourcing?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288235" cy="4703701"/>
          </a:xfrm>
        </p:spPr>
        <p:txBody>
          <a:bodyPr>
            <a:normAutofit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600" dirty="0" smtClean="0"/>
              <a:t>Online </a:t>
            </a:r>
            <a:r>
              <a:rPr lang="en-US" sz="2600" dirty="0"/>
              <a:t>crowdsourcing (Amazon Mechanical </a:t>
            </a:r>
            <a:r>
              <a:rPr lang="en-US" sz="2600" dirty="0" smtClean="0"/>
              <a:t>Turk)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Admins remove </a:t>
            </a:r>
            <a:r>
              <a:rPr lang="en-US" dirty="0" err="1" smtClean="0"/>
              <a:t>spammy</a:t>
            </a:r>
            <a:r>
              <a:rPr lang="en-US" dirty="0" smtClean="0"/>
              <a:t> jobs</a:t>
            </a:r>
          </a:p>
          <a:p>
            <a:r>
              <a:rPr lang="en-US" sz="2600" dirty="0" smtClean="0"/>
              <a:t>NEW: Black market </a:t>
            </a:r>
            <a:r>
              <a:rPr lang="en-US" sz="2600" dirty="0"/>
              <a:t>c</a:t>
            </a:r>
            <a:r>
              <a:rPr lang="en-US" sz="2600" dirty="0" smtClean="0"/>
              <a:t>rowdsourcing sites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Malicious content generated/spread by real-users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Fake reviews, false ad., rumors, etc. </a:t>
            </a:r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4815" y="2711658"/>
            <a:ext cx="2522264" cy="0"/>
          </a:xfrm>
          <a:prstGeom prst="line">
            <a:avLst/>
          </a:prstGeom>
          <a:ln w="3810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36411" y="2722826"/>
            <a:ext cx="1801098" cy="0"/>
          </a:xfrm>
          <a:prstGeom prst="line">
            <a:avLst/>
          </a:prstGeom>
          <a:ln w="3810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9535" y="3318886"/>
            <a:ext cx="4356797" cy="0"/>
          </a:xfrm>
          <a:prstGeom prst="line">
            <a:avLst/>
          </a:prstGeom>
          <a:ln w="3810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49568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7038"/>
    </mc:Choice>
    <mc:Fallback>
      <p:transition spd="slow" advTm="12703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7092141" y="1446571"/>
            <a:ext cx="2051859" cy="5190720"/>
            <a:chOff x="7092141" y="1801906"/>
            <a:chExt cx="1876719" cy="5538874"/>
          </a:xfrm>
        </p:grpSpPr>
        <p:sp>
          <p:nvSpPr>
            <p:cNvPr id="37" name="Rectangle 36"/>
            <p:cNvSpPr/>
            <p:nvPr/>
          </p:nvSpPr>
          <p:spPr>
            <a:xfrm>
              <a:off x="7094031" y="1801906"/>
              <a:ext cx="1874829" cy="4876794"/>
            </a:xfrm>
            <a:prstGeom prst="rect">
              <a:avLst/>
            </a:prstGeom>
            <a:solidFill>
              <a:srgbClr val="66B3FF"/>
            </a:solidFill>
            <a:ln>
              <a:solidFill>
                <a:srgbClr val="1C468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92141" y="6848150"/>
              <a:ext cx="1874829" cy="492630"/>
            </a:xfrm>
            <a:prstGeom prst="rect">
              <a:avLst/>
            </a:prstGeom>
            <a:noFill/>
            <a:ln w="28575" cmpd="sng">
              <a:solidFill>
                <a:srgbClr val="0060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BC0000"/>
                  </a:solidFill>
                </a:rPr>
                <a:t>Worker Y </a:t>
              </a: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3647102" y="1442069"/>
            <a:ext cx="1972059" cy="5195343"/>
            <a:chOff x="3647102" y="1777248"/>
            <a:chExt cx="1972059" cy="5538352"/>
          </a:xfrm>
        </p:grpSpPr>
        <p:sp>
          <p:nvSpPr>
            <p:cNvPr id="33" name="Rectangle 32"/>
            <p:cNvSpPr/>
            <p:nvPr/>
          </p:nvSpPr>
          <p:spPr>
            <a:xfrm>
              <a:off x="3647102" y="1777248"/>
              <a:ext cx="1972059" cy="48767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D0D0D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44332" y="6823455"/>
              <a:ext cx="1874829" cy="492145"/>
            </a:xfrm>
            <a:prstGeom prst="rect">
              <a:avLst/>
            </a:prstGeom>
            <a:noFill/>
            <a:ln w="28575" cmpd="sng">
              <a:solidFill>
                <a:srgbClr val="0060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BC0000"/>
                  </a:solidFill>
                </a:rPr>
                <a:t>ZBJ/SDH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51520" y="1466367"/>
            <a:ext cx="1922109" cy="45504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D0D0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779369" y="2845670"/>
            <a:ext cx="1325872" cy="9394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726038" y="2672516"/>
            <a:ext cx="1325872" cy="9394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2280573" y="1719678"/>
            <a:ext cx="1325872" cy="154168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Crowdturfing</a:t>
            </a:r>
            <a:r>
              <a:rPr lang="en-US" dirty="0" smtClean="0"/>
              <a:t> Workflow</a:t>
            </a:r>
            <a:endParaRPr lang="en-US" dirty="0"/>
          </a:p>
        </p:txBody>
      </p:sp>
      <p:pic>
        <p:nvPicPr>
          <p:cNvPr id="2050" name="Picture 2" descr="C:\Users\t0ph3r\Desktop\job talk\Client-2-ic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59" y="1320299"/>
            <a:ext cx="937097" cy="937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704" y="2306713"/>
            <a:ext cx="18748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Customers</a:t>
            </a:r>
          </a:p>
          <a:p>
            <a:endParaRPr lang="en-US" sz="1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smtClean="0"/>
              <a:t>Initiate </a:t>
            </a:r>
          </a:p>
          <a:p>
            <a:pPr marL="225425" indent="-225425"/>
            <a:r>
              <a:rPr lang="en-US" sz="2000" dirty="0" smtClean="0"/>
              <a:t>campaigns</a:t>
            </a:r>
            <a:br>
              <a:rPr lang="en-US" sz="2000" dirty="0" smtClean="0"/>
            </a:br>
            <a:endParaRPr lang="en-US" sz="2000" dirty="0" smtClean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smtClean="0"/>
              <a:t>May be </a:t>
            </a:r>
          </a:p>
          <a:p>
            <a:pPr marL="225425" indent="-225425"/>
            <a:r>
              <a:rPr lang="en-US" sz="2000" dirty="0" smtClean="0"/>
              <a:t>legitimate </a:t>
            </a:r>
          </a:p>
          <a:p>
            <a:pPr marL="225425" indent="-225425"/>
            <a:r>
              <a:rPr lang="en-US" sz="2000" dirty="0" smtClean="0"/>
              <a:t>businesses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689618" y="2318675"/>
            <a:ext cx="19630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Agents</a:t>
            </a:r>
          </a:p>
          <a:p>
            <a:endParaRPr lang="en-US" sz="1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smtClean="0"/>
              <a:t>Manage </a:t>
            </a:r>
          </a:p>
          <a:p>
            <a:pPr marL="225425" indent="-225425"/>
            <a:r>
              <a:rPr lang="en-US" sz="2000" dirty="0" smtClean="0"/>
              <a:t>campaigns </a:t>
            </a:r>
          </a:p>
          <a:p>
            <a:pPr marL="225425" indent="-225425"/>
            <a:r>
              <a:rPr lang="en-US" sz="2000" dirty="0" smtClean="0"/>
              <a:t>and workers</a:t>
            </a:r>
            <a:br>
              <a:rPr lang="en-US" sz="2000" dirty="0" smtClean="0"/>
            </a:br>
            <a:endParaRPr lang="en-US" sz="2000" dirty="0" smtClean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smtClean="0"/>
              <a:t>Verify </a:t>
            </a:r>
          </a:p>
          <a:p>
            <a:pPr marL="225425" indent="-225425"/>
            <a:r>
              <a:rPr lang="en-US" sz="2000" dirty="0" smtClean="0"/>
              <a:t>completed </a:t>
            </a:r>
          </a:p>
          <a:p>
            <a:pPr marL="225425" indent="-225425"/>
            <a:r>
              <a:rPr lang="en-US" sz="2000" dirty="0" smtClean="0"/>
              <a:t>tasks</a:t>
            </a:r>
            <a:endParaRPr lang="en-US" sz="2000" dirty="0"/>
          </a:p>
        </p:txBody>
      </p:sp>
      <p:pic>
        <p:nvPicPr>
          <p:cNvPr id="2054" name="Picture 6" descr="C:\Users\t0ph3r\Desktop\job talk\User Preppy Red-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26" y="1307970"/>
            <a:ext cx="967979" cy="967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80341" y="2277553"/>
            <a:ext cx="18748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Workers</a:t>
            </a:r>
          </a:p>
          <a:p>
            <a:endParaRPr lang="en-US" sz="1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smtClean="0"/>
              <a:t>Complete </a:t>
            </a:r>
          </a:p>
          <a:p>
            <a:pPr marL="225425" indent="-225425"/>
            <a:r>
              <a:rPr lang="en-US" sz="2000" dirty="0" smtClean="0"/>
              <a:t>tasks for </a:t>
            </a:r>
          </a:p>
          <a:p>
            <a:pPr marL="225425" indent="-225425"/>
            <a:r>
              <a:rPr lang="en-US" sz="2000" dirty="0" smtClean="0"/>
              <a:t>money</a:t>
            </a:r>
            <a:br>
              <a:rPr lang="en-US" sz="2000" dirty="0" smtClean="0"/>
            </a:br>
            <a:endParaRPr lang="en-US" sz="2000" dirty="0" smtClean="0"/>
          </a:p>
          <a:p>
            <a:pPr marL="225425" indent="-225425">
              <a:buFont typeface="Wingdings" pitchFamily="2" charset="2"/>
              <a:buChar char="§"/>
            </a:pPr>
            <a:r>
              <a:rPr lang="en-US" dirty="0" smtClean="0"/>
              <a:t>Control </a:t>
            </a:r>
          </a:p>
          <a:p>
            <a:pPr marL="225425" indent="-225425"/>
            <a:r>
              <a:rPr lang="en-US" dirty="0" err="1" smtClean="0"/>
              <a:t>Sybils</a:t>
            </a:r>
            <a:r>
              <a:rPr lang="en-US" dirty="0" smtClean="0"/>
              <a:t> on </a:t>
            </a:r>
          </a:p>
          <a:p>
            <a:pPr marL="225425" indent="-225425"/>
            <a:r>
              <a:rPr lang="en-US" dirty="0" smtClean="0"/>
              <a:t>other websites</a:t>
            </a:r>
          </a:p>
        </p:txBody>
      </p:sp>
      <p:pic>
        <p:nvPicPr>
          <p:cNvPr id="2053" name="Picture 5" descr="C:\Users\t0ph3r\Desktop\job talk\User Group-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687" y="1235089"/>
            <a:ext cx="1107515" cy="1107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ight Arrow 39"/>
          <p:cNvSpPr/>
          <p:nvPr/>
        </p:nvSpPr>
        <p:spPr>
          <a:xfrm>
            <a:off x="2227101" y="3375813"/>
            <a:ext cx="1325872" cy="154168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689721" y="2490789"/>
            <a:ext cx="1325872" cy="9394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5654441" y="3953107"/>
            <a:ext cx="1325872" cy="9394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708809" y="5326111"/>
            <a:ext cx="1325872" cy="669793"/>
          </a:xfrm>
          <a:prstGeom prst="rightArrow">
            <a:avLst/>
          </a:prstGeom>
          <a:solidFill>
            <a:srgbClr val="92D050"/>
          </a:solidFill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34929" y="2247937"/>
            <a:ext cx="141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Campaign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96752" y="2760472"/>
            <a:ext cx="124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Tasks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730111" y="4185803"/>
            <a:ext cx="124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Reports</a:t>
            </a:r>
            <a:endParaRPr lang="en-US" b="1" dirty="0"/>
          </a:p>
        </p:txBody>
      </p:sp>
      <p:pic>
        <p:nvPicPr>
          <p:cNvPr id="2055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502" y="33333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902" y="34857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302" y="36381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702" y="37890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0464" y="6193388"/>
            <a:ext cx="1874829" cy="461665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BC0000"/>
                </a:solidFill>
              </a:rPr>
              <a:t>Company X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0108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4328"/>
    </mc:Choice>
    <mc:Fallback>
      <p:transition spd="slow" advTm="94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92E-6 -0.02753 C 0.0179 -0.02568 0.03371 -0.02035 0.05056 -0.01411 C 0.05508 -0.01249 0.05959 -0.00971 0.06411 -0.00809 C 0.06897 -0.00624 0.0787 -0.0037 0.0787 -0.00347 C 0.08357 -0.00046 0.08687 0.00093 0.09225 0.00231 C 0.09503 0.00486 0.09851 0.00578 0.10111 0.00833 C 0.10841 0.0155 0.11067 0.03123 0.11901 0.03539 C 0.12283 0.04511 0.12856 0.0539 0.1336 0.06223 C 0.1402 0.0731 0.13499 0.06986 0.14142 0.07264 C 0.14351 0.08281 0.14507 0.08652 0.15045 0.09369 C 0.15289 0.10248 0.1581 0.1071 0.16175 0.11474 C 0.16348 0.12168 0.16783 0.12168 0.17182 0.12653 C 0.1786 0.13463 0.18642 0.1462 0.19545 0.14897 C 0.20935 0.16077 0.22499 0.17141 0.24045 0.17904 C 0.24792 0.18274 0.25504 0.18344 0.26286 0.18506 C 0.27936 0.18853 0.29465 0.19362 0.31133 0.19547 C 0.34903 0.21582 0.45518 0.20865 0.46856 0.20888 C 0.51981 0.20958 0.57123 0.20888 0.62231 0.20888 " pathEditMode="relative" rAng="0" ptsTypes="fffffffffffffffffA"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5" y="121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8 -0.02845 C 0.03579 -0.02752 0.05508 -0.02729 0.07401 -0.02405 C 0.08322 -0.02243 0.09156 -0.0192 0.10094 -0.01804 C 0.11085 -0.01318 0.12196 -0.00902 0.13239 -0.00763 C 0.13499 -0.00601 0.13743 -0.00416 0.14021 -0.003 C 0.14212 -0.00208 0.14403 -0.00254 0.14594 -0.00161 C 0.15636 0.00324 0.16314 0.0081 0.17391 0.01041 C 0.17721 0.01342 0.18086 0.01435 0.18399 0.01782 C 0.18989 0.02452 0.18503 0.02013 0.18955 0.02684 C 0.19476 0.03447 0.20084 0.04072 0.20536 0.04928 C 0.21091 0.06015 0.21439 0.07264 0.21995 0.08374 C 0.22117 0.09276 0.22308 0.09855 0.22672 0.10618 C 0.22829 0.11358 0.22864 0.12029 0.23124 0.12723 C 0.23263 0.13486 0.23367 0.14319 0.2368 0.14967 C 0.23906 0.16285 0.23941 0.16077 0.24809 0.16471 C 0.26025 0.18043 0.27763 0.19246 0.29413 0.19755 C 0.29865 0.20056 0.30282 0.20172 0.30768 0.20357 C 0.31168 0.20889 0.31463 0.20935 0.32002 0.21097 C 0.33096 0.22022 0.3195 0.21189 0.33357 0.21698 C 0.33791 0.2186 0.33757 0.22068 0.34139 0.223 C 0.34938 0.22762 0.36328 0.23156 0.37179 0.23202 C 0.39368 0.23318 0.41574 0.23294 0.43781 0.23341 C 0.48576 0.23688 0.53388 0.23803 0.58183 0.23803 " pathEditMode="relative" rAng="0" ptsTypes="ffffffffffffffffffffffA">
                                      <p:cBhvr>
                                        <p:cTn id="1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9" y="1332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8 -0.02753 C 0.03248 -0.02614 0.04621 -0.02892 0.05872 -0.02313 C 0.07175 -0.01712 0.07557 -0.0118 0.08912 -0.00972 C 0.10024 -0.00555 0.11153 -0.00185 0.12282 0.00092 C 0.13307 0.00786 0.12022 2.22762E-6 0.13499 0.00532 C 0.13863 0.00647 0.14159 0.00994 0.14506 0.01133 C 0.14958 0.01295 0.15861 0.01573 0.15861 0.01596 C 0.16574 0.02151 0.17425 0.02637 0.18224 0.02938 C 0.18971 0.04233 0.18554 0.03955 0.19232 0.04279 C 0.19718 0.05551 0.20604 0.07148 0.21369 0.08165 C 0.21681 0.09368 0.22324 0.10432 0.22828 0.11473 C 0.23314 0.12468 0.23488 0.13671 0.23957 0.14596 C 0.24114 0.15244 0.24114 0.1573 0.24635 0.15961 C 0.25017 0.16979 0.25886 0.17835 0.2665 0.18344 C 0.26945 0.18552 0.27553 0.18945 0.27553 0.18968 C 0.28057 0.19639 0.28752 0.20032 0.2936 0.20587 C 0.3009 0.21235 0.30854 0.21952 0.31723 0.2223 C 0.32592 0.23016 0.33617 0.23317 0.34642 0.23595 C 0.35563 0.24335 0.36727 0.24612 0.37786 0.24936 C 0.39107 0.25815 0.40844 0.25954 0.42251 0.25977 C 0.46351 0.26023 0.50434 0.25977 0.54517 0.25977 " pathEditMode="relative" rAng="0" ptsTypes="ffffffffffffffffffffA">
                                      <p:cBhvr>
                                        <p:cTn id="1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6" y="14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0042E-6 C 0.01025 0.00439 0.02084 0.0074 0.03143 0.00902 C 0.04792 0.01573 0.06337 0.01411 0.08091 0.01503 C 0.10261 0.01457 0.12431 0.01526 0.14601 0.01341 C 0.14757 0.01318 0.14809 0.01017 0.14948 0.00902 C 0.15417 0.00485 0.1599 0.00185 0.16511 -0.00139 C 0.16702 -0.00394 0.16858 -0.00717 0.17084 -0.00903 C 0.1724 -0.01041 0.17483 -0.00903 0.17639 -0.01041 C 0.19966 -0.02892 0.17813 -0.01828 0.19445 -0.02545 C 0.19913 -0.03193 0.20243 -0.03378 0.20903 -0.03586 C 0.21493 -0.04257 0.21597 -0.04349 0.2224 -0.0465 C 0.22865 -0.0546 0.23525 -0.06292 0.24045 -0.07194 C 0.24184 -0.07796 0.24445 -0.08027 0.24827 -0.08374 C 0.25139 -0.09207 0.25452 -0.0997 0.25955 -0.10618 C 0.26094 -0.11243 0.26216 -0.11566 0.26511 -0.12122 C 0.26806 -0.13602 0.27709 -0.15776 0.2842 -0.17072 C 0.28646 -0.18205 0.29028 -0.19408 0.29549 -0.20357 C 0.29705 -0.21282 0.29879 -0.2223 0.29879 -0.23202 " pathEditMode="relative" ptsTypes="fffffffffffffffffA">
                                      <p:cBhvr>
                                        <p:cTn id="12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9" grpId="0" animBg="1"/>
      <p:bldP spid="34" grpId="0"/>
      <p:bldP spid="38" grpId="0"/>
      <p:bldP spid="40" grpId="0" animBg="1"/>
      <p:bldP spid="41" grpId="0" animBg="1"/>
      <p:bldP spid="42" grpId="0" animBg="1"/>
      <p:bldP spid="43" grpId="0" animBg="1"/>
      <p:bldP spid="29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Outline of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Motivation &amp; Introduction</a:t>
            </a:r>
          </a:p>
          <a:p>
            <a:r>
              <a:rPr lang="en-US" altLang="ko-KR" sz="2800" dirty="0" err="1" smtClean="0">
                <a:solidFill>
                  <a:srgbClr val="FF0000"/>
                </a:solidFill>
              </a:rPr>
              <a:t>Crowdturfing</a:t>
            </a:r>
            <a:r>
              <a:rPr lang="en-US" altLang="ko-KR" sz="2800" dirty="0" smtClean="0">
                <a:solidFill>
                  <a:srgbClr val="FF0000"/>
                </a:solidFill>
              </a:rPr>
              <a:t> in China</a:t>
            </a:r>
          </a:p>
          <a:p>
            <a:r>
              <a:rPr lang="en-US" altLang="ko-KR" sz="2800" dirty="0" smtClean="0"/>
              <a:t>End-to-end Experiments</a:t>
            </a:r>
          </a:p>
          <a:p>
            <a:r>
              <a:rPr lang="en-US" altLang="ko-KR" sz="2800" dirty="0" smtClean="0"/>
              <a:t>Future Work</a:t>
            </a:r>
          </a:p>
          <a:p>
            <a:r>
              <a:rPr lang="en-US" altLang="ko-KR" sz="2800" dirty="0" smtClean="0"/>
              <a:t>Conclusion</a:t>
            </a:r>
          </a:p>
          <a:p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646E11C-B68E-46EA-BE82-DBFD035D4101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782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0557" y="4593810"/>
            <a:ext cx="3130883" cy="526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Crowdturfing Sites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the two largest sites</a:t>
            </a:r>
          </a:p>
          <a:p>
            <a:pPr lvl="1"/>
            <a:r>
              <a:rPr lang="en-US" dirty="0" err="1" smtClean="0"/>
              <a:t>Zhubajie</a:t>
            </a:r>
            <a:r>
              <a:rPr lang="en-US" dirty="0" smtClean="0"/>
              <a:t> (ZBJ)</a:t>
            </a:r>
          </a:p>
          <a:p>
            <a:pPr lvl="1"/>
            <a:r>
              <a:rPr lang="en-US" dirty="0" err="1" smtClean="0"/>
              <a:t>Sandaha</a:t>
            </a:r>
            <a:r>
              <a:rPr lang="en-US" dirty="0" smtClean="0"/>
              <a:t> (SDH)</a:t>
            </a:r>
          </a:p>
          <a:p>
            <a:r>
              <a:rPr lang="en-US" dirty="0"/>
              <a:t>Crawling ZBJ and </a:t>
            </a:r>
            <a:r>
              <a:rPr lang="en-US" dirty="0" smtClean="0"/>
              <a:t>SDH</a:t>
            </a:r>
          </a:p>
          <a:p>
            <a:pPr lvl="1"/>
            <a:r>
              <a:rPr lang="en-US" dirty="0" smtClean="0"/>
              <a:t>Details are completely open</a:t>
            </a:r>
          </a:p>
          <a:p>
            <a:pPr lvl="1"/>
            <a:r>
              <a:rPr lang="en-US" dirty="0" smtClean="0"/>
              <a:t>Complete campaign history since going online</a:t>
            </a:r>
          </a:p>
          <a:p>
            <a:pPr lvl="2"/>
            <a:r>
              <a:rPr lang="en-US" dirty="0" smtClean="0"/>
              <a:t>ZBJ 5-year history </a:t>
            </a:r>
          </a:p>
          <a:p>
            <a:pPr lvl="2"/>
            <a:r>
              <a:rPr lang="en-US" dirty="0" smtClean="0"/>
              <a:t>SDH 2-year history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0607" y="2273541"/>
            <a:ext cx="3220944" cy="10736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8101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843"/>
    </mc:Choice>
    <mc:Fallback>
      <p:transition spd="slow" advTm="388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90000"/>
              </a:lnSpc>
              <a:defRPr sz="4000" spc="30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extLst/>
          </a:lstStyle>
          <a:p>
            <a:r>
              <a:rPr lang="en-US" altLang="ko-KR" dirty="0" smtClean="0"/>
              <a:t>Sybil, fake account</a:t>
            </a:r>
            <a:endParaRPr lang="en-US" altLang="ko-K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43808" y="1999301"/>
            <a:ext cx="5868652" cy="3517931"/>
          </a:xfrm>
          <a:prstGeom prst="rect">
            <a:avLst/>
          </a:prstGeom>
        </p:spPr>
        <p:txBody>
          <a:bodyPr wrap="none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Sybil,</a:t>
            </a:r>
            <a:r>
              <a:rPr lang="en-US" altLang="ko-KR" sz="2400" dirty="0"/>
              <a:t> </a:t>
            </a:r>
            <a:r>
              <a:rPr lang="en-US" altLang="ko-KR" sz="2400" i="1" u="sng" dirty="0" err="1">
                <a:hlinkClick r:id="rId3" tooltip="Wikipedia:IPA for English"/>
              </a:rPr>
              <a:t>s</a:t>
            </a:r>
            <a:r>
              <a:rPr lang="en-US" altLang="ko-KR" sz="2400" b="1" i="1" u="sng" dirty="0" err="1">
                <a:hlinkClick r:id="rId3" tooltip="Wikipedia:IPA for English"/>
              </a:rPr>
              <a:t>ɪ</a:t>
            </a:r>
            <a:r>
              <a:rPr lang="en-US" altLang="ko-KR" sz="2400" i="1" u="sng" dirty="0" err="1">
                <a:hlinkClick r:id="rId3" tooltip="Wikipedia:IPA for English"/>
              </a:rPr>
              <a:t>b</a:t>
            </a:r>
            <a:r>
              <a:rPr lang="en-US" altLang="ko-KR" sz="2400" b="1" i="1" u="sng" dirty="0" err="1">
                <a:hlinkClick r:id="rId3" tooltip="Wikipedia:IPA for English"/>
              </a:rPr>
              <a:t>əl</a:t>
            </a:r>
            <a:r>
              <a:rPr lang="en-US" altLang="ko-KR" sz="2400" dirty="0"/>
              <a:t>, Noun</a:t>
            </a:r>
          </a:p>
          <a:p>
            <a:r>
              <a:rPr lang="en-US" altLang="ko-KR" dirty="0" smtClean="0"/>
              <a:t>: </a:t>
            </a:r>
            <a:r>
              <a:rPr lang="en-US" altLang="ko-KR" sz="1800" dirty="0" smtClean="0"/>
              <a:t>a book of which content is a case study of a woman </a:t>
            </a:r>
          </a:p>
          <a:p>
            <a:r>
              <a:rPr lang="en-US" altLang="ko-KR" sz="1800" dirty="0" smtClean="0"/>
              <a:t>diagnosed with multiple personality disorder</a:t>
            </a:r>
            <a:endParaRPr lang="en-US" altLang="ko-KR" sz="1800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2400" dirty="0" smtClean="0"/>
              <a:t>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</a:rPr>
              <a:t>“a 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</a:rPr>
              <a:t>fake account that attempts to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</a:rPr>
              <a:t>create</a:t>
            </a:r>
          </a:p>
          <a:p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</a:rPr>
              <a:t>  many friendships </a:t>
            </a:r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</a:rPr>
              <a:t>with honest </a:t>
            </a:r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</a:rPr>
              <a:t>users”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iNi\Desktop\IS523\Reading Presentation\Sybil_book im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180975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1039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83009" y="545403"/>
            <a:ext cx="990600" cy="365125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8" name="Picture 17" descr="Screen Shot 2012-04-04 at 12.36.40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63"/>
          <a:stretch/>
        </p:blipFill>
        <p:spPr>
          <a:xfrm>
            <a:off x="1148921" y="910527"/>
            <a:ext cx="7781790" cy="28991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Picture 20" descr="Screen Shot 2012-04-04 at 12.38.41 A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35" r="4121" b="15687"/>
          <a:stretch/>
        </p:blipFill>
        <p:spPr>
          <a:xfrm>
            <a:off x="7739871" y="3461363"/>
            <a:ext cx="1054261" cy="335340"/>
          </a:xfrm>
          <a:prstGeom prst="rect">
            <a:avLst/>
          </a:prstGeom>
        </p:spPr>
      </p:pic>
      <p:grpSp>
        <p:nvGrpSpPr>
          <p:cNvPr id="2" name="Group 35"/>
          <p:cNvGrpSpPr/>
          <p:nvPr/>
        </p:nvGrpSpPr>
        <p:grpSpPr>
          <a:xfrm>
            <a:off x="596102" y="4101069"/>
            <a:ext cx="8318932" cy="2445506"/>
            <a:chOff x="549068" y="3831653"/>
            <a:chExt cx="8318932" cy="2445506"/>
          </a:xfrm>
        </p:grpSpPr>
        <p:grpSp>
          <p:nvGrpSpPr>
            <p:cNvPr id="4" name="Group 26"/>
            <p:cNvGrpSpPr/>
            <p:nvPr/>
          </p:nvGrpSpPr>
          <p:grpSpPr>
            <a:xfrm>
              <a:off x="549068" y="3831653"/>
              <a:ext cx="8318932" cy="2445506"/>
              <a:chOff x="549068" y="3831653"/>
              <a:chExt cx="8318932" cy="2445506"/>
            </a:xfrm>
          </p:grpSpPr>
          <p:pic>
            <p:nvPicPr>
              <p:cNvPr id="26" name="Picture 25" descr="Screen Shot 2012-04-04 at 12.43.36 AM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6210" y="4389497"/>
                <a:ext cx="7781790" cy="18876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549068" y="3831653"/>
                <a:ext cx="43955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Report generated by workers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6" name="Picture 95" descr="Screen Shot 2012-04-04 at 12.42.56 A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94245" y="5283295"/>
              <a:ext cx="2441752" cy="920704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627139" y="314570"/>
            <a:ext cx="337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Campaign Information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" name="Group 30"/>
          <p:cNvGrpSpPr/>
          <p:nvPr/>
        </p:nvGrpSpPr>
        <p:grpSpPr>
          <a:xfrm>
            <a:off x="627139" y="971436"/>
            <a:ext cx="8265530" cy="2825267"/>
            <a:chOff x="558796" y="943290"/>
            <a:chExt cx="8265530" cy="2825267"/>
          </a:xfrm>
        </p:grpSpPr>
        <p:sp>
          <p:nvSpPr>
            <p:cNvPr id="105" name="TextBox 104"/>
            <p:cNvSpPr txBox="1"/>
            <p:nvPr/>
          </p:nvSpPr>
          <p:spPr>
            <a:xfrm>
              <a:off x="7544976" y="2100783"/>
              <a:ext cx="1244962" cy="30777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Get the </a:t>
              </a:r>
              <a:r>
                <a:rPr lang="en-US" sz="1400" dirty="0">
                  <a:solidFill>
                    <a:schemeClr val="bg1"/>
                  </a:solidFill>
                </a:rPr>
                <a:t>J</a:t>
              </a:r>
              <a:r>
                <a:rPr lang="en-US" sz="1400" dirty="0" smtClean="0">
                  <a:solidFill>
                    <a:schemeClr val="bg1"/>
                  </a:solidFill>
                </a:rPr>
                <a:t>ob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44976" y="2495670"/>
              <a:ext cx="1244962" cy="30777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Submit Report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553331" y="3430003"/>
              <a:ext cx="1270995" cy="338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Check Details</a:t>
              </a:r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558796" y="943290"/>
              <a:ext cx="5313013" cy="2745596"/>
              <a:chOff x="558796" y="943290"/>
              <a:chExt cx="5313013" cy="274559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58796" y="1478974"/>
                <a:ext cx="1162426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Campaign ID</a:t>
                </a:r>
                <a:endParaRPr lang="en-US" sz="1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8796" y="1754676"/>
                <a:ext cx="1145716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Input Money</a:t>
                </a:r>
                <a:endParaRPr lang="en-US" sz="1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58796" y="2602874"/>
                <a:ext cx="1129006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Rewards</a:t>
                </a:r>
                <a:endParaRPr lang="en-US" sz="1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24480" y="2647495"/>
                <a:ext cx="2847252" cy="73866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6600"/>
                    </a:solidFill>
                  </a:rPr>
                  <a:t>100</a:t>
                </a:r>
                <a:r>
                  <a:rPr lang="en-US" sz="1400" dirty="0" smtClean="0"/>
                  <a:t> tasks, each </a:t>
                </a:r>
                <a:r>
                  <a:rPr lang="en-US" sz="1400" dirty="0" smtClean="0">
                    <a:solidFill>
                      <a:srgbClr val="FF6600"/>
                    </a:solidFill>
                  </a:rPr>
                  <a:t>￥0.8</a:t>
                </a:r>
              </a:p>
              <a:p>
                <a:r>
                  <a:rPr lang="en-US" sz="1400" dirty="0" smtClean="0">
                    <a:solidFill>
                      <a:srgbClr val="FF6600"/>
                    </a:solidFill>
                  </a:rPr>
                  <a:t>77</a:t>
                </a:r>
                <a:r>
                  <a:rPr lang="en-US" sz="1400" dirty="0" smtClean="0"/>
                  <a:t> submissions accepted</a:t>
                </a:r>
              </a:p>
              <a:p>
                <a:r>
                  <a:rPr lang="en-US" sz="1400" dirty="0" smtClean="0"/>
                  <a:t>Still need </a:t>
                </a:r>
                <a:r>
                  <a:rPr lang="en-US" sz="1400" dirty="0" smtClean="0">
                    <a:solidFill>
                      <a:srgbClr val="FF6600"/>
                    </a:solidFill>
                  </a:rPr>
                  <a:t>23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more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56861" y="943290"/>
                <a:ext cx="4514948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Promote our product using your blog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58796" y="2028116"/>
                <a:ext cx="1139371" cy="3092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Category</a:t>
                </a:r>
                <a:endParaRPr lang="en-US" sz="1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26534" y="2028115"/>
                <a:ext cx="1453849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Blog </a:t>
                </a:r>
                <a:r>
                  <a:rPr lang="en-US" sz="1400" dirty="0" err="1" smtClean="0"/>
                  <a:t>Promtion</a:t>
                </a:r>
                <a:endParaRPr lang="en-US" sz="14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58797" y="3376986"/>
                <a:ext cx="1145716" cy="30820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Status</a:t>
                </a:r>
                <a:endParaRPr lang="en-US" sz="14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826533" y="3376986"/>
                <a:ext cx="3253187" cy="3119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Ongoing </a:t>
                </a:r>
                <a:r>
                  <a:rPr lang="en-US" sz="1400" dirty="0" smtClean="0"/>
                  <a:t>(</a:t>
                </a:r>
                <a:r>
                  <a:rPr lang="en-US" sz="1400" dirty="0" smtClean="0">
                    <a:solidFill>
                      <a:srgbClr val="FF6600"/>
                    </a:solidFill>
                  </a:rPr>
                  <a:t>177</a:t>
                </a:r>
                <a:r>
                  <a:rPr lang="en-US" sz="1400" dirty="0" smtClean="0"/>
                  <a:t> reports submitted)</a:t>
                </a:r>
                <a:endParaRPr lang="en-US" sz="1400" dirty="0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332774" y="5000960"/>
            <a:ext cx="1615491" cy="1297668"/>
            <a:chOff x="5332772" y="4731544"/>
            <a:chExt cx="1412524" cy="1297668"/>
          </a:xfrm>
        </p:grpSpPr>
        <p:grpSp>
          <p:nvGrpSpPr>
            <p:cNvPr id="8" name="Group 86"/>
            <p:cNvGrpSpPr/>
            <p:nvPr/>
          </p:nvGrpSpPr>
          <p:grpSpPr>
            <a:xfrm>
              <a:off x="5384078" y="4731544"/>
              <a:ext cx="1121029" cy="477053"/>
              <a:chOff x="1377204" y="3470421"/>
              <a:chExt cx="1381989" cy="631640"/>
            </a:xfrm>
          </p:grpSpPr>
          <p:sp>
            <p:nvSpPr>
              <p:cNvPr id="88" name="Rectangular Callout 87"/>
              <p:cNvSpPr/>
              <p:nvPr/>
            </p:nvSpPr>
            <p:spPr>
              <a:xfrm>
                <a:off x="1377204" y="3470421"/>
                <a:ext cx="1381989" cy="631640"/>
              </a:xfrm>
              <a:prstGeom prst="wedgeRectCallout">
                <a:avLst>
                  <a:gd name="adj1" fmla="val -58497"/>
                  <a:gd name="adj2" fmla="val 44664"/>
                </a:avLst>
              </a:prstGeom>
              <a:solidFill>
                <a:schemeClr val="bg1"/>
              </a:solidFill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397600" y="3528654"/>
                <a:ext cx="1361592" cy="489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URL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89"/>
            <p:cNvGrpSpPr/>
            <p:nvPr/>
          </p:nvGrpSpPr>
          <p:grpSpPr>
            <a:xfrm>
              <a:off x="5332772" y="5552159"/>
              <a:ext cx="1412524" cy="477053"/>
              <a:chOff x="1377204" y="3470421"/>
              <a:chExt cx="1982462" cy="631640"/>
            </a:xfrm>
          </p:grpSpPr>
          <p:sp>
            <p:nvSpPr>
              <p:cNvPr id="91" name="Rectangular Callout 90"/>
              <p:cNvSpPr/>
              <p:nvPr/>
            </p:nvSpPr>
            <p:spPr>
              <a:xfrm>
                <a:off x="1377204" y="3470421"/>
                <a:ext cx="1717368" cy="631640"/>
              </a:xfrm>
              <a:prstGeom prst="wedgeRectCallout">
                <a:avLst>
                  <a:gd name="adj1" fmla="val -58497"/>
                  <a:gd name="adj2" fmla="val 44664"/>
                </a:avLst>
              </a:prstGeom>
              <a:solidFill>
                <a:schemeClr val="bg1"/>
              </a:solidFill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397598" y="3528655"/>
                <a:ext cx="1962068" cy="489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Screenshot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" name="Group 32"/>
          <p:cNvGrpSpPr/>
          <p:nvPr/>
        </p:nvGrpSpPr>
        <p:grpSpPr>
          <a:xfrm>
            <a:off x="596102" y="4619053"/>
            <a:ext cx="8245095" cy="1600155"/>
            <a:chOff x="596102" y="4349637"/>
            <a:chExt cx="8245095" cy="1600155"/>
          </a:xfrm>
        </p:grpSpPr>
        <p:sp>
          <p:nvSpPr>
            <p:cNvPr id="111" name="TextBox 110"/>
            <p:cNvSpPr txBox="1"/>
            <p:nvPr/>
          </p:nvSpPr>
          <p:spPr>
            <a:xfrm>
              <a:off x="596102" y="4858273"/>
              <a:ext cx="1023570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/>
                <a:t>WorkerID</a:t>
              </a:r>
              <a:endParaRPr lang="en-US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6102" y="5323608"/>
              <a:ext cx="1060495" cy="31284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Experience</a:t>
              </a:r>
              <a:endParaRPr lang="en-US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96102" y="5642015"/>
              <a:ext cx="1167586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Reputation</a:t>
              </a:r>
              <a:endParaRPr lang="en-US" sz="1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27139" y="4349637"/>
              <a:ext cx="1032569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Report ID</a:t>
              </a:r>
              <a:endParaRPr lang="en-US" sz="1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99859" y="4671735"/>
              <a:ext cx="1441338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u="sng" dirty="0" smtClean="0">
                  <a:solidFill>
                    <a:schemeClr val="bg2"/>
                  </a:solidFill>
                </a:rPr>
                <a:t>Report Cheating</a:t>
              </a:r>
              <a:endParaRPr lang="en-US" sz="1400" u="sng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 rot="21088464">
            <a:off x="6612581" y="5372531"/>
            <a:ext cx="1609836" cy="568004"/>
            <a:chOff x="732923" y="4955464"/>
            <a:chExt cx="1609836" cy="568004"/>
          </a:xfrm>
        </p:grpSpPr>
        <p:sp>
          <p:nvSpPr>
            <p:cNvPr id="42" name="Rectangle 41"/>
            <p:cNvSpPr/>
            <p:nvPr/>
          </p:nvSpPr>
          <p:spPr>
            <a:xfrm>
              <a:off x="746700" y="4955464"/>
              <a:ext cx="1583783" cy="568004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2923" y="5044255"/>
              <a:ext cx="1609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BC0000"/>
                  </a:solidFill>
                  <a:latin typeface="Arial Black"/>
                  <a:cs typeface="Arial Black"/>
                </a:rPr>
                <a:t>Accepted!</a:t>
              </a:r>
              <a:endParaRPr lang="en-US" sz="2000" dirty="0">
                <a:solidFill>
                  <a:srgbClr val="BC0000"/>
                </a:solidFill>
                <a:latin typeface="Arial Black"/>
                <a:cs typeface="Arial Black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57313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5036"/>
    </mc:Choice>
    <mc:Fallback>
      <p:transition spd="slow" advTm="85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6380230"/>
              </p:ext>
            </p:extLst>
          </p:nvPr>
        </p:nvGraphicFramePr>
        <p:xfrm>
          <a:off x="179513" y="1268760"/>
          <a:ext cx="8784975" cy="1554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6063"/>
                <a:gridCol w="936104"/>
                <a:gridCol w="1152128"/>
                <a:gridCol w="936104"/>
                <a:gridCol w="720080"/>
                <a:gridCol w="864096"/>
                <a:gridCol w="1008112"/>
                <a:gridCol w="792088"/>
                <a:gridCol w="967142"/>
                <a:gridCol w="833058"/>
              </a:tblGrid>
              <a:tr h="216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</a:t>
                      </a:r>
                    </a:p>
                    <a:p>
                      <a:r>
                        <a:rPr lang="en-US" sz="1400" baseline="0" dirty="0" smtClean="0"/>
                        <a:t>Since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</a:p>
                    <a:p>
                      <a:r>
                        <a:rPr lang="en-US" sz="1400" dirty="0" smtClean="0"/>
                        <a:t>Campaigns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Workers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Tasks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Reports</a:t>
                      </a:r>
                      <a:endParaRPr lang="en-US" altLang="ko-KR" sz="1400" dirty="0" smtClean="0">
                        <a:solidFill>
                          <a:srgbClr val="26262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Accepted</a:t>
                      </a:r>
                      <a:endParaRPr lang="en-US" altLang="ko-KR" sz="1400" dirty="0" smtClean="0">
                        <a:solidFill>
                          <a:srgbClr val="26262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$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dirty="0" smtClean="0"/>
                        <a:t>$ for</a:t>
                      </a:r>
                    </a:p>
                    <a:p>
                      <a:r>
                        <a:rPr lang="en-US" altLang="ko-KR" sz="1400" dirty="0" smtClean="0"/>
                        <a:t>Workers</a:t>
                      </a:r>
                      <a:endParaRPr lang="en-US" altLang="ko-KR" sz="1400" dirty="0" smtClean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 for</a:t>
                      </a:r>
                    </a:p>
                    <a:p>
                      <a:r>
                        <a:rPr lang="en-US" sz="1400" dirty="0" smtClean="0"/>
                        <a:t>Site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</a:tr>
              <a:tr h="4279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ZBJ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Nov. 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76K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169K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17.4M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6.3M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$3.0M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$2.4M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$595K</a:t>
                      </a:r>
                      <a:endParaRPr lang="en-US" sz="1400" dirty="0"/>
                    </a:p>
                  </a:txBody>
                  <a:tcPr/>
                </a:tc>
              </a:tr>
              <a:tr h="4279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Mar.</a:t>
                      </a:r>
                      <a:r>
                        <a:rPr lang="en-US" sz="1400" baseline="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1.4M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751K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$161K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$129K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$32K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7183653"/>
              </p:ext>
            </p:extLst>
          </p:nvPr>
        </p:nvGraphicFramePr>
        <p:xfrm>
          <a:off x="233265" y="2729754"/>
          <a:ext cx="8686800" cy="378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9086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9821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9373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8253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84574" y="4325312"/>
            <a:ext cx="57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ZBJ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38213" y="5265911"/>
            <a:ext cx="63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SDH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92825" y="5943386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Campaigns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26515" y="486580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0639" y="5514140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Campaigns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0377" y="4367687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High Level </a:t>
            </a:r>
            <a:r>
              <a:rPr lang="pl-PL" dirty="0" err="1" smtClean="0"/>
              <a:t>Statistics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8" name="Group 23"/>
          <p:cNvGrpSpPr/>
          <p:nvPr/>
        </p:nvGrpSpPr>
        <p:grpSpPr>
          <a:xfrm>
            <a:off x="7388909" y="3254624"/>
            <a:ext cx="1177426" cy="1799818"/>
            <a:chOff x="7388909" y="3254624"/>
            <a:chExt cx="1177426" cy="1799818"/>
          </a:xfrm>
        </p:grpSpPr>
        <p:sp>
          <p:nvSpPr>
            <p:cNvPr id="3" name="TextBox 2"/>
            <p:cNvSpPr txBox="1"/>
            <p:nvPr/>
          </p:nvSpPr>
          <p:spPr>
            <a:xfrm>
              <a:off x="7388909" y="3254624"/>
              <a:ext cx="11774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1,000,000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09067" y="3758933"/>
              <a:ext cx="99945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100,000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5483" y="4224532"/>
              <a:ext cx="872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10,000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15483" y="4685110"/>
              <a:ext cx="74472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1,000</a:t>
              </a:r>
              <a:endParaRPr lang="en-US" dirty="0"/>
            </a:p>
          </p:txBody>
        </p:sp>
      </p:grpSp>
      <p:grpSp>
        <p:nvGrpSpPr>
          <p:cNvPr id="19" name="Group 28"/>
          <p:cNvGrpSpPr/>
          <p:nvPr/>
        </p:nvGrpSpPr>
        <p:grpSpPr>
          <a:xfrm>
            <a:off x="657785" y="3256661"/>
            <a:ext cx="872091" cy="1108963"/>
            <a:chOff x="657785" y="3256661"/>
            <a:chExt cx="872091" cy="1108963"/>
          </a:xfrm>
        </p:grpSpPr>
        <p:sp>
          <p:nvSpPr>
            <p:cNvPr id="25" name="TextBox 24"/>
            <p:cNvSpPr txBox="1"/>
            <p:nvPr/>
          </p:nvSpPr>
          <p:spPr>
            <a:xfrm>
              <a:off x="657785" y="3256661"/>
              <a:ext cx="872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10,000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990" y="3996292"/>
              <a:ext cx="74472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1,000</a:t>
              </a:r>
              <a:endParaRPr lang="en-US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449382" y="3256661"/>
            <a:ext cx="1755091" cy="32580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092280" y="3140968"/>
            <a:ext cx="1604056" cy="55151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079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4012"/>
    </mc:Choice>
    <mc:Fallback>
      <p:transition spd="slow" advTm="124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6" grpId="1">
        <p:bldSub>
          <a:bldChart bld="series"/>
        </p:bldSub>
      </p:bldGraphic>
      <p:bldGraphic spid="6" grpId="2">
        <p:bldSub>
          <a:bldChart bld="series"/>
        </p:bldSub>
      </p:bldGraphic>
      <p:bldGraphic spid="6" grpId="3">
        <p:bldSub>
          <a:bldChart bld="series"/>
        </p:bldSub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1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Workers Real People?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7620770"/>
              </p:ext>
            </p:extLst>
          </p:nvPr>
        </p:nvGraphicFramePr>
        <p:xfrm>
          <a:off x="105508" y="1907930"/>
          <a:ext cx="8932984" cy="48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1978269" y="951769"/>
            <a:ext cx="505556" cy="2536580"/>
          </a:xfrm>
          <a:prstGeom prst="leftBrace">
            <a:avLst>
              <a:gd name="adj1" fmla="val 26952"/>
              <a:gd name="adj2" fmla="val 50000"/>
            </a:avLst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5639533" y="-20515"/>
            <a:ext cx="505556" cy="4481148"/>
          </a:xfrm>
          <a:prstGeom prst="leftBrace">
            <a:avLst>
              <a:gd name="adj1" fmla="val 32272"/>
              <a:gd name="adj2" fmla="val 50000"/>
            </a:avLst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7938" y="1582505"/>
            <a:ext cx="280621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04040"/>
                </a:solidFill>
              </a:rPr>
              <a:t>Late Night/Early Morning</a:t>
            </a:r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950" y="1583240"/>
            <a:ext cx="21387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04040"/>
                </a:solidFill>
              </a:rPr>
              <a:t>Work Day/Evening</a:t>
            </a:r>
            <a:endParaRPr lang="en-US" sz="2000" dirty="0">
              <a:solidFill>
                <a:srgbClr val="404040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4720342" y="3599539"/>
            <a:ext cx="1363826" cy="471299"/>
            <a:chOff x="1486488" y="2330575"/>
            <a:chExt cx="2260209" cy="1035672"/>
          </a:xfrm>
        </p:grpSpPr>
        <p:sp>
          <p:nvSpPr>
            <p:cNvPr id="11" name="Rectangular Callout 10"/>
            <p:cNvSpPr/>
            <p:nvPr/>
          </p:nvSpPr>
          <p:spPr>
            <a:xfrm>
              <a:off x="1486488" y="2330575"/>
              <a:ext cx="2260209" cy="1035672"/>
            </a:xfrm>
            <a:prstGeom prst="wedgeRectCallout">
              <a:avLst>
                <a:gd name="adj1" fmla="val -9384"/>
                <a:gd name="adj2" fmla="val -107905"/>
              </a:avLst>
            </a:prstGeom>
            <a:solidFill>
              <a:schemeClr val="bg1"/>
            </a:solidFill>
            <a:ln w="38100" cap="rnd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6488" y="2330575"/>
              <a:ext cx="2260209" cy="1014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Lunch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6740781" y="4029807"/>
            <a:ext cx="1359611" cy="471299"/>
            <a:chOff x="1486488" y="2330575"/>
            <a:chExt cx="2260209" cy="1035672"/>
          </a:xfrm>
        </p:grpSpPr>
        <p:sp>
          <p:nvSpPr>
            <p:cNvPr id="14" name="Rectangular Callout 13"/>
            <p:cNvSpPr/>
            <p:nvPr/>
          </p:nvSpPr>
          <p:spPr>
            <a:xfrm>
              <a:off x="1486488" y="2330575"/>
              <a:ext cx="2260209" cy="1035672"/>
            </a:xfrm>
            <a:prstGeom prst="wedgeRectCallout">
              <a:avLst>
                <a:gd name="adj1" fmla="val -9384"/>
                <a:gd name="adj2" fmla="val -107905"/>
              </a:avLst>
            </a:prstGeom>
            <a:solidFill>
              <a:schemeClr val="bg1"/>
            </a:solidFill>
            <a:ln w="38100" cap="rnd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6488" y="2330575"/>
              <a:ext cx="2260209" cy="1014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04040"/>
                  </a:solidFill>
                </a:rPr>
                <a:t>Dinner</a:t>
              </a:r>
              <a:endParaRPr lang="en-US" sz="2400" dirty="0">
                <a:solidFill>
                  <a:srgbClr val="40404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32077" y="4608045"/>
            <a:ext cx="98364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ZBJ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2077" y="5029767"/>
            <a:ext cx="983641" cy="3601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SDH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8810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486"/>
    </mc:Choice>
    <mc:Fallback>
      <p:transition spd="slow" advTm="43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1277154"/>
              </p:ext>
            </p:extLst>
          </p:nvPr>
        </p:nvGraphicFramePr>
        <p:xfrm>
          <a:off x="423271" y="1764645"/>
          <a:ext cx="8169953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0886"/>
                <a:gridCol w="1462270"/>
                <a:gridCol w="1327588"/>
                <a:gridCol w="1000501"/>
                <a:gridCol w="1108708"/>
              </a:tblGrid>
              <a:tr h="6341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Campaign Target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of </a:t>
                      </a:r>
                    </a:p>
                    <a:p>
                      <a:pPr algn="ctr"/>
                      <a:r>
                        <a:rPr lang="en-US" sz="1800" dirty="0" smtClean="0"/>
                        <a:t>Campaigns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per </a:t>
                      </a:r>
                    </a:p>
                    <a:p>
                      <a:pPr algn="ctr"/>
                      <a:r>
                        <a:rPr lang="en-US" sz="1800" dirty="0" smtClean="0"/>
                        <a:t>Campaign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per </a:t>
                      </a:r>
                    </a:p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Monthly Growth</a:t>
                      </a:r>
                      <a:endParaRPr lang="en-US" sz="18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</a:t>
                      </a:r>
                      <a:r>
                        <a:rPr lang="en-US" sz="2000" baseline="0" dirty="0" smtClean="0"/>
                        <a:t> Registration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29,413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16%</a:t>
                      </a:r>
                      <a:endParaRPr lang="en-US" sz="2000" dirty="0"/>
                    </a:p>
                  </a:txBody>
                  <a:tcPr/>
                </a:tc>
              </a:tr>
              <a:tr h="3866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Forums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17,753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Instant Message Groups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12,969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17%</a:t>
                      </a:r>
                      <a:endParaRPr lang="en-US" sz="20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Microblogs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1800" dirty="0" smtClean="0">
                          <a:solidFill>
                            <a:prstClr val="black"/>
                          </a:solidFill>
                        </a:rPr>
                        <a:t>e.g. Twitter/</a:t>
                      </a:r>
                      <a:r>
                        <a:rPr lang="en-US" sz="1800" dirty="0" err="1" smtClean="0">
                          <a:solidFill>
                            <a:prstClr val="black"/>
                          </a:solidFill>
                        </a:rPr>
                        <a:t>Weibo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4061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47%</a:t>
                      </a:r>
                      <a:endParaRPr lang="en-US" sz="20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3067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7152" y="1252704"/>
            <a:ext cx="390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Top 5 Campaign Types on </a:t>
            </a:r>
            <a:r>
              <a:rPr lang="en-US" sz="2400" dirty="0" smtClean="0">
                <a:solidFill>
                  <a:prstClr val="black"/>
                </a:solidFill>
              </a:rPr>
              <a:t>ZBJ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5" y="3573016"/>
            <a:ext cx="3240360" cy="447199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2320" y="3573016"/>
            <a:ext cx="1174086" cy="416578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0464" y="4603997"/>
            <a:ext cx="8245642" cy="1345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1F28"/>
              </a:buClr>
            </a:pPr>
            <a:r>
              <a:rPr lang="en-US" dirty="0">
                <a:solidFill>
                  <a:prstClr val="black"/>
                </a:solidFill>
              </a:rPr>
              <a:t>Most campaigns </a:t>
            </a:r>
            <a:r>
              <a:rPr lang="en-US" dirty="0" smtClean="0">
                <a:solidFill>
                  <a:prstClr val="black"/>
                </a:solidFill>
              </a:rPr>
              <a:t>are spam generation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DA1F28"/>
              </a:buClr>
            </a:pPr>
            <a:r>
              <a:rPr lang="en-US" dirty="0">
                <a:solidFill>
                  <a:prstClr val="black"/>
                </a:solidFill>
              </a:rPr>
              <a:t>Highest growth category is </a:t>
            </a:r>
            <a:r>
              <a:rPr lang="en-US" dirty="0" err="1" smtClean="0">
                <a:solidFill>
                  <a:prstClr val="black"/>
                </a:solidFill>
              </a:rPr>
              <a:t>microblogging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DA1F28"/>
              </a:buClr>
            </a:pPr>
            <a:r>
              <a:rPr lang="en-US" dirty="0" err="1" smtClean="0">
                <a:solidFill>
                  <a:prstClr val="black"/>
                </a:solidFill>
              </a:rPr>
              <a:t>Weibo</a:t>
            </a:r>
            <a:r>
              <a:rPr lang="en-US" dirty="0" smtClean="0">
                <a:solidFill>
                  <a:prstClr val="black"/>
                </a:solidFill>
              </a:rPr>
              <a:t>: increased by 300% (200 million users) in a single year (2011)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358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432"/>
    </mc:Choice>
    <mc:Fallback>
      <p:transition spd="slow" advTm="65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Outline of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Motivation &amp; Introduction</a:t>
            </a:r>
          </a:p>
          <a:p>
            <a:r>
              <a:rPr lang="en-US" altLang="ko-KR" sz="2800" dirty="0" err="1" smtClean="0"/>
              <a:t>Crowdturfing</a:t>
            </a:r>
            <a:r>
              <a:rPr lang="en-US" altLang="ko-KR" sz="2800" dirty="0" smtClean="0"/>
              <a:t> in China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End-to-end Experiments</a:t>
            </a:r>
          </a:p>
          <a:p>
            <a:r>
              <a:rPr lang="en-US" altLang="ko-KR" sz="2800" dirty="0" smtClean="0"/>
              <a:t>Future Work</a:t>
            </a:r>
          </a:p>
          <a:p>
            <a:r>
              <a:rPr lang="en-US" altLang="ko-KR" sz="2800" dirty="0" smtClean="0"/>
              <a:t>Conclusion</a:t>
            </a:r>
          </a:p>
          <a:p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646E11C-B68E-46EA-BE82-DBFD035D4101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782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Effective Is </a:t>
            </a:r>
            <a:r>
              <a:rPr lang="en-US" dirty="0" err="1" smtClean="0"/>
              <a:t>Crowdturfing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missing?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BC0000"/>
              </a:solidFill>
            </a:endParaRPr>
          </a:p>
          <a:p>
            <a:r>
              <a:rPr lang="en-US" dirty="0" smtClean="0">
                <a:solidFill>
                  <a:srgbClr val="BC0000"/>
                </a:solidFill>
              </a:rPr>
              <a:t>Understanding end</a:t>
            </a:r>
            <a:r>
              <a:rPr lang="en-US" dirty="0">
                <a:solidFill>
                  <a:srgbClr val="BC0000"/>
                </a:solidFill>
              </a:rPr>
              <a:t>-to-end </a:t>
            </a:r>
            <a:r>
              <a:rPr lang="en-US" dirty="0" smtClean="0">
                <a:solidFill>
                  <a:srgbClr val="BC0000"/>
                </a:solidFill>
              </a:rPr>
              <a:t>impact of </a:t>
            </a:r>
            <a:r>
              <a:rPr lang="en-US" dirty="0" err="1" smtClean="0">
                <a:solidFill>
                  <a:srgbClr val="BC0000"/>
                </a:solidFill>
              </a:rPr>
              <a:t>Crowdturfing</a:t>
            </a:r>
            <a:endParaRPr lang="en-US" dirty="0" smtClean="0"/>
          </a:p>
          <a:p>
            <a:r>
              <a:rPr lang="en-US" dirty="0"/>
              <a:t>Initiate campaigns as customer</a:t>
            </a:r>
          </a:p>
          <a:p>
            <a:pPr lvl="1"/>
            <a:r>
              <a:rPr lang="en-US" dirty="0"/>
              <a:t>4 </a:t>
            </a:r>
            <a:r>
              <a:rPr lang="en-US" dirty="0" smtClean="0"/>
              <a:t>benign ad campaigns </a:t>
            </a:r>
          </a:p>
          <a:p>
            <a:pPr lvl="2"/>
            <a:r>
              <a:rPr lang="en-US" dirty="0" smtClean="0"/>
              <a:t>iPhone Store, Travel Agent, Raffle, Ocean Park </a:t>
            </a:r>
          </a:p>
          <a:p>
            <a:pPr lvl="1"/>
            <a:r>
              <a:rPr lang="en-US" dirty="0" smtClean="0"/>
              <a:t>Ask workers to promote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35435" y="2188212"/>
            <a:ext cx="3488974" cy="825051"/>
            <a:chOff x="6016033" y="6398865"/>
            <a:chExt cx="3488974" cy="825051"/>
          </a:xfrm>
        </p:grpSpPr>
        <p:pic>
          <p:nvPicPr>
            <p:cNvPr id="5" name="Picture 5" descr="C:\Users\t0ph3r\Desktop\job talk\User Group-01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639" y="6398865"/>
              <a:ext cx="746953" cy="746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p Arrow 5"/>
            <p:cNvSpPr/>
            <p:nvPr/>
          </p:nvSpPr>
          <p:spPr>
            <a:xfrm rot="5400000">
              <a:off x="6764607" y="6599013"/>
              <a:ext cx="578255" cy="515353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5400000">
              <a:off x="8124465" y="6583537"/>
              <a:ext cx="556409" cy="56815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t0ph3r\Desktop\job talk\Client-2-icon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033" y="6450740"/>
              <a:ext cx="695078" cy="69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/>
            <a:srcRect l="10761" t="7987" r="10429" b="8914"/>
            <a:stretch/>
          </p:blipFill>
          <p:spPr>
            <a:xfrm>
              <a:off x="8777585" y="6467103"/>
              <a:ext cx="727422" cy="75681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44177" y="2300118"/>
            <a:ext cx="1734577" cy="568112"/>
            <a:chOff x="7238527" y="2082118"/>
            <a:chExt cx="1734577" cy="568112"/>
          </a:xfrm>
        </p:grpSpPr>
        <p:sp>
          <p:nvSpPr>
            <p:cNvPr id="12" name="Up Arrow 11"/>
            <p:cNvSpPr/>
            <p:nvPr/>
          </p:nvSpPr>
          <p:spPr>
            <a:xfrm rot="5400000">
              <a:off x="7244400" y="2087948"/>
              <a:ext cx="556409" cy="56815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53762" y="2082118"/>
              <a:ext cx="1119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Clicks?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9531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104"/>
    </mc:Choice>
    <mc:Fallback>
      <p:transition spd="slow" advTm="43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2796116" y="4979674"/>
            <a:ext cx="3089591" cy="1572660"/>
            <a:chOff x="2796116" y="4979674"/>
            <a:chExt cx="3089591" cy="1572660"/>
          </a:xfrm>
        </p:grpSpPr>
        <p:grpSp>
          <p:nvGrpSpPr>
            <p:cNvPr id="5" name="Group 39"/>
            <p:cNvGrpSpPr/>
            <p:nvPr/>
          </p:nvGrpSpPr>
          <p:grpSpPr>
            <a:xfrm>
              <a:off x="3034655" y="4979674"/>
              <a:ext cx="2851052" cy="1572660"/>
              <a:chOff x="5199817" y="5133553"/>
              <a:chExt cx="3360358" cy="1620969"/>
            </a:xfrm>
          </p:grpSpPr>
          <p:sp>
            <p:nvSpPr>
              <p:cNvPr id="38" name="Cloud 37"/>
              <p:cNvSpPr/>
              <p:nvPr/>
            </p:nvSpPr>
            <p:spPr>
              <a:xfrm>
                <a:off x="5199817" y="5133553"/>
                <a:ext cx="3360358" cy="1168866"/>
              </a:xfrm>
              <a:prstGeom prst="cloud">
                <a:avLst/>
              </a:prstGeom>
              <a:solidFill>
                <a:schemeClr val="bg1"/>
              </a:solidFill>
              <a:ln w="38100" cmpd="sng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65571" y="6342120"/>
                <a:ext cx="2580638" cy="412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Weibo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 (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microblog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)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26096" b="72365" l="10000" r="90000"/>
                      </a14:imgEffect>
                    </a14:imgLayer>
                  </a14:imgProps>
                </a:ext>
              </a:extLst>
            </a:blip>
            <a:srcRect t="20313" b="21851"/>
            <a:stretch/>
          </p:blipFill>
          <p:spPr>
            <a:xfrm>
              <a:off x="2796116" y="5623585"/>
              <a:ext cx="987197" cy="5709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End-to-end Experiment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95620" y="3692195"/>
            <a:ext cx="2050331" cy="2975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1"/>
          <p:cNvGrpSpPr/>
          <p:nvPr/>
        </p:nvGrpSpPr>
        <p:grpSpPr>
          <a:xfrm>
            <a:off x="4291042" y="2297222"/>
            <a:ext cx="1659679" cy="1496060"/>
            <a:chOff x="3420428" y="3194585"/>
            <a:chExt cx="1659679" cy="1496060"/>
          </a:xfrm>
        </p:grpSpPr>
        <p:pic>
          <p:nvPicPr>
            <p:cNvPr id="15" name="Picture 14" descr="data_server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8295" y="3908878"/>
              <a:ext cx="781767" cy="78176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420428" y="3194585"/>
              <a:ext cx="1659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Measurement 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Server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/>
          <a:srcRect l="16202" t="16828" r="12283" b="7679"/>
          <a:stretch/>
        </p:blipFill>
        <p:spPr>
          <a:xfrm>
            <a:off x="1543627" y="3166610"/>
            <a:ext cx="1252489" cy="44070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675783">
            <a:off x="1311764" y="5031133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Create Spam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9" name="Group 18"/>
          <p:cNvGrpSpPr/>
          <p:nvPr/>
        </p:nvGrpSpPr>
        <p:grpSpPr>
          <a:xfrm>
            <a:off x="6703491" y="2414477"/>
            <a:ext cx="1996909" cy="1305047"/>
            <a:chOff x="6028208" y="1560063"/>
            <a:chExt cx="2089918" cy="1941493"/>
          </a:xfrm>
        </p:grpSpPr>
        <p:grpSp>
          <p:nvGrpSpPr>
            <p:cNvPr id="10" name="Group 20"/>
            <p:cNvGrpSpPr/>
            <p:nvPr/>
          </p:nvGrpSpPr>
          <p:grpSpPr>
            <a:xfrm>
              <a:off x="6028208" y="1560063"/>
              <a:ext cx="2089918" cy="1941493"/>
              <a:chOff x="865120" y="3103233"/>
              <a:chExt cx="2156808" cy="91339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65120" y="3103233"/>
                <a:ext cx="2156808" cy="280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Travel Agent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flipH="1">
                <a:off x="1368836" y="3455956"/>
                <a:ext cx="1149374" cy="5368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368839" y="3447873"/>
                <a:ext cx="1149373" cy="568757"/>
              </a:xfrm>
              <a:prstGeom prst="rect">
                <a:avLst/>
              </a:prstGeom>
              <a:noFill/>
              <a:ln w="38100" cmpd="sng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62880" y="2539974"/>
              <a:ext cx="663632" cy="821128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 rot="21324801">
            <a:off x="5509831" y="3174595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Redirection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75467"/>
          </a:xfrm>
        </p:spPr>
        <p:txBody>
          <a:bodyPr/>
          <a:lstStyle/>
          <a:p>
            <a:r>
              <a:rPr lang="en-US" smtClean="0"/>
              <a:t>Campaign1: promote a Travel Agent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08903" y="4815185"/>
            <a:ext cx="2248334" cy="459058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425289" y="3715436"/>
            <a:ext cx="334945" cy="137932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20676" y="3531708"/>
            <a:ext cx="1801976" cy="18372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0184" y="3168116"/>
            <a:ext cx="1883624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smtClean="0">
                <a:solidFill>
                  <a:srgbClr val="BC0000"/>
                </a:solidFill>
                <a:cs typeface="Times"/>
              </a:rPr>
              <a:t>New Job Here!</a:t>
            </a:r>
            <a:endParaRPr lang="en-US" sz="2200" i="1">
              <a:solidFill>
                <a:srgbClr val="BC0000"/>
              </a:solidFill>
              <a:cs typeface="Times"/>
            </a:endParaRPr>
          </a:p>
        </p:txBody>
      </p:sp>
      <p:grpSp>
        <p:nvGrpSpPr>
          <p:cNvPr id="13" name="Group 25"/>
          <p:cNvGrpSpPr/>
          <p:nvPr/>
        </p:nvGrpSpPr>
        <p:grpSpPr>
          <a:xfrm>
            <a:off x="1216444" y="2277997"/>
            <a:ext cx="2636108" cy="1711730"/>
            <a:chOff x="877903" y="2968841"/>
            <a:chExt cx="2405812" cy="1114211"/>
          </a:xfrm>
        </p:grpSpPr>
        <p:sp>
          <p:nvSpPr>
            <p:cNvPr id="27" name="Rectangle 26"/>
            <p:cNvSpPr/>
            <p:nvPr/>
          </p:nvSpPr>
          <p:spPr>
            <a:xfrm>
              <a:off x="1098998" y="3401082"/>
              <a:ext cx="1641410" cy="681970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7903" y="2968841"/>
              <a:ext cx="2405812" cy="329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ZBJ (Crowdturfing Site)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8998" y="3398488"/>
              <a:ext cx="1651696" cy="112713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3052631" y="3733356"/>
            <a:ext cx="1361920" cy="59926"/>
          </a:xfrm>
          <a:prstGeom prst="straightConnector1">
            <a:avLst/>
          </a:prstGeom>
          <a:ln w="38100" cmpd="sng">
            <a:solidFill>
              <a:srgbClr val="366ADE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5" descr="C:\Users\t0ph3r\Desktop\job talk\User Group-0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983" y="4333417"/>
            <a:ext cx="571919" cy="5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225" y="4874133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Workers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 rot="20724357">
            <a:off x="2136452" y="4208889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Task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Info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43" name="Straight Arrow Connector 42"/>
          <p:cNvCxnSpPr>
            <a:endCxn id="59" idx="2"/>
          </p:cNvCxnSpPr>
          <p:nvPr/>
        </p:nvCxnSpPr>
        <p:spPr>
          <a:xfrm flipV="1">
            <a:off x="1008902" y="3900030"/>
            <a:ext cx="1371846" cy="758649"/>
          </a:xfrm>
          <a:prstGeom prst="straightConnector1">
            <a:avLst/>
          </a:prstGeom>
          <a:ln w="38100" cmpd="sng">
            <a:solidFill>
              <a:srgbClr val="366AD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008903" y="3900248"/>
            <a:ext cx="3282139" cy="833279"/>
          </a:xfrm>
          <a:prstGeom prst="straightConnector1">
            <a:avLst/>
          </a:prstGeom>
          <a:ln w="38100" cmpd="sng">
            <a:solidFill>
              <a:srgbClr val="366ADE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Up Arrow 46"/>
          <p:cNvSpPr/>
          <p:nvPr/>
        </p:nvSpPr>
        <p:spPr>
          <a:xfrm rot="5400000">
            <a:off x="1218025" y="3393922"/>
            <a:ext cx="344875" cy="306329"/>
          </a:xfrm>
          <a:prstGeom prst="upArrow">
            <a:avLst/>
          </a:prstGeom>
          <a:solidFill>
            <a:srgbClr val="B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950721" y="3607319"/>
            <a:ext cx="1219142" cy="1697161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16584" y="4303825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Trip Info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7" name="Group 24"/>
          <p:cNvGrpSpPr/>
          <p:nvPr/>
        </p:nvGrpSpPr>
        <p:grpSpPr>
          <a:xfrm>
            <a:off x="3319796" y="4500063"/>
            <a:ext cx="2476340" cy="748139"/>
            <a:chOff x="3429818" y="5145315"/>
            <a:chExt cx="2189509" cy="748139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3464731" y="5145315"/>
              <a:ext cx="2037633" cy="748139"/>
            </a:xfrm>
            <a:prstGeom prst="wedgeRoundRectCallout">
              <a:avLst>
                <a:gd name="adj1" fmla="val -37995"/>
                <a:gd name="adj2" fmla="val 864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29818" y="5145315"/>
              <a:ext cx="21895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smtClean="0">
                  <a:cs typeface="Times"/>
                </a:rPr>
                <a:t>Great deal! </a:t>
              </a:r>
            </a:p>
            <a:p>
              <a:pPr algn="ctr"/>
              <a:r>
                <a:rPr lang="en-US" sz="2000" i="1" smtClean="0">
                  <a:cs typeface="Times"/>
                </a:rPr>
                <a:t>Trip to </a:t>
              </a:r>
              <a:r>
                <a:rPr lang="da-DK" sz="2000" i="1" smtClean="0">
                  <a:cs typeface="Times"/>
                </a:rPr>
                <a:t>Maldives! </a:t>
              </a:r>
              <a:endParaRPr lang="en-US" dirty="0" smtClean="0">
                <a:latin typeface="Calibri"/>
                <a:cs typeface="Calibri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735" b="100000" l="9945" r="89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551" y="3344975"/>
            <a:ext cx="448716" cy="56027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740221" y="3645155"/>
            <a:ext cx="1281053" cy="254875"/>
          </a:xfrm>
          <a:prstGeom prst="rect">
            <a:avLst/>
          </a:prstGeom>
          <a:solidFill>
            <a:srgbClr val="2440A6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2700" dist="25400" dir="16200000">
              <a:schemeClr val="bg1">
                <a:alpha val="37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Check Details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4070410" y="5135232"/>
            <a:ext cx="3398942" cy="996828"/>
            <a:chOff x="4070410" y="5135232"/>
            <a:chExt cx="3398942" cy="996828"/>
          </a:xfrm>
        </p:grpSpPr>
        <p:sp>
          <p:nvSpPr>
            <p:cNvPr id="42" name="TextBox 41"/>
            <p:cNvSpPr txBox="1"/>
            <p:nvPr/>
          </p:nvSpPr>
          <p:spPr>
            <a:xfrm>
              <a:off x="5882684" y="5545135"/>
              <a:ext cx="15866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Weibo Users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grpSp>
          <p:nvGrpSpPr>
            <p:cNvPr id="19" name="Group 4"/>
            <p:cNvGrpSpPr/>
            <p:nvPr/>
          </p:nvGrpSpPr>
          <p:grpSpPr>
            <a:xfrm>
              <a:off x="4070410" y="5135232"/>
              <a:ext cx="1999594" cy="996828"/>
              <a:chOff x="4070410" y="5135232"/>
              <a:chExt cx="1999594" cy="996828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70410" y="5690797"/>
                <a:ext cx="441263" cy="44126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689133" y="5690797"/>
                <a:ext cx="441263" cy="441263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228434" y="5494874"/>
                <a:ext cx="441263" cy="441263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628741" y="5135232"/>
                <a:ext cx="441263" cy="441263"/>
              </a:xfrm>
              <a:prstGeom prst="rect">
                <a:avLst/>
              </a:prstGeom>
            </p:spPr>
          </p:pic>
        </p:grpSp>
      </p:grpSp>
      <p:cxnSp>
        <p:nvCxnSpPr>
          <p:cNvPr id="71" name="Straight Arrow Connector 70"/>
          <p:cNvCxnSpPr>
            <a:endCxn id="62" idx="0"/>
          </p:cNvCxnSpPr>
          <p:nvPr/>
        </p:nvCxnSpPr>
        <p:spPr>
          <a:xfrm>
            <a:off x="4291042" y="5304480"/>
            <a:ext cx="0" cy="386317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567817" y="5304480"/>
            <a:ext cx="341948" cy="386317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080172" y="5274243"/>
            <a:ext cx="312170" cy="220631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395777" y="5103872"/>
            <a:ext cx="273920" cy="170371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2852936"/>
            <a:ext cx="942438" cy="11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501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794"/>
    </mc:Choice>
    <mc:Fallback>
      <p:transition spd="slow" advTm="100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5" grpId="0"/>
      <p:bldP spid="12" grpId="0" animBg="1"/>
      <p:bldP spid="36" grpId="0"/>
      <p:bldP spid="33" grpId="0"/>
      <p:bldP spid="47" grpId="0" animBg="1"/>
      <p:bldP spid="50" grpId="0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151933"/>
              </p:ext>
            </p:extLst>
          </p:nvPr>
        </p:nvGraphicFramePr>
        <p:xfrm>
          <a:off x="683567" y="1351896"/>
          <a:ext cx="7781978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96145"/>
                <a:gridCol w="1656184"/>
                <a:gridCol w="917953"/>
                <a:gridCol w="827118"/>
                <a:gridCol w="1186054"/>
                <a:gridCol w="949262"/>
                <a:gridCol w="949262"/>
              </a:tblGrid>
              <a:tr h="574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Campaign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About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Target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Input$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Task/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Report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Clicks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Resp. Time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8451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Trip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Advertise for</a:t>
                      </a:r>
                      <a:r>
                        <a:rPr lang="en-US" baseline="0" dirty="0" smtClean="0"/>
                        <a:t> a trip organized by travel agent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Weibo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100/108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433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100/118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4hr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538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100/123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4hr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8848" y="2349184"/>
            <a:ext cx="719804" cy="719804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827584" y="3501008"/>
            <a:ext cx="7509308" cy="3123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Settings: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One-week </a:t>
            </a:r>
            <a:r>
              <a:rPr lang="en-US" dirty="0" smtClean="0">
                <a:solidFill>
                  <a:srgbClr val="404040"/>
                </a:solidFill>
              </a:rPr>
              <a:t>Campaigns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$</a:t>
            </a:r>
            <a:r>
              <a:rPr lang="en-US" dirty="0">
                <a:solidFill>
                  <a:srgbClr val="404040"/>
                </a:solidFill>
              </a:rPr>
              <a:t>45 per </a:t>
            </a:r>
            <a:r>
              <a:rPr lang="en-US" dirty="0" smtClean="0">
                <a:solidFill>
                  <a:srgbClr val="404040"/>
                </a:solidFill>
              </a:rPr>
              <a:t>Campaign ($15 per target)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Benefit?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Generate 218 click-backs</a:t>
            </a:r>
            <a:endParaRPr lang="en-US" dirty="0">
              <a:solidFill>
                <a:srgbClr val="404040"/>
              </a:solidFill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Only cost $45 each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80% of reports are generated in the first few hours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i="1" dirty="0" smtClean="0">
              <a:solidFill>
                <a:srgbClr val="404040"/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08529" y="2058862"/>
            <a:ext cx="860652" cy="263756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08529" y="2410139"/>
            <a:ext cx="860652" cy="291599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2767894"/>
            <a:ext cx="860652" cy="291599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771800" y="3645024"/>
            <a:ext cx="5829734" cy="1834724"/>
            <a:chOff x="3607436" y="4372952"/>
            <a:chExt cx="2880178" cy="951453"/>
          </a:xfrm>
        </p:grpSpPr>
        <p:sp>
          <p:nvSpPr>
            <p:cNvPr id="21" name="Rectangular Callout 20"/>
            <p:cNvSpPr/>
            <p:nvPr/>
          </p:nvSpPr>
          <p:spPr>
            <a:xfrm>
              <a:off x="3607437" y="4372952"/>
              <a:ext cx="2880176" cy="951453"/>
            </a:xfrm>
            <a:prstGeom prst="wedgeRectCallout">
              <a:avLst>
                <a:gd name="adj1" fmla="val -62115"/>
                <a:gd name="adj2" fmla="val -86239"/>
              </a:avLst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607436" y="4465296"/>
              <a:ext cx="2880178" cy="8075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rgbClr val="000000"/>
                  </a:solidFill>
                </a:rPr>
                <a:t>Averaged </a:t>
              </a:r>
              <a:r>
                <a:rPr lang="en-US" sz="2600" dirty="0">
                  <a:solidFill>
                    <a:srgbClr val="000000"/>
                  </a:solidFill>
                </a:rPr>
                <a:t>2</a:t>
              </a:r>
              <a:r>
                <a:rPr lang="en-US" sz="2600" dirty="0" smtClean="0">
                  <a:solidFill>
                    <a:srgbClr val="000000"/>
                  </a:solidFill>
                </a:rPr>
                <a:t> sales/month before campaign</a:t>
              </a:r>
            </a:p>
            <a:p>
              <a:r>
                <a:rPr lang="en-US" sz="2600" dirty="0" smtClean="0">
                  <a:solidFill>
                    <a:srgbClr val="000000"/>
                  </a:solidFill>
                </a:rPr>
                <a:t>11 sales in 24 hours after campaign </a:t>
              </a:r>
            </a:p>
            <a:p>
              <a:r>
                <a:rPr lang="en-US" sz="2600" dirty="0" smtClean="0">
                  <a:solidFill>
                    <a:srgbClr val="000000"/>
                  </a:solidFill>
                </a:rPr>
                <a:t>Each trip sells for $1500</a:t>
              </a:r>
            </a:p>
            <a:p>
              <a:pPr lvl="1"/>
              <a:endParaRPr lang="en-US" sz="2200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55806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8572"/>
    </mc:Choice>
    <mc:Fallback>
      <p:transition spd="slow" advTm="158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Outline of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Motivation &amp; Introduction</a:t>
            </a:r>
          </a:p>
          <a:p>
            <a:r>
              <a:rPr lang="en-US" altLang="ko-KR" sz="2800" dirty="0" err="1" smtClean="0"/>
              <a:t>Crowdturfing</a:t>
            </a:r>
            <a:r>
              <a:rPr lang="en-US" altLang="ko-KR" sz="2800" dirty="0" smtClean="0"/>
              <a:t> in China</a:t>
            </a:r>
          </a:p>
          <a:p>
            <a:r>
              <a:rPr lang="en-US" altLang="ko-KR" sz="2800" dirty="0" smtClean="0"/>
              <a:t>End-to-end Experiments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Future Work</a:t>
            </a:r>
          </a:p>
          <a:p>
            <a:r>
              <a:rPr lang="en-US" altLang="ko-KR" sz="2800" dirty="0" smtClean="0"/>
              <a:t>Conclusion</a:t>
            </a:r>
          </a:p>
          <a:p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646E11C-B68E-46EA-BE82-DBFD035D4101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782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Crowdturfing</a:t>
            </a:r>
            <a:r>
              <a:rPr lang="en-US" dirty="0" smtClean="0"/>
              <a:t> in US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23528" y="4365104"/>
            <a:ext cx="8529048" cy="1759440"/>
          </a:xfrm>
        </p:spPr>
        <p:txBody>
          <a:bodyPr>
            <a:normAutofit/>
          </a:bodyPr>
          <a:lstStyle/>
          <a:p>
            <a:r>
              <a:rPr lang="en-US" dirty="0"/>
              <a:t>Growing problem </a:t>
            </a:r>
            <a:r>
              <a:rPr lang="en-US" dirty="0" smtClean="0"/>
              <a:t>in US</a:t>
            </a:r>
            <a:endParaRPr lang="en-US" dirty="0"/>
          </a:p>
          <a:p>
            <a:pPr lvl="1"/>
            <a:r>
              <a:rPr lang="en-US" dirty="0"/>
              <a:t>More black market sites popping </a:t>
            </a:r>
            <a:r>
              <a:rPr lang="en-US" dirty="0" smtClean="0"/>
              <a:t>up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9853608"/>
              </p:ext>
            </p:extLst>
          </p:nvPr>
        </p:nvGraphicFramePr>
        <p:xfrm>
          <a:off x="1763688" y="1772816"/>
          <a:ext cx="5328592" cy="205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016"/>
                <a:gridCol w="2660576"/>
              </a:tblGrid>
              <a:tr h="4725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</a:t>
                      </a:r>
                      <a:r>
                        <a:rPr lang="en-US" sz="2000" dirty="0" err="1" smtClean="0"/>
                        <a:t>Crowdturfing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MinuteWorkers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MyEasyTasks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Microworkers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89%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ShortTasks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024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612"/>
    </mc:Choice>
    <mc:Fallback>
      <p:transition spd="slow" advTm="476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err="1"/>
              <a:t>Renren</a:t>
            </a:r>
            <a:r>
              <a:rPr lang="en-US" altLang="ko-KR" sz="2400" b="1" dirty="0"/>
              <a:t> is the </a:t>
            </a:r>
            <a:r>
              <a:rPr lang="en-US" altLang="ko-KR" sz="2400" b="1" dirty="0" smtClean="0"/>
              <a:t>oldest and largest OSN </a:t>
            </a:r>
            <a:r>
              <a:rPr lang="en-US" altLang="ko-KR" sz="2400" b="1" dirty="0"/>
              <a:t>in China</a:t>
            </a:r>
            <a:endParaRPr lang="en-US" altLang="ko-KR" b="1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Started in 2005, serviced for college students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To open public in 2009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Now,160M </a:t>
            </a:r>
            <a:r>
              <a:rPr lang="en-US" altLang="ko-KR" sz="1800" dirty="0"/>
              <a:t>users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/>
              <a:t>Facebook’s Chinese </a:t>
            </a:r>
            <a:r>
              <a:rPr lang="en-US" altLang="ko-KR" sz="1800" dirty="0" smtClean="0"/>
              <a:t>twin</a:t>
            </a:r>
            <a:endParaRPr lang="en-US" altLang="ko-KR" sz="1800" dirty="0"/>
          </a:p>
          <a:p>
            <a:endParaRPr lang="en-US" altLang="ko-KR" dirty="0" smtClean="0"/>
          </a:p>
        </p:txBody>
      </p:sp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 err="1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Renren</a:t>
            </a: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 Company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3" name="Picture 2" descr="C:\Users\t0ph3r\Desktop\imc11 presentation\200908041556485079773581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2276872"/>
            <a:ext cx="3048000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82236" y="3093578"/>
            <a:ext cx="4254500" cy="3283977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" y="3068960"/>
            <a:ext cx="4385749" cy="3078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941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dirty="0" err="1" smtClean="0"/>
              <a:t>Crowdturfing</a:t>
            </a:r>
            <a:r>
              <a:rPr lang="en-US" dirty="0" smtClean="0"/>
              <a:t>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awareness and pressure on </a:t>
            </a:r>
            <a:r>
              <a:rPr lang="en-US" dirty="0" err="1" smtClean="0"/>
              <a:t>crowdturfing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Government intervention in </a:t>
            </a:r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Researchers and media following our study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altLang="ko-KR" dirty="0" smtClean="0"/>
              <a:t>Paper does not talked about defensive techniques</a:t>
            </a:r>
          </a:p>
          <a:p>
            <a:pPr lvl="2"/>
            <a:r>
              <a:rPr lang="en-US" altLang="ko-KR" dirty="0" smtClean="0"/>
              <a:t>It is future work….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2" descr="C:\Users\t0ph3r\Desktop\job talk\bostonglobe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1794849" cy="3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t0ph3r\Desktop\job talk\450px-Slashdot_wordmark_and_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71199"/>
          <a:stretch/>
        </p:blipFill>
        <p:spPr bwMode="auto">
          <a:xfrm>
            <a:off x="5076056" y="2780928"/>
            <a:ext cx="2244953" cy="4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t0ph3r\Desktop\job talk\Technology-Review-SEP-2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1832558" cy="5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7584" y="5229200"/>
            <a:ext cx="7416824" cy="6683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Defending against </a:t>
            </a:r>
            <a:r>
              <a:rPr lang="en-US" sz="2000" dirty="0" err="1" smtClean="0"/>
              <a:t>Crowdturfing</a:t>
            </a:r>
            <a:r>
              <a:rPr lang="en-US" sz="2000" dirty="0" smtClean="0"/>
              <a:t> will be very challenging!!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404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5507"/>
    </mc:Choice>
    <mc:Fallback>
      <p:transition spd="slow" advTm="95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Outline of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Motivation &amp; Introduction</a:t>
            </a:r>
          </a:p>
          <a:p>
            <a:r>
              <a:rPr lang="en-US" altLang="ko-KR" sz="2800" dirty="0" err="1" smtClean="0"/>
              <a:t>Crowdturfing</a:t>
            </a:r>
            <a:r>
              <a:rPr lang="en-US" altLang="ko-KR" sz="2800" dirty="0" smtClean="0"/>
              <a:t> in China</a:t>
            </a:r>
          </a:p>
          <a:p>
            <a:r>
              <a:rPr lang="en-US" altLang="ko-KR" sz="2800" dirty="0" smtClean="0"/>
              <a:t>End-to-end Experiments</a:t>
            </a:r>
          </a:p>
          <a:p>
            <a:r>
              <a:rPr lang="en-US" altLang="ko-KR" sz="2800" dirty="0" smtClean="0"/>
              <a:t>Future Work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Conclusion</a:t>
            </a:r>
          </a:p>
          <a:p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646E11C-B68E-46EA-BE82-DBFD035D4101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782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Identified a new threat: </a:t>
            </a:r>
            <a:r>
              <a:rPr lang="en-US" b="1" dirty="0" err="1"/>
              <a:t>C</a:t>
            </a:r>
            <a:r>
              <a:rPr lang="en-US" b="1" dirty="0" err="1" smtClean="0"/>
              <a:t>rowdturfing</a:t>
            </a:r>
            <a:endParaRPr lang="en-US" b="1" dirty="0"/>
          </a:p>
          <a:p>
            <a:pPr lvl="1"/>
            <a:r>
              <a:rPr lang="en-US" dirty="0" smtClean="0"/>
              <a:t>Growing </a:t>
            </a:r>
            <a:r>
              <a:rPr lang="en-US" dirty="0"/>
              <a:t>exponentially in both size and revenue in China</a:t>
            </a:r>
          </a:p>
          <a:p>
            <a:pPr lvl="1"/>
            <a:r>
              <a:rPr lang="en-US" dirty="0" smtClean="0"/>
              <a:t>Start to grow </a:t>
            </a:r>
            <a:r>
              <a:rPr lang="en-US" dirty="0"/>
              <a:t>in US and </a:t>
            </a:r>
            <a:r>
              <a:rPr lang="en-US" dirty="0" smtClean="0"/>
              <a:t>other countries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Detailed </a:t>
            </a:r>
            <a:r>
              <a:rPr lang="en-US" b="1" dirty="0"/>
              <a:t>measurements </a:t>
            </a:r>
            <a:r>
              <a:rPr lang="en-US" b="1" dirty="0" smtClean="0"/>
              <a:t>of </a:t>
            </a:r>
            <a:r>
              <a:rPr lang="en-US" b="1" dirty="0" err="1" smtClean="0"/>
              <a:t>Crowdturfing</a:t>
            </a:r>
            <a:r>
              <a:rPr lang="en-US" b="1" dirty="0" smtClean="0"/>
              <a:t> </a:t>
            </a:r>
            <a:r>
              <a:rPr lang="en-US" b="1" dirty="0"/>
              <a:t>systems </a:t>
            </a:r>
            <a:endParaRPr lang="en-US" b="1" dirty="0" smtClean="0"/>
          </a:p>
          <a:p>
            <a:pPr lvl="1"/>
            <a:r>
              <a:rPr lang="en-US" dirty="0" smtClean="0"/>
              <a:t>End-to-end measurements from campaign to click-</a:t>
            </a:r>
            <a:r>
              <a:rPr lang="en-US" dirty="0" err="1" smtClean="0"/>
              <a:t>throughs</a:t>
            </a:r>
            <a:endParaRPr lang="en-US" dirty="0"/>
          </a:p>
          <a:p>
            <a:pPr lvl="1"/>
            <a:r>
              <a:rPr lang="en-US" dirty="0" smtClean="0"/>
              <a:t>Gained knowledge of social spams from the inside</a:t>
            </a:r>
          </a:p>
          <a:p>
            <a:pPr lvl="1"/>
            <a:endParaRPr lang="en-US" dirty="0"/>
          </a:p>
          <a:p>
            <a:r>
              <a:rPr lang="en-US" b="1" dirty="0" smtClean="0"/>
              <a:t>Ongoing research focused on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17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2621"/>
    </mc:Choice>
    <mc:Fallback>
      <p:transition advTm="3262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136335" cy="17016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Thank you!</a:t>
            </a:r>
            <a:br>
              <a:rPr lang="en-US" sz="5400" dirty="0" smtClean="0"/>
            </a:br>
            <a:r>
              <a:rPr lang="en-US" sz="5400" dirty="0" smtClean="0"/>
              <a:t>Questions?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pic>
        <p:nvPicPr>
          <p:cNvPr id="6146" name="Picture 2" descr="http://www.94920.com/images/logo-golden-q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4104456" cy="2937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740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9225"/>
    </mc:Choice>
    <mc:Fallback>
      <p:transition advTm="49225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269" y="2248272"/>
            <a:ext cx="3898900" cy="25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87" y="2248272"/>
            <a:ext cx="4141550" cy="4006581"/>
          </a:xfrm>
        </p:spPr>
        <p:txBody>
          <a:bodyPr>
            <a:normAutofit/>
          </a:bodyPr>
          <a:lstStyle/>
          <a:p>
            <a:r>
              <a:rPr lang="en-US" dirty="0" smtClean="0"/>
              <a:t>Biggest dairy company in </a:t>
            </a:r>
            <a:br>
              <a:rPr lang="en-US" dirty="0" smtClean="0"/>
            </a:br>
            <a:r>
              <a:rPr lang="en-US" dirty="0" smtClean="0"/>
              <a:t>China (</a:t>
            </a:r>
            <a:r>
              <a:rPr lang="en-US" dirty="0" err="1" smtClean="0"/>
              <a:t>Mengniu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Defame its competitors</a:t>
            </a:r>
          </a:p>
          <a:p>
            <a:pPr lvl="1"/>
            <a:r>
              <a:rPr lang="en-US" dirty="0" smtClean="0"/>
              <a:t>Hire Internet users to         </a:t>
            </a:r>
          </a:p>
          <a:p>
            <a:pPr lvl="1"/>
            <a:r>
              <a:rPr lang="en-US" dirty="0" smtClean="0"/>
              <a:t>spread false stories</a:t>
            </a:r>
          </a:p>
          <a:p>
            <a:r>
              <a:rPr lang="en-US" dirty="0" smtClean="0"/>
              <a:t>Impact </a:t>
            </a:r>
            <a:endParaRPr lang="en-US" dirty="0"/>
          </a:p>
          <a:p>
            <a:pPr lvl="1"/>
            <a:r>
              <a:rPr lang="en-US" dirty="0" smtClean="0"/>
              <a:t>Victim company (</a:t>
            </a:r>
            <a:r>
              <a:rPr lang="en-US" dirty="0" err="1" smtClean="0"/>
              <a:t>Shengyuan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Stock fell by 35.44%</a:t>
            </a:r>
          </a:p>
          <a:p>
            <a:pPr lvl="2"/>
            <a:r>
              <a:rPr lang="en-US" dirty="0" smtClean="0"/>
              <a:t>Revenue loss: </a:t>
            </a:r>
            <a:r>
              <a:rPr lang="en-US" sz="1800" dirty="0" smtClean="0"/>
              <a:t>$300 million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3269" y="1500662"/>
            <a:ext cx="7823958" cy="600164"/>
            <a:chOff x="354228" y="2321822"/>
            <a:chExt cx="7823958" cy="600164"/>
          </a:xfrm>
        </p:grpSpPr>
        <p:pic>
          <p:nvPicPr>
            <p:cNvPr id="6" name="Picture 5" descr="C:\Users\t0ph3r\Desktop\job talk\inde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28" y="2470363"/>
              <a:ext cx="2701625" cy="38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68" y="2321822"/>
              <a:ext cx="475001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“Dairy giant </a:t>
              </a:r>
              <a:r>
                <a:rPr lang="en-US" sz="22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Mengniu</a:t>
              </a:r>
              <a:r>
                <a:rPr lang="en-US" sz="2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in smear scandal”</a:t>
              </a:r>
              <a:endPara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</a:t>
            </a:r>
            <a:r>
              <a:rPr lang="en-US" dirty="0" err="1" smtClean="0"/>
              <a:t>Crowdturfing</a:t>
            </a:r>
            <a:endParaRPr lang="en-US" dirty="0"/>
          </a:p>
        </p:txBody>
      </p:sp>
      <p:grpSp>
        <p:nvGrpSpPr>
          <p:cNvPr id="9" name="Group 14"/>
          <p:cNvGrpSpPr/>
          <p:nvPr/>
        </p:nvGrpSpPr>
        <p:grpSpPr>
          <a:xfrm>
            <a:off x="899592" y="5093767"/>
            <a:ext cx="3236101" cy="1396733"/>
            <a:chOff x="1321088" y="2857165"/>
            <a:chExt cx="4093773" cy="1849337"/>
          </a:xfrm>
        </p:grpSpPr>
        <p:sp>
          <p:nvSpPr>
            <p:cNvPr id="16" name="Rectangular Callout 15"/>
            <p:cNvSpPr/>
            <p:nvPr/>
          </p:nvSpPr>
          <p:spPr>
            <a:xfrm>
              <a:off x="1377204" y="2857165"/>
              <a:ext cx="4037657" cy="1849337"/>
            </a:xfrm>
            <a:prstGeom prst="wedgeRectCallout">
              <a:avLst>
                <a:gd name="adj1" fmla="val 22501"/>
                <a:gd name="adj2" fmla="val -87794"/>
              </a:avLst>
            </a:prstGeom>
            <a:solidFill>
              <a:srgbClr val="BC0000"/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1088" y="3131826"/>
              <a:ext cx="4017263" cy="122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Warning: Company Y’s 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baby formula contains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dangerous hormones!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711055" y="2100826"/>
            <a:ext cx="1090853" cy="268744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5890" y="2851496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8097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499"/>
    </mc:Choice>
    <mc:Fallback>
      <p:transition spd="slow" advTm="14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Previous detector on </a:t>
            </a:r>
            <a:r>
              <a:rPr lang="en-US" altLang="ko-KR" sz="4000" spc="300" dirty="0" err="1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Renren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Using orthogonal techniques to find </a:t>
            </a:r>
            <a:r>
              <a:rPr lang="en-US" altLang="ko-KR" sz="2400" b="1" dirty="0" err="1" smtClean="0"/>
              <a:t>sybil</a:t>
            </a:r>
            <a:r>
              <a:rPr lang="en-US" altLang="ko-KR" sz="2400" b="1" dirty="0" smtClean="0"/>
              <a:t> accounts</a:t>
            </a:r>
            <a:endParaRPr lang="en-US" altLang="ko-KR" sz="2400" b="1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smtClean="0"/>
              <a:t>Spamming &amp; Scanning content for suspect keywords </a:t>
            </a:r>
            <a:br>
              <a:rPr lang="en-US" altLang="ko-KR" sz="1800" dirty="0" smtClean="0"/>
            </a:br>
            <a:r>
              <a:rPr lang="en-US" altLang="ko-KR" sz="1800" dirty="0" smtClean="0"/>
              <a:t>and blacklisted URLS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800" dirty="0" err="1" smtClean="0"/>
              <a:t>Crowdsourced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account flagging</a:t>
            </a:r>
          </a:p>
          <a:p>
            <a:pPr lvl="1"/>
            <a:endParaRPr lang="en-US" altLang="ko-KR" sz="1400" dirty="0" smtClean="0"/>
          </a:p>
          <a:p>
            <a:r>
              <a:rPr lang="en-US" altLang="ko-KR" sz="2400" b="1" dirty="0" smtClean="0"/>
              <a:t>Detect Results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800" dirty="0" smtClean="0"/>
              <a:t>560K </a:t>
            </a:r>
            <a:r>
              <a:rPr lang="en-US" altLang="ko-KR" sz="1800" dirty="0" err="1"/>
              <a:t>Sybils</a:t>
            </a:r>
            <a:r>
              <a:rPr lang="en-US" altLang="ko-KR" sz="1800" dirty="0"/>
              <a:t> banned as of August 2010</a:t>
            </a:r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pPr marL="800100" lvl="1" indent="-342900">
              <a:buFont typeface="Wingdings" pitchFamily="2" charset="2"/>
              <a:buChar char="§"/>
            </a:pPr>
            <a:endParaRPr lang="en-US" altLang="ko-KR" dirty="0"/>
          </a:p>
        </p:txBody>
      </p:sp>
      <p:sp>
        <p:nvSpPr>
          <p:cNvPr id="2" name="오른쪽 화살표 1"/>
          <p:cNvSpPr/>
          <p:nvPr/>
        </p:nvSpPr>
        <p:spPr>
          <a:xfrm>
            <a:off x="722239" y="4924086"/>
            <a:ext cx="612000" cy="432000"/>
          </a:xfrm>
          <a:prstGeom prst="rightArrow">
            <a:avLst/>
          </a:prstGeom>
          <a:solidFill>
            <a:srgbClr val="4375B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475656" y="4725144"/>
            <a:ext cx="67687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4375B7"/>
                </a:solidFill>
                <a:latin typeface="나눔고딕" pitchFamily="50" charset="-127"/>
                <a:ea typeface="나눔고딕" pitchFamily="50" charset="-127"/>
              </a:rPr>
              <a:t>Limitations</a:t>
            </a:r>
            <a:r>
              <a:rPr lang="en-US" altLang="ko-KR" sz="2400" dirty="0">
                <a:solidFill>
                  <a:srgbClr val="4375B7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br>
              <a:rPr lang="en-US" altLang="ko-KR" sz="2400" dirty="0">
                <a:solidFill>
                  <a:srgbClr val="4375B7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2400" dirty="0">
                <a:solidFill>
                  <a:srgbClr val="4375B7"/>
                </a:solidFill>
                <a:latin typeface="나눔고딕" pitchFamily="50" charset="-127"/>
                <a:ea typeface="나눔고딕" pitchFamily="50" charset="-127"/>
              </a:rPr>
              <a:t>ad-hoc based, requiring human effort, operating after  posting spam content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244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Improved Detector 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Developed </a:t>
            </a:r>
            <a:r>
              <a:rPr lang="en-US" altLang="ko-KR" sz="2400" b="1" dirty="0"/>
              <a:t>improved Sybil detector for </a:t>
            </a:r>
            <a:r>
              <a:rPr lang="en-US" altLang="ko-KR" sz="2400" b="1" dirty="0" err="1" smtClean="0"/>
              <a:t>Renren</a:t>
            </a:r>
            <a:endParaRPr lang="en-US" altLang="ko-KR" sz="2400" b="1" dirty="0" smtClean="0"/>
          </a:p>
          <a:p>
            <a:pPr marL="712788" lvl="1" indent="-255588">
              <a:buFont typeface="Wingdings" pitchFamily="2" charset="2"/>
              <a:buChar char="§"/>
            </a:pPr>
            <a:r>
              <a:rPr lang="en-US" altLang="ko-KR" dirty="0" smtClean="0"/>
              <a:t>Analyzed ground-truth data on existing </a:t>
            </a:r>
            <a:r>
              <a:rPr lang="en-US" altLang="ko-KR" dirty="0" err="1" smtClean="0"/>
              <a:t>Sybils</a:t>
            </a:r>
            <a:endParaRPr lang="en-US" altLang="ko-KR" dirty="0" smtClean="0"/>
          </a:p>
          <a:p>
            <a:pPr marL="989013" lvl="2" indent="-361950">
              <a:buFont typeface="Wingdings" pitchFamily="2" charset="2"/>
              <a:buChar char="ü"/>
            </a:pPr>
            <a:r>
              <a:rPr lang="en-US" altLang="ko-KR" dirty="0" smtClean="0"/>
              <a:t>find behavioral attributes to identify </a:t>
            </a:r>
            <a:r>
              <a:rPr lang="en-US" altLang="ko-KR" dirty="0" err="1" smtClean="0"/>
              <a:t>sybil</a:t>
            </a:r>
            <a:r>
              <a:rPr lang="en-US" altLang="ko-KR" dirty="0" smtClean="0"/>
              <a:t> accounts</a:t>
            </a:r>
          </a:p>
          <a:p>
            <a:pPr marL="989013" lvl="2" indent="-361950">
              <a:buFont typeface="Wingdings" pitchFamily="2" charset="2"/>
              <a:buChar char="ü"/>
            </a:pPr>
            <a:r>
              <a:rPr lang="en-US" altLang="ko-KR" dirty="0" smtClean="0"/>
              <a:t>examining a wide range of attributes </a:t>
            </a:r>
          </a:p>
          <a:p>
            <a:pPr marL="989013" lvl="2" indent="-361950">
              <a:buFont typeface="Wingdings" pitchFamily="2" charset="2"/>
              <a:buChar char="ü"/>
            </a:pPr>
            <a:r>
              <a:rPr lang="en-US" altLang="ko-KR" dirty="0" smtClean="0"/>
              <a:t>found four potential identifiers.</a:t>
            </a:r>
          </a:p>
          <a:p>
            <a:pPr>
              <a:buFont typeface="Wingdings" pitchFamily="2" charset="2"/>
              <a:buChar char="§"/>
            </a:pPr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145737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Four Reliable Sybil indicators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altLang="ko-KR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77413"/>
            <a:ext cx="453600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45720"/>
            <a:ext cx="7706816" cy="1611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1. Friend </a:t>
            </a:r>
            <a:r>
              <a:rPr lang="en-US" altLang="ko-KR" sz="2400" b="1" dirty="0"/>
              <a:t>Request </a:t>
            </a:r>
            <a:r>
              <a:rPr lang="en-US" altLang="ko-KR" sz="2400" b="1" dirty="0" smtClean="0"/>
              <a:t>Frequency (</a:t>
            </a:r>
            <a:r>
              <a:rPr lang="en-US" altLang="ko-KR" sz="2400" b="1" dirty="0"/>
              <a:t>Invitation </a:t>
            </a:r>
            <a:r>
              <a:rPr lang="en-US" altLang="ko-KR" sz="2400" b="1" dirty="0" smtClean="0"/>
              <a:t>Frequency)</a:t>
            </a:r>
          </a:p>
          <a:p>
            <a:pPr marL="542925" lvl="1" indent="-180975"/>
            <a:r>
              <a:rPr lang="en-US" altLang="ko-KR" dirty="0" smtClean="0"/>
              <a:t>- </a:t>
            </a:r>
            <a:r>
              <a:rPr lang="en-US" altLang="ko-KR" sz="1800" dirty="0" smtClean="0"/>
              <a:t>The </a:t>
            </a:r>
            <a:r>
              <a:rPr lang="en-US" altLang="ko-KR" sz="1800" dirty="0"/>
              <a:t>number of friend requests a user has sent within 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>a </a:t>
            </a:r>
            <a:r>
              <a:rPr lang="en-US" altLang="ko-KR" sz="1800" dirty="0"/>
              <a:t>fixed time period</a:t>
            </a:r>
          </a:p>
          <a:p>
            <a:pPr marL="0" indent="0"/>
            <a:endParaRPr lang="en-US" altLang="ko-KR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5580112" y="3177200"/>
            <a:ext cx="0" cy="1692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923928" y="3177200"/>
            <a:ext cx="0" cy="208804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곱셈 기호 27"/>
          <p:cNvSpPr/>
          <p:nvPr/>
        </p:nvSpPr>
        <p:spPr>
          <a:xfrm>
            <a:off x="4373680" y="5066848"/>
            <a:ext cx="288000" cy="360000"/>
          </a:xfrm>
          <a:prstGeom prst="mathMultiply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곱셈 기호 29"/>
          <p:cNvSpPr/>
          <p:nvPr/>
        </p:nvSpPr>
        <p:spPr>
          <a:xfrm>
            <a:off x="3779928" y="5039248"/>
            <a:ext cx="288000" cy="360000"/>
          </a:xfrm>
          <a:prstGeom prst="mathMultiply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곱셈 기호 30"/>
          <p:cNvSpPr/>
          <p:nvPr/>
        </p:nvSpPr>
        <p:spPr>
          <a:xfrm>
            <a:off x="5436112" y="5085248"/>
            <a:ext cx="288000" cy="360000"/>
          </a:xfrm>
          <a:prstGeom prst="mathMultiply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1759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0" y="3313077"/>
            <a:ext cx="4536000" cy="29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45720"/>
            <a:ext cx="7706816" cy="1611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2. Outgoing Friend Requests Accepted</a:t>
            </a:r>
          </a:p>
          <a:p>
            <a:pPr marL="542925" lvl="1" indent="-180975"/>
            <a:r>
              <a:rPr lang="en-US" altLang="ko-KR" sz="1800" dirty="0" smtClean="0"/>
              <a:t>- Requests </a:t>
            </a:r>
            <a:r>
              <a:rPr lang="en-US" altLang="ko-KR" sz="1800" dirty="0"/>
              <a:t>confirmed by the recipient</a:t>
            </a:r>
          </a:p>
          <a:p>
            <a:pPr marL="0" indent="0"/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6180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Four Reliable Sybil </a:t>
            </a: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indicators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 rot="16200000">
            <a:off x="4967856" y="2889128"/>
            <a:ext cx="0" cy="3384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9728" y="4365104"/>
            <a:ext cx="10806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3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average</a:t>
            </a:r>
            <a:endParaRPr lang="ko-KR" altLang="en-US" sz="1600" b="1" dirty="0">
              <a:solidFill>
                <a:schemeClr val="accent3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129319" y="4623772"/>
            <a:ext cx="0" cy="936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980261" y="4623772"/>
            <a:ext cx="0" cy="936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9236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81352"/>
            <a:ext cx="8229600" cy="471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altLang="ko-K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45720"/>
            <a:ext cx="7706816" cy="1611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/>
              <a:t>3. Incoming Friend Requests Accepted</a:t>
            </a:r>
          </a:p>
          <a:p>
            <a:pPr marL="542925" lvl="1" indent="-180975"/>
            <a:r>
              <a:rPr lang="en-US" altLang="ko-KR" sz="1800" dirty="0" smtClean="0"/>
              <a:t>- The </a:t>
            </a:r>
            <a:r>
              <a:rPr lang="en-US" altLang="ko-KR" sz="1800" dirty="0"/>
              <a:t>fraction of incoming friend requests they accept</a:t>
            </a:r>
          </a:p>
          <a:p>
            <a:pPr marL="0" indent="0"/>
            <a:endParaRPr lang="en-US" altLang="ko-KR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53600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228184" y="3212976"/>
            <a:ext cx="288032" cy="1584176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587720" y="4818638"/>
            <a:ext cx="86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1600" b="1" dirty="0" smtClean="0">
                <a:solidFill>
                  <a:schemeClr val="accent3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0%</a:t>
            </a:r>
            <a:endParaRPr lang="ko-KR" altLang="en-US" sz="1600" b="1" dirty="0">
              <a:solidFill>
                <a:schemeClr val="accent3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39382" y="4807833"/>
            <a:ext cx="288000" cy="4320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87720" y="3797424"/>
            <a:ext cx="86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3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80%</a:t>
            </a:r>
            <a:endParaRPr lang="ko-KR" altLang="en-US" sz="1600" b="1" dirty="0">
              <a:solidFill>
                <a:schemeClr val="accent3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6180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300" dirty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Four Reliable Sybil </a:t>
            </a:r>
            <a:r>
              <a:rPr lang="en-US" altLang="ko-KR" sz="4000" spc="300" dirty="0" smtClean="0">
                <a:solidFill>
                  <a:schemeClr val="accent3"/>
                </a:solidFill>
                <a:latin typeface="나눔고딕 ExtraBold" pitchFamily="50" charset="-127"/>
                <a:ea typeface="나눔고딕 ExtraBold" pitchFamily="50" charset="-127"/>
              </a:rPr>
              <a:t>indicators</a:t>
            </a:r>
            <a:endParaRPr lang="en-US" altLang="ko-KR" sz="4000" spc="300" dirty="0">
              <a:solidFill>
                <a:schemeClr val="accent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508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11" grpId="0" animBg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4P4Ys4njRfFsLQUTwtW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EyQIsEOwrb7jJELRLrmq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yXgpNd97omVFa6vQHnt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WMhTtjsuCAe55UQQXuQ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1lTEIu36xJaFJ4jAHv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.5|10.2|1.9|3.2|6.3|4.6|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3|12.7|23.6|4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7.8|1.5|10.9|2.5|31.6|9.5|27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7.2|21.1|2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4VAIhRyMDy8Uh4qT3Or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Yq7HKfVsVReQTfPC93I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MBH7uVlMlTHSXSQSkAe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CllAs6VP7eimtx0KOa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ON2Dk9HJNhihAboZc4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3.4|4.1|18.5|1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8.4|23.7|16.7|21.5|11.4|13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4VAIhRyMDy8Uh4qT3Or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Yq7HKfVsVReQTfPC93I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CllAs6VP7eimtx0KOa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C264cUWA6U9j2shlAsY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ON2Dk9HJNhihAboZc4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8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6|6.3|10.8|8.8|3.7|5.7|0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5.8|7|10.2|16.1|29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4VAIhRyMDy8Uh4qT3Or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Yq7HKfVsVReQTfPC93I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CllAs6VP7eimtx0KOa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ON2Dk9HJNhihAboZc4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6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KSS13D9mIrqqYF0pJqQ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4VAIhRyMDy8Uh4qT3Or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Yq7HKfVsVReQTfPC93I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CllAs6VP7eimtx0KOa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ON2Dk9HJNhihAboZc4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2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8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IEQoBZ0L3frRhdbaRjr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SCuBkaJxe9XYadbF19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Y7nNeyzwi3z0MeTZEP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Ui3XZchhnflHDnexVbX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oarXL1vwTQ9Gc5Jgyme1"/>
</p:tagLst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1486</Words>
  <Application>Microsoft Office PowerPoint</Application>
  <PresentationFormat>화면 슬라이드 쇼(4:3)</PresentationFormat>
  <Paragraphs>587</Paragraphs>
  <Slides>44</Slides>
  <Notes>44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60" baseType="lpstr">
      <vt:lpstr>굴림</vt:lpstr>
      <vt:lpstr>Arial</vt:lpstr>
      <vt:lpstr>나눔 고딕</vt:lpstr>
      <vt:lpstr>나눔고딕 ExtraBold</vt:lpstr>
      <vt:lpstr>나눔고딕</vt:lpstr>
      <vt:lpstr>Wingdings</vt:lpstr>
      <vt:lpstr>나눔 고딕 (본문)</vt:lpstr>
      <vt:lpstr>Arial Black</vt:lpstr>
      <vt:lpstr>Calibri</vt:lpstr>
      <vt:lpstr>Times</vt:lpstr>
      <vt:lpstr>Wingdings 2</vt:lpstr>
      <vt:lpstr>Tw Cen MT</vt:lpstr>
      <vt:lpstr>Times New Roman</vt:lpstr>
      <vt:lpstr>맑은 고딕</vt:lpstr>
      <vt:lpstr>궁서체</vt:lpstr>
      <vt:lpstr>d01_밝은나눔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Serf and Turf: Crowdturfing for Run and Profit</vt:lpstr>
      <vt:lpstr>Online Spam Today</vt:lpstr>
      <vt:lpstr>Defending Automated Spam</vt:lpstr>
      <vt:lpstr>What is Crowdturfing?</vt:lpstr>
      <vt:lpstr>Luis von Ahn?</vt:lpstr>
      <vt:lpstr>What is Crowd Sourcing?</vt:lpstr>
      <vt:lpstr>Crowdturfing Workflow</vt:lpstr>
      <vt:lpstr>Outline of this paper</vt:lpstr>
      <vt:lpstr>Crowdturfing Sites</vt:lpstr>
      <vt:lpstr>슬라이드 30</vt:lpstr>
      <vt:lpstr>High Level Statistics </vt:lpstr>
      <vt:lpstr>Are Workers Real People?</vt:lpstr>
      <vt:lpstr>Campaign Types</vt:lpstr>
      <vt:lpstr>Outline of this paper</vt:lpstr>
      <vt:lpstr>How Effective Is Crowdturfing?</vt:lpstr>
      <vt:lpstr>End-to-end Experiment</vt:lpstr>
      <vt:lpstr>Campaign Results</vt:lpstr>
      <vt:lpstr>Outline of this paper</vt:lpstr>
      <vt:lpstr>Crowdturfing in US</vt:lpstr>
      <vt:lpstr>Where Is Crowdturfing Going?</vt:lpstr>
      <vt:lpstr>Outline of this paper</vt:lpstr>
      <vt:lpstr>Conclusion</vt:lpstr>
      <vt:lpstr>Thank you! Questions? </vt:lpstr>
      <vt:lpstr>Real-world Crowdturfing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2011-08-14T07:11:32Z</dcterms:created>
  <dcterms:modified xsi:type="dcterms:W3CDTF">2012-10-27T08:23:34Z</dcterms:modified>
</cp:coreProperties>
</file>