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256" r:id="rId2"/>
    <p:sldId id="297" r:id="rId3"/>
    <p:sldId id="30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76" r:id="rId24"/>
    <p:sldId id="277" r:id="rId25"/>
    <p:sldId id="309" r:id="rId26"/>
    <p:sldId id="27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4" r:id="rId41"/>
    <p:sldId id="323" r:id="rId42"/>
    <p:sldId id="281" r:id="rId43"/>
    <p:sldId id="282" r:id="rId44"/>
    <p:sldId id="278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296" r:id="rId53"/>
    <p:sldId id="271" r:id="rId54"/>
    <p:sldId id="272" r:id="rId55"/>
    <p:sldId id="274" r:id="rId56"/>
    <p:sldId id="275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7497-6DFF-4CA5-BF5D-E073752E1B27}" type="datetimeFigureOut">
              <a:rPr lang="ko-KR" altLang="en-US" smtClean="0"/>
              <a:t>2014. 10. 8.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87D6-1B4F-490E-BB72-0DD6F7AD9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4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Market</a:t>
            </a:r>
            <a:r>
              <a:rPr lang="ko-KR" altLang="en-US" dirty="0" smtClean="0"/>
              <a:t>을 제외한 </a:t>
            </a:r>
            <a:r>
              <a:rPr lang="en-US" altLang="ko-KR" dirty="0" smtClean="0"/>
              <a:t>3rd party sites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hacking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관련 </a:t>
            </a:r>
            <a:r>
              <a:rPr lang="en-US" altLang="ko-KR" baseline="0" dirty="0" smtClean="0"/>
              <a:t>review </a:t>
            </a:r>
            <a:r>
              <a:rPr lang="ko-KR" altLang="en-US" baseline="0" dirty="0" smtClean="0"/>
              <a:t>등이 올라온 것을 기준으로 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95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228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다른 난독화 기술이 적용되어 있음을 확인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1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1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0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We’re going</a:t>
            </a:r>
            <a:r>
              <a:rPr lang="en-US" altLang="ko-KR" baseline="0" dirty="0" smtClean="0"/>
              <a:t> to analyze the application layer.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Every application is based on </a:t>
            </a:r>
            <a:r>
              <a:rPr lang="en-US" altLang="ko-KR" baseline="0" dirty="0" err="1" smtClean="0"/>
              <a:t>apk</a:t>
            </a:r>
            <a:r>
              <a:rPr lang="en-US" altLang="ko-KR" baseline="0" dirty="0" smtClean="0"/>
              <a:t> file we said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77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36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91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36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3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89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29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APDU </a:t>
            </a:r>
            <a:r>
              <a:rPr lang="ko-KR" altLang="en-US" dirty="0" smtClean="0"/>
              <a:t>노출 사례 소개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86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87842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pic>
        <p:nvPicPr>
          <p:cNvPr id="8" name="그림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48"/>
            <a:ext cx="9144000" cy="2520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685800" y="1430848"/>
            <a:ext cx="7772400" cy="2387600"/>
          </a:xfrm>
          <a:effectLst>
            <a:reflection endPos="0" dist="25400" dir="5400000" sy="-100000" algn="bl" rotWithShape="0"/>
          </a:effectLst>
        </p:spPr>
        <p:txBody>
          <a:bodyPr anchor="ctr">
            <a:normAutofit/>
          </a:bodyPr>
          <a:lstStyle>
            <a:lvl1pPr algn="ctr">
              <a:defRPr>
                <a:solidFill>
                  <a:srgbClr val="1D99D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4000" b="0" smtClean="0">
                <a:solidFill>
                  <a:srgbClr val="1D99D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마스터 제목 스타일 편집</a:t>
            </a:r>
            <a:endParaRPr lang="ko-KR" altLang="en-US" sz="4000" b="0" dirty="0">
              <a:solidFill>
                <a:srgbClr val="1D99D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74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34959"/>
            <a:ext cx="7886700" cy="4752000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685800" indent="-228600">
              <a:buFont typeface="나눔고딕" panose="020D0604000000000000" pitchFamily="50" charset="-127"/>
              <a:buChar char="–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716" y="279401"/>
            <a:ext cx="7886700" cy="756000"/>
          </a:xfrm>
        </p:spPr>
        <p:txBody>
          <a:bodyPr>
            <a:normAutofit/>
          </a:bodyPr>
          <a:lstStyle>
            <a:lvl1pPr>
              <a:defRPr sz="4400" b="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직사각형 12"/>
          <p:cNvSpPr/>
          <p:nvPr/>
        </p:nvSpPr>
        <p:spPr>
          <a:xfrm>
            <a:off x="432000" y="1061643"/>
            <a:ext cx="8280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09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22786"/>
            <a:ext cx="1971675" cy="56520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22786"/>
            <a:ext cx="5800725" cy="5652000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685800" indent="-228600">
              <a:buFont typeface="나눔고딕" panose="020D0604000000000000" pitchFamily="50" charset="-127"/>
              <a:buChar char="–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6" y="279401"/>
            <a:ext cx="7886700" cy="756000"/>
          </a:xfrm>
        </p:spPr>
        <p:txBody>
          <a:bodyPr>
            <a:normAutofit/>
          </a:bodyPr>
          <a:lstStyle>
            <a:lvl1pPr>
              <a:defRPr sz="4400" b="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60879"/>
            <a:ext cx="7886700" cy="47520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800100" indent="-342900">
              <a:buFont typeface="나눔고딕" panose="020D0604000000000000" pitchFamily="50" charset="-127"/>
              <a:buChar char="–"/>
              <a:defRPr sz="2400"/>
            </a:lvl2pPr>
            <a:lvl3pPr marL="1257300" indent="-342900">
              <a:buFont typeface="Wingdings" panose="05000000000000000000" pitchFamily="2" charset="2"/>
              <a:buChar char="§"/>
              <a:defRPr sz="2000"/>
            </a:lvl3pPr>
            <a:lvl4pPr marL="1657350" indent="-285750">
              <a:buFont typeface="Wingdings" panose="05000000000000000000" pitchFamily="2" charset="2"/>
              <a:buChar char="ü"/>
              <a:defRPr sz="18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432000" y="1061643"/>
            <a:ext cx="8280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48"/>
            <a:ext cx="9144000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31911"/>
            <a:ext cx="7886700" cy="2852737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3CB0E4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0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95941"/>
            <a:ext cx="3886200" cy="46800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685800" indent="-228600">
              <a:buFont typeface="나눔고딕" panose="020D0604000000000000" pitchFamily="50" charset="-127"/>
              <a:buChar char="–"/>
              <a:defRPr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5941"/>
            <a:ext cx="3886200" cy="46800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685800" indent="-228600">
              <a:buFont typeface="나눔고딕" panose="020D0604000000000000" pitchFamily="50" charset="-127"/>
              <a:buChar char="–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9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12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716" y="279401"/>
            <a:ext cx="7886700" cy="756000"/>
          </a:xfrm>
        </p:spPr>
        <p:txBody>
          <a:bodyPr>
            <a:normAutofit/>
          </a:bodyPr>
          <a:lstStyle>
            <a:lvl1pPr>
              <a:defRPr sz="4400" b="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5" name="직사각형 12"/>
          <p:cNvSpPr/>
          <p:nvPr/>
        </p:nvSpPr>
        <p:spPr>
          <a:xfrm>
            <a:off x="432000" y="1061643"/>
            <a:ext cx="8280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20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54317"/>
            <a:ext cx="3868340" cy="864000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112085"/>
            <a:ext cx="3868340" cy="38520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685800" indent="-228600">
              <a:buFont typeface="나눔고딕" panose="020D0604000000000000" pitchFamily="50" charset="-127"/>
              <a:buChar char="–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텍스트 스타일을 마스터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54317"/>
            <a:ext cx="3887391" cy="864000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112085"/>
            <a:ext cx="3887391" cy="38520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685800" indent="-228600">
              <a:buFont typeface="나눔고딕" panose="020D0604000000000000" pitchFamily="50" charset="-127"/>
              <a:buChar char="–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텍스트 스타일을 편집마스터 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pic>
        <p:nvPicPr>
          <p:cNvPr id="11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13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716" y="279401"/>
            <a:ext cx="7886700" cy="756000"/>
          </a:xfrm>
        </p:spPr>
        <p:txBody>
          <a:bodyPr>
            <a:normAutofit/>
          </a:bodyPr>
          <a:lstStyle>
            <a:lvl1pPr>
              <a:defRPr sz="4400" b="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6" name="직사각형 12"/>
          <p:cNvSpPr/>
          <p:nvPr/>
        </p:nvSpPr>
        <p:spPr>
          <a:xfrm>
            <a:off x="432000" y="1061643"/>
            <a:ext cx="8280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03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716" y="279401"/>
            <a:ext cx="7886700" cy="756000"/>
          </a:xfrm>
        </p:spPr>
        <p:txBody>
          <a:bodyPr>
            <a:normAutofit/>
          </a:bodyPr>
          <a:lstStyle>
            <a:lvl1pPr>
              <a:defRPr sz="4400" b="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직사각형 12"/>
          <p:cNvSpPr/>
          <p:nvPr/>
        </p:nvSpPr>
        <p:spPr>
          <a:xfrm>
            <a:off x="432000" y="1061643"/>
            <a:ext cx="8280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83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000"/>
            </a:lvl1pPr>
            <a:lvl2pPr marL="685800" indent="-228600">
              <a:buFont typeface="나눔고딕" panose="020D0604000000000000" pitchFamily="50" charset="-127"/>
              <a:buChar char="–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ü"/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1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0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2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235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나눔고딕" panose="020D0604000000000000" pitchFamily="50" charset="-127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paros/" TargetMode="External"/><Relationship Id="rId4" Type="http://schemas.openxmlformats.org/officeDocument/2006/relationships/hyperlink" Target="http://www.portswigger.net/burp/" TargetMode="External"/><Relationship Id="rId5" Type="http://schemas.openxmlformats.org/officeDocument/2006/relationships/hyperlink" Target="http://mitmprox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oughtcrime.org/software/sslstrip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microsoft.com/office/2007/relationships/hdphoto" Target="../media/hdphoto2.wdp"/><Relationship Id="rId7" Type="http://schemas.openxmlformats.org/officeDocument/2006/relationships/image" Target="../media/image3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microsoft.com/office/2007/relationships/hdphoto" Target="../media/hdphoto2.wdp"/><Relationship Id="rId7" Type="http://schemas.openxmlformats.org/officeDocument/2006/relationships/image" Target="../media/image3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microsoft.com/office/2007/relationships/hdphoto" Target="../media/hdphoto2.wdp"/><Relationship Id="rId7" Type="http://schemas.openxmlformats.org/officeDocument/2006/relationships/image" Target="../media/image3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microsoft.com/office/2007/relationships/hdphoto" Target="../media/hdphoto2.wdp"/><Relationship Id="rId7" Type="http://schemas.openxmlformats.org/officeDocument/2006/relationships/image" Target="../media/image3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microsoft.com/office/2007/relationships/hdphoto" Target="../media/hdphoto2.wdp"/><Relationship Id="rId7" Type="http://schemas.openxmlformats.org/officeDocument/2006/relationships/image" Target="../media/image3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://www.ex-parrot.com/pete/upside-down-ternet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2014. 10. 8.</a:t>
            </a:r>
          </a:p>
          <a:p>
            <a:r>
              <a:rPr lang="en-US" altLang="ko-KR" dirty="0" err="1" smtClean="0"/>
              <a:t>Shinjo</a:t>
            </a:r>
            <a:r>
              <a:rPr lang="en-US" altLang="ko-KR" dirty="0" smtClean="0"/>
              <a:t> Park</a:t>
            </a:r>
          </a:p>
          <a:p>
            <a:endParaRPr lang="en-US" altLang="ko-KR" dirty="0"/>
          </a:p>
          <a:p>
            <a:r>
              <a:rPr lang="en-US" altLang="ko-KR" dirty="0" smtClean="0"/>
              <a:t>Thanks to </a:t>
            </a:r>
            <a:r>
              <a:rPr lang="en-US" altLang="ko-KR" dirty="0" err="1" smtClean="0"/>
              <a:t>Sungjae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Suwan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Reverse Engineering Android Applications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8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Android Application Repackaging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Tampering app made easy</a:t>
            </a:r>
          </a:p>
          <a:p>
            <a:pPr lvl="1"/>
            <a:r>
              <a:rPr lang="en-US" altLang="ko-KR" dirty="0" smtClean="0"/>
              <a:t>Decompile and </a:t>
            </a:r>
            <a:r>
              <a:rPr lang="en-US" altLang="ko-KR" dirty="0" smtClean="0">
                <a:solidFill>
                  <a:srgbClr val="FF0000"/>
                </a:solidFill>
              </a:rPr>
              <a:t>modify</a:t>
            </a:r>
            <a:r>
              <a:rPr lang="en-US" altLang="ko-KR" dirty="0" smtClean="0"/>
              <a:t> DEX </a:t>
            </a:r>
            <a:r>
              <a:rPr lang="en-US" altLang="ko-KR" dirty="0" err="1" smtClean="0"/>
              <a:t>bytecode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Recompile and distribute malicious APK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8" y="2570007"/>
            <a:ext cx="6472346" cy="39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Example: Bypassing Integrity Check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Remove the routine to check integrity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246453"/>
            <a:ext cx="5132865" cy="34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Related Tools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Android DEX to Java </a:t>
            </a:r>
          </a:p>
          <a:p>
            <a:pPr lvl="1"/>
            <a:r>
              <a:rPr lang="en-US" altLang="ko-KR" dirty="0"/>
              <a:t>d</a:t>
            </a:r>
            <a:r>
              <a:rPr lang="en-US" altLang="ko-KR" dirty="0" smtClean="0"/>
              <a:t>ex2jar: </a:t>
            </a:r>
            <a:r>
              <a:rPr lang="en-US" altLang="ko-KR" dirty="0" err="1"/>
              <a:t>a</a:t>
            </a:r>
            <a:r>
              <a:rPr lang="en-US" altLang="ko-KR" dirty="0" err="1" smtClean="0"/>
              <a:t>pk</a:t>
            </a:r>
            <a:r>
              <a:rPr lang="en-US" altLang="ko-KR" dirty="0" smtClean="0"/>
              <a:t> -&gt; jar</a:t>
            </a:r>
          </a:p>
          <a:p>
            <a:pPr lvl="1"/>
            <a:r>
              <a:rPr lang="en-US" altLang="ko-KR" dirty="0" smtClean="0"/>
              <a:t>JAR decompiling tools: </a:t>
            </a:r>
            <a:r>
              <a:rPr lang="en-US" altLang="ko-KR" dirty="0" err="1" smtClean="0"/>
              <a:t>jad</a:t>
            </a:r>
            <a:r>
              <a:rPr lang="en-US" altLang="ko-KR" dirty="0" smtClean="0"/>
              <a:t> / </a:t>
            </a:r>
            <a:r>
              <a:rPr lang="en-US" altLang="ko-KR" dirty="0" err="1" smtClean="0"/>
              <a:t>jd-gui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Android DEX to </a:t>
            </a:r>
            <a:r>
              <a:rPr lang="en-US" altLang="ko-KR" dirty="0" err="1" smtClean="0"/>
              <a:t>smali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Smali</a:t>
            </a:r>
            <a:r>
              <a:rPr lang="en-US" altLang="ko-KR" dirty="0" smtClean="0"/>
              <a:t> in Android is analogous to assembly in PC</a:t>
            </a:r>
          </a:p>
          <a:p>
            <a:pPr lvl="1"/>
            <a:r>
              <a:rPr lang="en-US" altLang="ko-KR" dirty="0" err="1" smtClean="0"/>
              <a:t>apktool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apk</a:t>
            </a:r>
            <a:r>
              <a:rPr lang="en-US" altLang="ko-KR" dirty="0" smtClean="0"/>
              <a:t> -&gt; </a:t>
            </a:r>
            <a:r>
              <a:rPr lang="en-US" altLang="ko-KR" dirty="0" err="1" smtClean="0"/>
              <a:t>smali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Frequently used by both crackers and hackers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94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dex2jar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Convert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 to Java </a:t>
            </a:r>
            <a:r>
              <a:rPr lang="en-US" altLang="ko-KR" dirty="0" err="1" smtClean="0"/>
              <a:t>bytecode</a:t>
            </a:r>
            <a:endParaRPr lang="ko-KR" alt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856857"/>
            <a:ext cx="6153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3003032"/>
            <a:ext cx="43815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8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j</a:t>
            </a:r>
            <a:r>
              <a:rPr lang="en-US" altLang="ko-KR" dirty="0" err="1" smtClean="0"/>
              <a:t>ad</a:t>
            </a:r>
            <a:r>
              <a:rPr lang="en-US" altLang="ko-KR" dirty="0" smtClean="0"/>
              <a:t> / </a:t>
            </a:r>
            <a:r>
              <a:rPr lang="en-US" altLang="ko-KR" dirty="0" err="1" smtClean="0"/>
              <a:t>jd-gui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Decompile Java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 to source code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732" y="1860550"/>
            <a:ext cx="7348536" cy="482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Problems of </a:t>
            </a:r>
            <a:r>
              <a:rPr lang="en-US" altLang="ko-KR" dirty="0" err="1" smtClean="0"/>
              <a:t>jad</a:t>
            </a:r>
            <a:r>
              <a:rPr lang="en-US" altLang="ko-KR" dirty="0" smtClean="0"/>
              <a:t>/ </a:t>
            </a:r>
            <a:r>
              <a:rPr lang="en-US" altLang="ko-KR" dirty="0" err="1" smtClean="0"/>
              <a:t>jd-gui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Dalvik</a:t>
            </a:r>
            <a:r>
              <a:rPr lang="en-US" altLang="ko-KR" dirty="0" smtClean="0"/>
              <a:t> is not Java, decompile can fail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51" y="1874362"/>
            <a:ext cx="8010029" cy="476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63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apktool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Extract </a:t>
            </a:r>
            <a:r>
              <a:rPr lang="en-US" altLang="ko-KR" dirty="0" err="1" smtClean="0"/>
              <a:t>smali</a:t>
            </a:r>
            <a:r>
              <a:rPr lang="en-US" altLang="ko-KR" dirty="0" smtClean="0"/>
              <a:t> and resources of APK file</a:t>
            </a:r>
          </a:p>
          <a:p>
            <a:r>
              <a:rPr lang="en-US" altLang="ko-KR" dirty="0" err="1"/>
              <a:t>s</a:t>
            </a:r>
            <a:r>
              <a:rPr lang="en-US" altLang="ko-KR" dirty="0" err="1" smtClean="0"/>
              <a:t>mali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(dis)assembler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83" y="2312606"/>
            <a:ext cx="60864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" y="455803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783" y="4586605"/>
            <a:ext cx="36480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>
            <a:endCxn id="16388" idx="1"/>
          </p:cNvCxnSpPr>
          <p:nvPr/>
        </p:nvCxnSpPr>
        <p:spPr>
          <a:xfrm flipV="1">
            <a:off x="1258570" y="5205730"/>
            <a:ext cx="3986213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7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Sample </a:t>
            </a:r>
            <a:r>
              <a:rPr lang="en-US" altLang="ko-KR" dirty="0" err="1" smtClean="0"/>
              <a:t>smali</a:t>
            </a:r>
            <a:r>
              <a:rPr lang="en-US" altLang="ko-KR" dirty="0" smtClean="0"/>
              <a:t> Code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new-</a:t>
            </a:r>
            <a:r>
              <a:rPr lang="en-US" altLang="ko-KR" sz="1200" dirty="0" err="1"/>
              <a:t>instanve</a:t>
            </a:r>
            <a:r>
              <a:rPr lang="en-US" altLang="ko-KR" sz="1200" dirty="0"/>
              <a:t> v0, </a:t>
            </a:r>
            <a:r>
              <a:rPr lang="en-US" altLang="ko-KR" sz="1200" dirty="0" err="1"/>
              <a:t>Lcom</a:t>
            </a:r>
            <a:r>
              <a:rPr lang="en-US" altLang="ko-KR" sz="1200" dirty="0"/>
              <a:t>/example/</a:t>
            </a:r>
            <a:r>
              <a:rPr lang="en-US" altLang="ko-KR" sz="1200" dirty="0" err="1"/>
              <a:t>adbmobileversion</a:t>
            </a:r>
            <a:r>
              <a:rPr lang="en-US" altLang="ko-KR" sz="1200" dirty="0"/>
              <a:t>/</a:t>
            </a:r>
            <a:r>
              <a:rPr lang="en-US" altLang="ko-KR" sz="1200" dirty="0" err="1"/>
              <a:t>AdbConnection</a:t>
            </a:r>
            <a:r>
              <a:rPr lang="en-US" altLang="ko-KR" sz="1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invoke-direct {v0}, </a:t>
            </a:r>
            <a:r>
              <a:rPr lang="en-US" altLang="ko-KR" sz="1200" dirty="0" err="1"/>
              <a:t>Lcom</a:t>
            </a:r>
            <a:r>
              <a:rPr lang="en-US" altLang="ko-KR" sz="1200" dirty="0"/>
              <a:t>/example/</a:t>
            </a:r>
            <a:r>
              <a:rPr lang="en-US" altLang="ko-KR" sz="1200" dirty="0" err="1"/>
              <a:t>adbmobileversion</a:t>
            </a:r>
            <a:r>
              <a:rPr lang="en-US" altLang="ko-KR" sz="1200" dirty="0"/>
              <a:t>/</a:t>
            </a:r>
            <a:r>
              <a:rPr lang="en-US" altLang="ko-KR" sz="1200" dirty="0" err="1"/>
              <a:t>AdbConnection</a:t>
            </a:r>
            <a:r>
              <a:rPr lang="en-US" altLang="ko-KR" sz="1200" dirty="0"/>
              <a:t>;-&gt;&lt;</a:t>
            </a:r>
            <a:r>
              <a:rPr lang="en-US" altLang="ko-KR" sz="1200" dirty="0" err="1"/>
              <a:t>init</a:t>
            </a:r>
            <a:r>
              <a:rPr lang="en-US" altLang="ko-KR" sz="1200" dirty="0"/>
              <a:t>&gt;()V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.line 93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.local v0, </a:t>
            </a:r>
            <a:r>
              <a:rPr lang="en-US" altLang="ko-KR" sz="1200" dirty="0" err="1"/>
              <a:t>newConn:Lcom</a:t>
            </a:r>
            <a:r>
              <a:rPr lang="en-US" altLang="ko-KR" sz="1200" dirty="0"/>
              <a:t>/example/</a:t>
            </a:r>
            <a:r>
              <a:rPr lang="en-US" altLang="ko-KR" sz="1200" dirty="0" err="1"/>
              <a:t>adbmobileversion</a:t>
            </a:r>
            <a:r>
              <a:rPr lang="en-US" altLang="ko-KR" sz="1200" dirty="0"/>
              <a:t>/</a:t>
            </a:r>
            <a:r>
              <a:rPr lang="en-US" altLang="ko-KR" sz="1200" dirty="0" err="1"/>
              <a:t>AdbConnection</a:t>
            </a:r>
            <a:r>
              <a:rPr lang="en-US" altLang="ko-KR" sz="1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 err="1"/>
              <a:t>iput</a:t>
            </a:r>
            <a:r>
              <a:rPr lang="en-US" altLang="ko-KR" sz="1200" dirty="0"/>
              <a:t>-object p1, v0, </a:t>
            </a:r>
            <a:r>
              <a:rPr lang="en-US" altLang="ko-KR" sz="1200" dirty="0" err="1"/>
              <a:t>Lcom</a:t>
            </a:r>
            <a:r>
              <a:rPr lang="en-US" altLang="ko-KR" sz="1200" dirty="0"/>
              <a:t>/example/</a:t>
            </a:r>
            <a:r>
              <a:rPr lang="en-US" altLang="ko-KR" sz="1200" dirty="0" err="1"/>
              <a:t>adbmobileversion</a:t>
            </a:r>
            <a:r>
              <a:rPr lang="en-US" altLang="ko-KR" sz="1200" dirty="0"/>
              <a:t>/</a:t>
            </a:r>
            <a:r>
              <a:rPr lang="en-US" altLang="ko-KR" sz="1200" dirty="0" err="1"/>
              <a:t>AdbConnection</a:t>
            </a:r>
            <a:r>
              <a:rPr lang="en-US" altLang="ko-KR" sz="1200" dirty="0"/>
              <a:t>;-&gt;</a:t>
            </a:r>
            <a:r>
              <a:rPr lang="en-US" altLang="ko-KR" sz="1200" dirty="0" err="1"/>
              <a:t>crypto:Lcom</a:t>
            </a:r>
            <a:r>
              <a:rPr lang="en-US" altLang="ko-KR" sz="1200" dirty="0"/>
              <a:t>/example/</a:t>
            </a:r>
            <a:r>
              <a:rPr lang="en-US" altLang="ko-KR" sz="1200" dirty="0" err="1"/>
              <a:t>adbmobileversion</a:t>
            </a:r>
            <a:r>
              <a:rPr lang="en-US" altLang="ko-KR" sz="1200" dirty="0"/>
              <a:t>/</a:t>
            </a:r>
            <a:r>
              <a:rPr lang="en-US" altLang="ko-KR" sz="1200" dirty="0" err="1"/>
              <a:t>AdbCrypto</a:t>
            </a:r>
            <a:r>
              <a:rPr lang="en-US" altLang="ko-KR" sz="1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.line 95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 err="1"/>
              <a:t>iput</a:t>
            </a:r>
            <a:r>
              <a:rPr lang="en-US" altLang="ko-KR" sz="1200" dirty="0"/>
              <a:t>-object p0, v0, </a:t>
            </a:r>
            <a:r>
              <a:rPr lang="en-US" altLang="ko-KR" sz="1200" dirty="0" err="1"/>
              <a:t>Lcom</a:t>
            </a:r>
            <a:r>
              <a:rPr lang="en-US" altLang="ko-KR" sz="1200" dirty="0"/>
              <a:t>/example/</a:t>
            </a:r>
            <a:r>
              <a:rPr lang="en-US" altLang="ko-KR" sz="1200" dirty="0" err="1"/>
              <a:t>adbmobileversion</a:t>
            </a:r>
            <a:r>
              <a:rPr lang="en-US" altLang="ko-KR" sz="1200" dirty="0"/>
              <a:t>/</a:t>
            </a:r>
            <a:r>
              <a:rPr lang="en-US" altLang="ko-KR" sz="1200" dirty="0" err="1"/>
              <a:t>AdbConnection</a:t>
            </a:r>
            <a:r>
              <a:rPr lang="en-US" altLang="ko-KR" sz="1200" dirty="0"/>
              <a:t>;-&gt;</a:t>
            </a:r>
            <a:r>
              <a:rPr lang="en-US" altLang="ko-KR" sz="1200" dirty="0" err="1"/>
              <a:t>socket:Ljava</a:t>
            </a:r>
            <a:r>
              <a:rPr lang="en-US" altLang="ko-KR" sz="1200" dirty="0"/>
              <a:t>/net/Socket;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.line 96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invoke-virtual {p0}, </a:t>
            </a:r>
            <a:r>
              <a:rPr lang="en-US" altLang="ko-KR" sz="1200" dirty="0" err="1"/>
              <a:t>Ljava</a:t>
            </a:r>
            <a:r>
              <a:rPr lang="en-US" altLang="ko-KR" sz="1200" dirty="0"/>
              <a:t>/net/Socket;-&gt;</a:t>
            </a:r>
            <a:r>
              <a:rPr lang="en-US" altLang="ko-KR" sz="1200" dirty="0" err="1"/>
              <a:t>getInputStream</a:t>
            </a:r>
            <a:r>
              <a:rPr lang="en-US" altLang="ko-KR" sz="1200" dirty="0"/>
              <a:t>()</a:t>
            </a:r>
            <a:r>
              <a:rPr lang="en-US" altLang="ko-KR" sz="1200" dirty="0" err="1"/>
              <a:t>Ljava</a:t>
            </a:r>
            <a:r>
              <a:rPr lang="en-US" altLang="ko-KR" sz="1200" dirty="0"/>
              <a:t>/</a:t>
            </a:r>
            <a:r>
              <a:rPr lang="en-US" altLang="ko-KR" sz="1200" dirty="0" err="1"/>
              <a:t>io</a:t>
            </a:r>
            <a:r>
              <a:rPr lang="en-US" altLang="ko-KR" sz="1200" dirty="0"/>
              <a:t>/</a:t>
            </a:r>
            <a:r>
              <a:rPr lang="en-US" altLang="ko-KR" sz="1200" dirty="0" err="1"/>
              <a:t>InputStream</a:t>
            </a:r>
            <a:r>
              <a:rPr lang="en-US" altLang="ko-KR" sz="1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move-result-object v1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 err="1"/>
              <a:t>iput</a:t>
            </a:r>
            <a:r>
              <a:rPr lang="en-US" altLang="ko-KR" sz="1200" dirty="0"/>
              <a:t>-object v1, v0, </a:t>
            </a:r>
            <a:r>
              <a:rPr lang="en-US" altLang="ko-KR" sz="1200" dirty="0" err="1"/>
              <a:t>Lcom</a:t>
            </a:r>
            <a:r>
              <a:rPr lang="en-US" altLang="ko-KR" sz="1200" dirty="0"/>
              <a:t>/example/</a:t>
            </a:r>
            <a:r>
              <a:rPr lang="en-US" altLang="ko-KR" sz="1200" dirty="0" err="1"/>
              <a:t>adbmobileversion</a:t>
            </a:r>
            <a:r>
              <a:rPr lang="en-US" altLang="ko-KR" sz="1200" dirty="0"/>
              <a:t>/</a:t>
            </a:r>
            <a:r>
              <a:rPr lang="en-US" altLang="ko-KR" sz="1200" dirty="0" err="1"/>
              <a:t>AdbConnection;inputStream:Ljava</a:t>
            </a:r>
            <a:r>
              <a:rPr lang="en-US" altLang="ko-KR" sz="1200" dirty="0"/>
              <a:t>/</a:t>
            </a:r>
            <a:r>
              <a:rPr lang="en-US" altLang="ko-KR" sz="1200" dirty="0" err="1"/>
              <a:t>io</a:t>
            </a:r>
            <a:r>
              <a:rPr lang="en-US" altLang="ko-KR" sz="1200" dirty="0"/>
              <a:t>/</a:t>
            </a:r>
            <a:r>
              <a:rPr lang="en-US" altLang="ko-KR" sz="1200" dirty="0" err="1"/>
              <a:t>InputStream</a:t>
            </a:r>
            <a:r>
              <a:rPr lang="en-US" altLang="ko-KR" sz="12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.line 97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200" dirty="0"/>
              <a:t>invoke-virtual {p0}, </a:t>
            </a:r>
            <a:r>
              <a:rPr lang="en-US" altLang="ko-KR" sz="1200" dirty="0" err="1"/>
              <a:t>Ljava</a:t>
            </a:r>
            <a:r>
              <a:rPr lang="en-US" altLang="ko-KR" sz="1200" dirty="0"/>
              <a:t>/net/Socket;-&gt;</a:t>
            </a:r>
            <a:r>
              <a:rPr lang="en-US" altLang="ko-KR" sz="1200" dirty="0" err="1"/>
              <a:t>getOutputStream</a:t>
            </a:r>
            <a:r>
              <a:rPr lang="en-US" altLang="ko-KR" sz="1200" dirty="0"/>
              <a:t>()</a:t>
            </a:r>
            <a:r>
              <a:rPr lang="en-US" altLang="ko-KR" sz="1200" dirty="0" err="1"/>
              <a:t>Ljava</a:t>
            </a:r>
            <a:r>
              <a:rPr lang="en-US" altLang="ko-KR" sz="1200" dirty="0"/>
              <a:t>/</a:t>
            </a:r>
            <a:r>
              <a:rPr lang="en-US" altLang="ko-KR" sz="1200" dirty="0" err="1"/>
              <a:t>io</a:t>
            </a:r>
            <a:r>
              <a:rPr lang="en-US" altLang="ko-KR" sz="1200" dirty="0"/>
              <a:t>/</a:t>
            </a:r>
            <a:r>
              <a:rPr lang="en-US" altLang="ko-KR" sz="1200" dirty="0" err="1"/>
              <a:t>OutputStream</a:t>
            </a:r>
            <a:r>
              <a:rPr lang="en-US" altLang="ko-KR" sz="1200" dirty="0"/>
              <a:t>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8194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smali</a:t>
            </a:r>
            <a:r>
              <a:rPr lang="en-US" altLang="ko-KR" dirty="0" smtClean="0"/>
              <a:t> Code </a:t>
            </a:r>
            <a:r>
              <a:rPr lang="en-US" altLang="ko-KR" dirty="0"/>
              <a:t>S</a:t>
            </a:r>
            <a:r>
              <a:rPr lang="en-US" altLang="ko-KR" dirty="0" smtClean="0"/>
              <a:t>yntax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.class public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Lcom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/example/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simmobileversion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simConnection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Class 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.super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Ljava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lang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/Object;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Parent class 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.source "simConnection.java"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.field private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connected:Z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Boolean variable declaration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.field private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connectionThread:Ljava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lang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/Thread;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Thread variable declaration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.field private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lastLocalId:I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Integer variable declaration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.method public connect()V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.registers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[instruction] {</a:t>
            </a:r>
            <a:r>
              <a:rPr lang="en-US" altLang="ko-KR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[package-type]-&gt;[function-name](</a:t>
            </a:r>
            <a:r>
              <a:rPr lang="en-US" altLang="ko-KR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-type)ret-type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iget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-object v0, p0,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Lcom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/example/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simmobileversion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SimConnection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;-&gt;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outputStream:Ljava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io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invoke-static {},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Lcom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/example/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simmobileversion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SimProtocol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;-&gt;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generateConnect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() [B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move-result-object v1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invoke-virtual {v0, v1},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Ljava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io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;-&gt;write([B)V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   invoke-virtual {v0},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Ljava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io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;-&gt;flush()V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.end method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method</a:t>
            </a:r>
            <a:endParaRPr lang="ko-KR" alt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058" y="1260879"/>
            <a:ext cx="9239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76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smali</a:t>
            </a:r>
            <a:r>
              <a:rPr lang="en-US" altLang="ko-KR" dirty="0" smtClean="0"/>
              <a:t> Code </a:t>
            </a:r>
            <a:r>
              <a:rPr lang="en-US" altLang="ko-KR" dirty="0"/>
              <a:t>S</a:t>
            </a:r>
            <a:r>
              <a:rPr lang="en-US" altLang="ko-KR" dirty="0" smtClean="0"/>
              <a:t>yntax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Java code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intVar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== 1)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intVar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intVar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 3;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ko-KR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smali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ko-KR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/4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v1, 0x1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if-ne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v0, v1,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:cond_0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v0 not equals v1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ko-KR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/4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v2, 0x2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v0, v2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:goto_0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:cond_0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ko-KR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/4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v2, 0x3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v0, v2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:goto_0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Other considerations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</a:t>
            </a:r>
            <a:r>
              <a:rPr lang="en-US" altLang="ko-KR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v0, v1,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:cond_0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v0 equals v1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</a:t>
            </a:r>
            <a:r>
              <a:rPr lang="en-US" altLang="ko-KR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v0, v1,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:cond_0 </a:t>
            </a:r>
            <a:r>
              <a:rPr lang="en-US" altLang="ko-KR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v0 is greater or equal to v1</a:t>
            </a:r>
            <a:endParaRPr lang="ko-KR" alt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7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Mobile Apps under Attack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State of security in the app economy</a:t>
            </a:r>
          </a:p>
          <a:p>
            <a:pPr lvl="1"/>
            <a:r>
              <a:rPr lang="en-US" altLang="ko-KR" dirty="0" smtClean="0"/>
              <a:t>Mobile app hacking revealed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16660" b="27583"/>
          <a:stretch/>
        </p:blipFill>
        <p:spPr>
          <a:xfrm>
            <a:off x="1708069" y="2324099"/>
            <a:ext cx="5727861" cy="36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Recompile Application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609725"/>
            <a:ext cx="4791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3957638"/>
            <a:ext cx="4400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073" y="4171949"/>
            <a:ext cx="404992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>
            <a:endCxn id="13316" idx="1"/>
          </p:cNvCxnSpPr>
          <p:nvPr/>
        </p:nvCxnSpPr>
        <p:spPr>
          <a:xfrm flipV="1">
            <a:off x="1162050" y="4500562"/>
            <a:ext cx="3932023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7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Sign APK File with </a:t>
            </a:r>
            <a:r>
              <a:rPr lang="en-US" altLang="ko-KR" dirty="0" err="1" smtClean="0"/>
              <a:t>SignAPK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485900"/>
            <a:ext cx="6115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913" y="2400300"/>
            <a:ext cx="5210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4262438"/>
            <a:ext cx="6134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5575" y="5314950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App installed to device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Repackaging 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 Silver Service by SK Telecom</a:t>
            </a:r>
          </a:p>
          <a:p>
            <a:pPr lvl="1"/>
            <a:r>
              <a:rPr lang="en-US" altLang="ko-KR" dirty="0" smtClean="0"/>
              <a:t>Dial hacker’s number instead of 119</a:t>
            </a:r>
          </a:p>
          <a:p>
            <a:pPr lvl="1"/>
            <a:r>
              <a:rPr lang="en-US" altLang="ko-KR" dirty="0" smtClean="0"/>
              <a:t>Send SMS messages to hacker instead of 119</a:t>
            </a:r>
          </a:p>
          <a:p>
            <a:pPr lvl="1"/>
            <a:r>
              <a:rPr lang="en-US" altLang="ko-KR" dirty="0" smtClean="0"/>
              <a:t>Launch hacker’s website/apps in launcher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816" y="2958783"/>
            <a:ext cx="3268368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45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Finding Strings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String constants are not modified by simple obfuscation</a:t>
            </a:r>
          </a:p>
          <a:p>
            <a:r>
              <a:rPr lang="en-US" altLang="ko-KR" dirty="0" smtClean="0"/>
              <a:t>Strong obfuscators modify strings</a:t>
            </a:r>
          </a:p>
          <a:p>
            <a:pPr lvl="1"/>
            <a:r>
              <a:rPr lang="en-US" altLang="ko-KR" dirty="0" smtClean="0"/>
              <a:t>Fixed replacement of bytes</a:t>
            </a:r>
          </a:p>
          <a:p>
            <a:pPr lvl="1"/>
            <a:r>
              <a:rPr lang="en-US" altLang="ko-KR" dirty="0" smtClean="0"/>
              <a:t>Dynamically decrypt string inside code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01" y="3381398"/>
            <a:ext cx="3861729" cy="34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Found Target </a:t>
            </a:r>
            <a:r>
              <a:rPr lang="en-US" altLang="ko-KR" dirty="0"/>
              <a:t>S</a:t>
            </a:r>
            <a:r>
              <a:rPr lang="en-US" altLang="ko-KR" dirty="0" smtClean="0"/>
              <a:t>tring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50" y="1260475"/>
            <a:ext cx="7097699" cy="4752975"/>
          </a:xfrm>
        </p:spPr>
      </p:pic>
    </p:spTree>
    <p:extLst>
      <p:ext uri="{BB962C8B-B14F-4D97-AF65-F5344CB8AC3E}">
        <p14:creationId xmlns:p14="http://schemas.microsoft.com/office/powerpoint/2010/main" val="443278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to See and</a:t>
            </a:r>
            <a:br>
              <a:rPr lang="en-US" altLang="ko-KR" dirty="0" smtClean="0"/>
            </a:br>
            <a:r>
              <a:rPr lang="en-US" altLang="ko-KR" dirty="0" smtClean="0"/>
              <a:t>What to Get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73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to See on Apps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Java/</a:t>
            </a:r>
            <a:r>
              <a:rPr lang="en-US" altLang="ko-KR" dirty="0" err="1" smtClean="0"/>
              <a:t>smali</a:t>
            </a:r>
            <a:r>
              <a:rPr lang="en-US" altLang="ko-KR" dirty="0" smtClean="0"/>
              <a:t> </a:t>
            </a:r>
            <a:r>
              <a:rPr lang="en-US" altLang="ko-KR" dirty="0"/>
              <a:t>code filtered by search string</a:t>
            </a:r>
          </a:p>
          <a:p>
            <a:r>
              <a:rPr lang="en-US" altLang="ko-KR" dirty="0" smtClean="0"/>
              <a:t>Network packets</a:t>
            </a:r>
          </a:p>
          <a:p>
            <a:pPr lvl="1"/>
            <a:r>
              <a:rPr lang="en-US" altLang="ko-KR" dirty="0" smtClean="0"/>
              <a:t>Capture using Wireshark and rogue AP</a:t>
            </a:r>
          </a:p>
          <a:p>
            <a:pPr lvl="1"/>
            <a:r>
              <a:rPr lang="en-US" altLang="ko-KR" dirty="0"/>
              <a:t>PC – Rogue AP – Android </a:t>
            </a:r>
            <a:r>
              <a:rPr lang="en-US" altLang="ko-KR" dirty="0" smtClean="0"/>
              <a:t>phone</a:t>
            </a:r>
          </a:p>
          <a:p>
            <a:pPr lvl="1"/>
            <a:r>
              <a:rPr lang="en-US" altLang="ko-KR" dirty="0" smtClean="0"/>
              <a:t>HTTPS connection: </a:t>
            </a:r>
            <a:r>
              <a:rPr lang="en-US" altLang="ko-KR" dirty="0" err="1" smtClean="0"/>
              <a:t>mitmproxy</a:t>
            </a:r>
            <a:r>
              <a:rPr lang="en-US" altLang="ko-KR" dirty="0" smtClean="0"/>
              <a:t>, Paros, Burp Suite</a:t>
            </a:r>
          </a:p>
          <a:p>
            <a:pPr lvl="1"/>
            <a:r>
              <a:rPr lang="en-US" altLang="ko-KR" dirty="0" smtClean="0"/>
              <a:t>Custom encryption: good luck!</a:t>
            </a:r>
          </a:p>
          <a:p>
            <a:r>
              <a:rPr lang="en-US" altLang="ko-KR" dirty="0"/>
              <a:t>Debug messages</a:t>
            </a:r>
          </a:p>
          <a:p>
            <a:pPr lvl="1"/>
            <a:r>
              <a:rPr lang="en-US" altLang="ko-KR" dirty="0"/>
              <a:t>Android provides System.log API to collect logs</a:t>
            </a:r>
          </a:p>
          <a:p>
            <a:pPr lvl="1"/>
            <a:r>
              <a:rPr lang="en-US" altLang="ko-KR" dirty="0"/>
              <a:t>Android &lt;=4.0 allows any apps to read logs</a:t>
            </a:r>
          </a:p>
          <a:p>
            <a:pPr lvl="1"/>
            <a:r>
              <a:rPr lang="en-US" altLang="ko-KR" dirty="0"/>
              <a:t>Android &gt;=4.1 requires root/PC </a:t>
            </a:r>
            <a:r>
              <a:rPr lang="en-US" altLang="ko-KR" dirty="0" err="1"/>
              <a:t>adb</a:t>
            </a:r>
            <a:r>
              <a:rPr lang="en-US" altLang="ko-KR" dirty="0"/>
              <a:t> </a:t>
            </a:r>
            <a:r>
              <a:rPr lang="en-US" altLang="ko-KR" dirty="0" smtClean="0"/>
              <a:t>connection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2612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 Analysis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Get control flow, string information</a:t>
            </a:r>
          </a:p>
          <a:p>
            <a:pPr lvl="1"/>
            <a:r>
              <a:rPr lang="en-US" altLang="ko-KR" dirty="0" smtClean="0"/>
              <a:t>Java </a:t>
            </a:r>
            <a:r>
              <a:rPr lang="en-US" altLang="ko-KR" dirty="0" err="1" smtClean="0"/>
              <a:t>Decompiler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err="1"/>
              <a:t>b</a:t>
            </a:r>
            <a:r>
              <a:rPr lang="en-US" altLang="ko-KR" dirty="0" err="1" smtClean="0"/>
              <a:t>aksmali</a:t>
            </a:r>
            <a:r>
              <a:rPr lang="en-US" altLang="ko-KR" dirty="0" smtClean="0"/>
              <a:t> (used by </a:t>
            </a:r>
            <a:r>
              <a:rPr lang="en-US" altLang="ko-KR" dirty="0" err="1" smtClean="0"/>
              <a:t>apktool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180" y="4698469"/>
            <a:ext cx="3465512" cy="123508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180" y="2225600"/>
            <a:ext cx="2824997" cy="181294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Packet Capture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Use capture tools on Android side</a:t>
            </a:r>
          </a:p>
          <a:p>
            <a:pPr lvl="1"/>
            <a:r>
              <a:rPr lang="en-US" altLang="ko-KR" dirty="0" smtClean="0"/>
              <a:t>Some tool like </a:t>
            </a:r>
            <a:r>
              <a:rPr lang="en-US" altLang="ko-KR" dirty="0" err="1" smtClean="0"/>
              <a:t>tcpdump</a:t>
            </a:r>
            <a:r>
              <a:rPr lang="en-US" altLang="ko-KR" dirty="0" smtClean="0"/>
              <a:t> required rooting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Build rogue AP and sniffing</a:t>
            </a:r>
          </a:p>
          <a:p>
            <a:pPr lvl="1"/>
            <a:r>
              <a:rPr lang="en-US" altLang="ko-KR" dirty="0" smtClean="0"/>
              <a:t>ARP spoofing, MITM attack</a:t>
            </a:r>
          </a:p>
          <a:p>
            <a:pPr lvl="1"/>
            <a:r>
              <a:rPr lang="en-US" altLang="ko-KR" dirty="0" smtClean="0"/>
              <a:t>Content-modifying proxy</a:t>
            </a:r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08" y="2506134"/>
            <a:ext cx="7196785" cy="138156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27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SSL Man-in-the-Middle</a:t>
            </a:r>
            <a:endParaRPr lang="ko-KR" alt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11716" y="2055568"/>
            <a:ext cx="1882792" cy="1452577"/>
            <a:chOff x="229" y="2042"/>
            <a:chExt cx="1186" cy="91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2042"/>
              <a:ext cx="1186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42" y="2120"/>
              <a:ext cx="458" cy="453"/>
            </a:xfrm>
            <a:custGeom>
              <a:avLst/>
              <a:gdLst>
                <a:gd name="T0" fmla="*/ 106 w 916"/>
                <a:gd name="T1" fmla="*/ 27 h 907"/>
                <a:gd name="T2" fmla="*/ 216 w 916"/>
                <a:gd name="T3" fmla="*/ 15 h 907"/>
                <a:gd name="T4" fmla="*/ 328 w 916"/>
                <a:gd name="T5" fmla="*/ 9 h 907"/>
                <a:gd name="T6" fmla="*/ 438 w 916"/>
                <a:gd name="T7" fmla="*/ 11 h 907"/>
                <a:gd name="T8" fmla="*/ 548 w 916"/>
                <a:gd name="T9" fmla="*/ 25 h 907"/>
                <a:gd name="T10" fmla="*/ 638 w 916"/>
                <a:gd name="T11" fmla="*/ 46 h 907"/>
                <a:gd name="T12" fmla="*/ 692 w 916"/>
                <a:gd name="T13" fmla="*/ 64 h 907"/>
                <a:gd name="T14" fmla="*/ 742 w 916"/>
                <a:gd name="T15" fmla="*/ 88 h 907"/>
                <a:gd name="T16" fmla="*/ 785 w 916"/>
                <a:gd name="T17" fmla="*/ 121 h 907"/>
                <a:gd name="T18" fmla="*/ 822 w 916"/>
                <a:gd name="T19" fmla="*/ 161 h 907"/>
                <a:gd name="T20" fmla="*/ 852 w 916"/>
                <a:gd name="T21" fmla="*/ 212 h 907"/>
                <a:gd name="T22" fmla="*/ 882 w 916"/>
                <a:gd name="T23" fmla="*/ 310 h 907"/>
                <a:gd name="T24" fmla="*/ 893 w 916"/>
                <a:gd name="T25" fmla="*/ 412 h 907"/>
                <a:gd name="T26" fmla="*/ 893 w 916"/>
                <a:gd name="T27" fmla="*/ 512 h 907"/>
                <a:gd name="T28" fmla="*/ 876 w 916"/>
                <a:gd name="T29" fmla="*/ 608 h 907"/>
                <a:gd name="T30" fmla="*/ 836 w 916"/>
                <a:gd name="T31" fmla="*/ 694 h 907"/>
                <a:gd name="T32" fmla="*/ 795 w 916"/>
                <a:gd name="T33" fmla="*/ 742 h 907"/>
                <a:gd name="T34" fmla="*/ 757 w 916"/>
                <a:gd name="T35" fmla="*/ 771 h 907"/>
                <a:gd name="T36" fmla="*/ 715 w 916"/>
                <a:gd name="T37" fmla="*/ 792 h 907"/>
                <a:gd name="T38" fmla="*/ 671 w 916"/>
                <a:gd name="T39" fmla="*/ 811 h 907"/>
                <a:gd name="T40" fmla="*/ 626 w 916"/>
                <a:gd name="T41" fmla="*/ 826 h 907"/>
                <a:gd name="T42" fmla="*/ 562 w 916"/>
                <a:gd name="T43" fmla="*/ 843 h 907"/>
                <a:gd name="T44" fmla="*/ 452 w 916"/>
                <a:gd name="T45" fmla="*/ 864 h 907"/>
                <a:gd name="T46" fmla="*/ 339 w 916"/>
                <a:gd name="T47" fmla="*/ 873 h 907"/>
                <a:gd name="T48" fmla="*/ 226 w 916"/>
                <a:gd name="T49" fmla="*/ 871 h 907"/>
                <a:gd name="T50" fmla="*/ 116 w 916"/>
                <a:gd name="T51" fmla="*/ 855 h 907"/>
                <a:gd name="T52" fmla="*/ 10 w 916"/>
                <a:gd name="T53" fmla="*/ 825 h 907"/>
                <a:gd name="T54" fmla="*/ 3 w 916"/>
                <a:gd name="T55" fmla="*/ 836 h 907"/>
                <a:gd name="T56" fmla="*/ 41 w 916"/>
                <a:gd name="T57" fmla="*/ 859 h 907"/>
                <a:gd name="T58" fmla="*/ 92 w 916"/>
                <a:gd name="T59" fmla="*/ 879 h 907"/>
                <a:gd name="T60" fmla="*/ 143 w 916"/>
                <a:gd name="T61" fmla="*/ 892 h 907"/>
                <a:gd name="T62" fmla="*/ 196 w 916"/>
                <a:gd name="T63" fmla="*/ 901 h 907"/>
                <a:gd name="T64" fmla="*/ 251 w 916"/>
                <a:gd name="T65" fmla="*/ 905 h 907"/>
                <a:gd name="T66" fmla="*/ 308 w 916"/>
                <a:gd name="T67" fmla="*/ 907 h 907"/>
                <a:gd name="T68" fmla="*/ 374 w 916"/>
                <a:gd name="T69" fmla="*/ 905 h 907"/>
                <a:gd name="T70" fmla="*/ 441 w 916"/>
                <a:gd name="T71" fmla="*/ 901 h 907"/>
                <a:gd name="T72" fmla="*/ 506 w 916"/>
                <a:gd name="T73" fmla="*/ 892 h 907"/>
                <a:gd name="T74" fmla="*/ 572 w 916"/>
                <a:gd name="T75" fmla="*/ 880 h 907"/>
                <a:gd name="T76" fmla="*/ 636 w 916"/>
                <a:gd name="T77" fmla="*/ 864 h 907"/>
                <a:gd name="T78" fmla="*/ 684 w 916"/>
                <a:gd name="T79" fmla="*/ 848 h 907"/>
                <a:gd name="T80" fmla="*/ 731 w 916"/>
                <a:gd name="T81" fmla="*/ 827 h 907"/>
                <a:gd name="T82" fmla="*/ 776 w 916"/>
                <a:gd name="T83" fmla="*/ 802 h 907"/>
                <a:gd name="T84" fmla="*/ 816 w 916"/>
                <a:gd name="T85" fmla="*/ 771 h 907"/>
                <a:gd name="T86" fmla="*/ 852 w 916"/>
                <a:gd name="T87" fmla="*/ 732 h 907"/>
                <a:gd name="T88" fmla="*/ 895 w 916"/>
                <a:gd name="T89" fmla="*/ 655 h 907"/>
                <a:gd name="T90" fmla="*/ 914 w 916"/>
                <a:gd name="T91" fmla="*/ 548 h 907"/>
                <a:gd name="T92" fmla="*/ 913 w 916"/>
                <a:gd name="T93" fmla="*/ 440 h 907"/>
                <a:gd name="T94" fmla="*/ 901 w 916"/>
                <a:gd name="T95" fmla="*/ 335 h 907"/>
                <a:gd name="T96" fmla="*/ 873 w 916"/>
                <a:gd name="T97" fmla="*/ 235 h 907"/>
                <a:gd name="T98" fmla="*/ 825 w 916"/>
                <a:gd name="T99" fmla="*/ 151 h 907"/>
                <a:gd name="T100" fmla="*/ 767 w 916"/>
                <a:gd name="T101" fmla="*/ 96 h 907"/>
                <a:gd name="T102" fmla="*/ 697 w 916"/>
                <a:gd name="T103" fmla="*/ 58 h 907"/>
                <a:gd name="T104" fmla="*/ 595 w 916"/>
                <a:gd name="T105" fmla="*/ 26 h 907"/>
                <a:gd name="T106" fmla="*/ 476 w 916"/>
                <a:gd name="T107" fmla="*/ 5 h 907"/>
                <a:gd name="T108" fmla="*/ 353 w 916"/>
                <a:gd name="T109" fmla="*/ 0 h 907"/>
                <a:gd name="T110" fmla="*/ 231 w 916"/>
                <a:gd name="T111" fmla="*/ 6 h 907"/>
                <a:gd name="T112" fmla="*/ 110 w 916"/>
                <a:gd name="T113" fmla="*/ 20 h 907"/>
                <a:gd name="T114" fmla="*/ 32 w 916"/>
                <a:gd name="T115" fmla="*/ 35 h 907"/>
                <a:gd name="T116" fmla="*/ 35 w 916"/>
                <a:gd name="T117" fmla="*/ 3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907">
                  <a:moveTo>
                    <a:pt x="35" y="39"/>
                  </a:moveTo>
                  <a:lnTo>
                    <a:pt x="71" y="33"/>
                  </a:lnTo>
                  <a:lnTo>
                    <a:pt x="106" y="27"/>
                  </a:lnTo>
                  <a:lnTo>
                    <a:pt x="143" y="23"/>
                  </a:lnTo>
                  <a:lnTo>
                    <a:pt x="179" y="18"/>
                  </a:lnTo>
                  <a:lnTo>
                    <a:pt x="216" y="15"/>
                  </a:lnTo>
                  <a:lnTo>
                    <a:pt x="254" y="11"/>
                  </a:lnTo>
                  <a:lnTo>
                    <a:pt x="291" y="10"/>
                  </a:lnTo>
                  <a:lnTo>
                    <a:pt x="328" y="9"/>
                  </a:lnTo>
                  <a:lnTo>
                    <a:pt x="365" y="9"/>
                  </a:lnTo>
                  <a:lnTo>
                    <a:pt x="402" y="10"/>
                  </a:lnTo>
                  <a:lnTo>
                    <a:pt x="438" y="11"/>
                  </a:lnTo>
                  <a:lnTo>
                    <a:pt x="475" y="15"/>
                  </a:lnTo>
                  <a:lnTo>
                    <a:pt x="512" y="19"/>
                  </a:lnTo>
                  <a:lnTo>
                    <a:pt x="548" y="25"/>
                  </a:lnTo>
                  <a:lnTo>
                    <a:pt x="584" y="32"/>
                  </a:lnTo>
                  <a:lnTo>
                    <a:pt x="619" y="40"/>
                  </a:lnTo>
                  <a:lnTo>
                    <a:pt x="638" y="46"/>
                  </a:lnTo>
                  <a:lnTo>
                    <a:pt x="656" y="50"/>
                  </a:lnTo>
                  <a:lnTo>
                    <a:pt x="675" y="57"/>
                  </a:lnTo>
                  <a:lnTo>
                    <a:pt x="692" y="64"/>
                  </a:lnTo>
                  <a:lnTo>
                    <a:pt x="709" y="71"/>
                  </a:lnTo>
                  <a:lnTo>
                    <a:pt x="725" y="80"/>
                  </a:lnTo>
                  <a:lnTo>
                    <a:pt x="742" y="88"/>
                  </a:lnTo>
                  <a:lnTo>
                    <a:pt x="757" y="99"/>
                  </a:lnTo>
                  <a:lnTo>
                    <a:pt x="772" y="109"/>
                  </a:lnTo>
                  <a:lnTo>
                    <a:pt x="785" y="121"/>
                  </a:lnTo>
                  <a:lnTo>
                    <a:pt x="798" y="133"/>
                  </a:lnTo>
                  <a:lnTo>
                    <a:pt x="811" y="147"/>
                  </a:lnTo>
                  <a:lnTo>
                    <a:pt x="822" y="161"/>
                  </a:lnTo>
                  <a:lnTo>
                    <a:pt x="833" y="177"/>
                  </a:lnTo>
                  <a:lnTo>
                    <a:pt x="843" y="193"/>
                  </a:lnTo>
                  <a:lnTo>
                    <a:pt x="852" y="212"/>
                  </a:lnTo>
                  <a:lnTo>
                    <a:pt x="865" y="243"/>
                  </a:lnTo>
                  <a:lnTo>
                    <a:pt x="875" y="276"/>
                  </a:lnTo>
                  <a:lnTo>
                    <a:pt x="882" y="310"/>
                  </a:lnTo>
                  <a:lnTo>
                    <a:pt x="887" y="343"/>
                  </a:lnTo>
                  <a:lnTo>
                    <a:pt x="890" y="378"/>
                  </a:lnTo>
                  <a:lnTo>
                    <a:pt x="893" y="412"/>
                  </a:lnTo>
                  <a:lnTo>
                    <a:pt x="894" y="447"/>
                  </a:lnTo>
                  <a:lnTo>
                    <a:pt x="894" y="480"/>
                  </a:lnTo>
                  <a:lnTo>
                    <a:pt x="893" y="512"/>
                  </a:lnTo>
                  <a:lnTo>
                    <a:pt x="889" y="545"/>
                  </a:lnTo>
                  <a:lnTo>
                    <a:pt x="884" y="577"/>
                  </a:lnTo>
                  <a:lnTo>
                    <a:pt x="876" y="608"/>
                  </a:lnTo>
                  <a:lnTo>
                    <a:pt x="866" y="638"/>
                  </a:lnTo>
                  <a:lnTo>
                    <a:pt x="852" y="667"/>
                  </a:lnTo>
                  <a:lnTo>
                    <a:pt x="836" y="694"/>
                  </a:lnTo>
                  <a:lnTo>
                    <a:pt x="816" y="720"/>
                  </a:lnTo>
                  <a:lnTo>
                    <a:pt x="806" y="731"/>
                  </a:lnTo>
                  <a:lnTo>
                    <a:pt x="795" y="742"/>
                  </a:lnTo>
                  <a:lnTo>
                    <a:pt x="782" y="752"/>
                  </a:lnTo>
                  <a:lnTo>
                    <a:pt x="769" y="761"/>
                  </a:lnTo>
                  <a:lnTo>
                    <a:pt x="757" y="771"/>
                  </a:lnTo>
                  <a:lnTo>
                    <a:pt x="743" y="777"/>
                  </a:lnTo>
                  <a:lnTo>
                    <a:pt x="729" y="786"/>
                  </a:lnTo>
                  <a:lnTo>
                    <a:pt x="715" y="792"/>
                  </a:lnTo>
                  <a:lnTo>
                    <a:pt x="701" y="799"/>
                  </a:lnTo>
                  <a:lnTo>
                    <a:pt x="686" y="805"/>
                  </a:lnTo>
                  <a:lnTo>
                    <a:pt x="671" y="811"/>
                  </a:lnTo>
                  <a:lnTo>
                    <a:pt x="656" y="815"/>
                  </a:lnTo>
                  <a:lnTo>
                    <a:pt x="641" y="821"/>
                  </a:lnTo>
                  <a:lnTo>
                    <a:pt x="626" y="826"/>
                  </a:lnTo>
                  <a:lnTo>
                    <a:pt x="612" y="829"/>
                  </a:lnTo>
                  <a:lnTo>
                    <a:pt x="597" y="834"/>
                  </a:lnTo>
                  <a:lnTo>
                    <a:pt x="562" y="843"/>
                  </a:lnTo>
                  <a:lnTo>
                    <a:pt x="526" y="851"/>
                  </a:lnTo>
                  <a:lnTo>
                    <a:pt x="489" y="858"/>
                  </a:lnTo>
                  <a:lnTo>
                    <a:pt x="452" y="864"/>
                  </a:lnTo>
                  <a:lnTo>
                    <a:pt x="415" y="868"/>
                  </a:lnTo>
                  <a:lnTo>
                    <a:pt x="377" y="871"/>
                  </a:lnTo>
                  <a:lnTo>
                    <a:pt x="339" y="873"/>
                  </a:lnTo>
                  <a:lnTo>
                    <a:pt x="302" y="874"/>
                  </a:lnTo>
                  <a:lnTo>
                    <a:pt x="264" y="873"/>
                  </a:lnTo>
                  <a:lnTo>
                    <a:pt x="226" y="871"/>
                  </a:lnTo>
                  <a:lnTo>
                    <a:pt x="189" y="867"/>
                  </a:lnTo>
                  <a:lnTo>
                    <a:pt x="153" y="862"/>
                  </a:lnTo>
                  <a:lnTo>
                    <a:pt x="116" y="855"/>
                  </a:lnTo>
                  <a:lnTo>
                    <a:pt x="80" y="847"/>
                  </a:lnTo>
                  <a:lnTo>
                    <a:pt x="44" y="836"/>
                  </a:lnTo>
                  <a:lnTo>
                    <a:pt x="10" y="825"/>
                  </a:lnTo>
                  <a:lnTo>
                    <a:pt x="2" y="825"/>
                  </a:lnTo>
                  <a:lnTo>
                    <a:pt x="0" y="829"/>
                  </a:lnTo>
                  <a:lnTo>
                    <a:pt x="3" y="836"/>
                  </a:lnTo>
                  <a:lnTo>
                    <a:pt x="9" y="842"/>
                  </a:lnTo>
                  <a:lnTo>
                    <a:pt x="25" y="851"/>
                  </a:lnTo>
                  <a:lnTo>
                    <a:pt x="41" y="859"/>
                  </a:lnTo>
                  <a:lnTo>
                    <a:pt x="57" y="866"/>
                  </a:lnTo>
                  <a:lnTo>
                    <a:pt x="74" y="873"/>
                  </a:lnTo>
                  <a:lnTo>
                    <a:pt x="92" y="879"/>
                  </a:lnTo>
                  <a:lnTo>
                    <a:pt x="108" y="883"/>
                  </a:lnTo>
                  <a:lnTo>
                    <a:pt x="126" y="888"/>
                  </a:lnTo>
                  <a:lnTo>
                    <a:pt x="143" y="892"/>
                  </a:lnTo>
                  <a:lnTo>
                    <a:pt x="161" y="895"/>
                  </a:lnTo>
                  <a:lnTo>
                    <a:pt x="179" y="898"/>
                  </a:lnTo>
                  <a:lnTo>
                    <a:pt x="196" y="901"/>
                  </a:lnTo>
                  <a:lnTo>
                    <a:pt x="215" y="902"/>
                  </a:lnTo>
                  <a:lnTo>
                    <a:pt x="232" y="904"/>
                  </a:lnTo>
                  <a:lnTo>
                    <a:pt x="251" y="905"/>
                  </a:lnTo>
                  <a:lnTo>
                    <a:pt x="268" y="907"/>
                  </a:lnTo>
                  <a:lnTo>
                    <a:pt x="286" y="907"/>
                  </a:lnTo>
                  <a:lnTo>
                    <a:pt x="308" y="907"/>
                  </a:lnTo>
                  <a:lnTo>
                    <a:pt x="330" y="907"/>
                  </a:lnTo>
                  <a:lnTo>
                    <a:pt x="352" y="907"/>
                  </a:lnTo>
                  <a:lnTo>
                    <a:pt x="374" y="905"/>
                  </a:lnTo>
                  <a:lnTo>
                    <a:pt x="396" y="904"/>
                  </a:lnTo>
                  <a:lnTo>
                    <a:pt x="419" y="903"/>
                  </a:lnTo>
                  <a:lnTo>
                    <a:pt x="441" y="901"/>
                  </a:lnTo>
                  <a:lnTo>
                    <a:pt x="463" y="898"/>
                  </a:lnTo>
                  <a:lnTo>
                    <a:pt x="485" y="895"/>
                  </a:lnTo>
                  <a:lnTo>
                    <a:pt x="506" y="892"/>
                  </a:lnTo>
                  <a:lnTo>
                    <a:pt x="528" y="888"/>
                  </a:lnTo>
                  <a:lnTo>
                    <a:pt x="550" y="885"/>
                  </a:lnTo>
                  <a:lnTo>
                    <a:pt x="572" y="880"/>
                  </a:lnTo>
                  <a:lnTo>
                    <a:pt x="593" y="874"/>
                  </a:lnTo>
                  <a:lnTo>
                    <a:pt x="615" y="870"/>
                  </a:lnTo>
                  <a:lnTo>
                    <a:pt x="636" y="864"/>
                  </a:lnTo>
                  <a:lnTo>
                    <a:pt x="652" y="859"/>
                  </a:lnTo>
                  <a:lnTo>
                    <a:pt x="668" y="853"/>
                  </a:lnTo>
                  <a:lnTo>
                    <a:pt x="684" y="848"/>
                  </a:lnTo>
                  <a:lnTo>
                    <a:pt x="700" y="841"/>
                  </a:lnTo>
                  <a:lnTo>
                    <a:pt x="716" y="834"/>
                  </a:lnTo>
                  <a:lnTo>
                    <a:pt x="731" y="827"/>
                  </a:lnTo>
                  <a:lnTo>
                    <a:pt x="747" y="819"/>
                  </a:lnTo>
                  <a:lnTo>
                    <a:pt x="761" y="810"/>
                  </a:lnTo>
                  <a:lnTo>
                    <a:pt x="776" y="802"/>
                  </a:lnTo>
                  <a:lnTo>
                    <a:pt x="790" y="791"/>
                  </a:lnTo>
                  <a:lnTo>
                    <a:pt x="804" y="781"/>
                  </a:lnTo>
                  <a:lnTo>
                    <a:pt x="816" y="771"/>
                  </a:lnTo>
                  <a:lnTo>
                    <a:pt x="829" y="759"/>
                  </a:lnTo>
                  <a:lnTo>
                    <a:pt x="841" y="746"/>
                  </a:lnTo>
                  <a:lnTo>
                    <a:pt x="852" y="732"/>
                  </a:lnTo>
                  <a:lnTo>
                    <a:pt x="863" y="719"/>
                  </a:lnTo>
                  <a:lnTo>
                    <a:pt x="881" y="689"/>
                  </a:lnTo>
                  <a:lnTo>
                    <a:pt x="895" y="655"/>
                  </a:lnTo>
                  <a:lnTo>
                    <a:pt x="905" y="621"/>
                  </a:lnTo>
                  <a:lnTo>
                    <a:pt x="911" y="585"/>
                  </a:lnTo>
                  <a:lnTo>
                    <a:pt x="914" y="548"/>
                  </a:lnTo>
                  <a:lnTo>
                    <a:pt x="916" y="511"/>
                  </a:lnTo>
                  <a:lnTo>
                    <a:pt x="916" y="476"/>
                  </a:lnTo>
                  <a:lnTo>
                    <a:pt x="913" y="440"/>
                  </a:lnTo>
                  <a:lnTo>
                    <a:pt x="910" y="405"/>
                  </a:lnTo>
                  <a:lnTo>
                    <a:pt x="906" y="369"/>
                  </a:lnTo>
                  <a:lnTo>
                    <a:pt x="901" y="335"/>
                  </a:lnTo>
                  <a:lnTo>
                    <a:pt x="894" y="302"/>
                  </a:lnTo>
                  <a:lnTo>
                    <a:pt x="884" y="268"/>
                  </a:lnTo>
                  <a:lnTo>
                    <a:pt x="873" y="235"/>
                  </a:lnTo>
                  <a:lnTo>
                    <a:pt x="858" y="204"/>
                  </a:lnTo>
                  <a:lnTo>
                    <a:pt x="841" y="172"/>
                  </a:lnTo>
                  <a:lnTo>
                    <a:pt x="825" y="151"/>
                  </a:lnTo>
                  <a:lnTo>
                    <a:pt x="807" y="130"/>
                  </a:lnTo>
                  <a:lnTo>
                    <a:pt x="788" y="113"/>
                  </a:lnTo>
                  <a:lnTo>
                    <a:pt x="767" y="96"/>
                  </a:lnTo>
                  <a:lnTo>
                    <a:pt x="744" y="83"/>
                  </a:lnTo>
                  <a:lnTo>
                    <a:pt x="721" y="70"/>
                  </a:lnTo>
                  <a:lnTo>
                    <a:pt x="697" y="58"/>
                  </a:lnTo>
                  <a:lnTo>
                    <a:pt x="671" y="49"/>
                  </a:lnTo>
                  <a:lnTo>
                    <a:pt x="633" y="36"/>
                  </a:lnTo>
                  <a:lnTo>
                    <a:pt x="595" y="26"/>
                  </a:lnTo>
                  <a:lnTo>
                    <a:pt x="556" y="18"/>
                  </a:lnTo>
                  <a:lnTo>
                    <a:pt x="517" y="11"/>
                  </a:lnTo>
                  <a:lnTo>
                    <a:pt x="476" y="5"/>
                  </a:lnTo>
                  <a:lnTo>
                    <a:pt x="435" y="2"/>
                  </a:lnTo>
                  <a:lnTo>
                    <a:pt x="395" y="1"/>
                  </a:lnTo>
                  <a:lnTo>
                    <a:pt x="353" y="0"/>
                  </a:lnTo>
                  <a:lnTo>
                    <a:pt x="313" y="1"/>
                  </a:lnTo>
                  <a:lnTo>
                    <a:pt x="271" y="3"/>
                  </a:lnTo>
                  <a:lnTo>
                    <a:pt x="231" y="6"/>
                  </a:lnTo>
                  <a:lnTo>
                    <a:pt x="189" y="10"/>
                  </a:lnTo>
                  <a:lnTo>
                    <a:pt x="149" y="16"/>
                  </a:lnTo>
                  <a:lnTo>
                    <a:pt x="110" y="20"/>
                  </a:lnTo>
                  <a:lnTo>
                    <a:pt x="71" y="27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7" y="2133"/>
              <a:ext cx="508" cy="207"/>
            </a:xfrm>
            <a:custGeom>
              <a:avLst/>
              <a:gdLst>
                <a:gd name="T0" fmla="*/ 352 w 1018"/>
                <a:gd name="T1" fmla="*/ 251 h 414"/>
                <a:gd name="T2" fmla="*/ 438 w 1018"/>
                <a:gd name="T3" fmla="*/ 318 h 414"/>
                <a:gd name="T4" fmla="*/ 445 w 1018"/>
                <a:gd name="T5" fmla="*/ 385 h 414"/>
                <a:gd name="T6" fmla="*/ 384 w 1018"/>
                <a:gd name="T7" fmla="*/ 408 h 414"/>
                <a:gd name="T8" fmla="*/ 329 w 1018"/>
                <a:gd name="T9" fmla="*/ 403 h 414"/>
                <a:gd name="T10" fmla="*/ 276 w 1018"/>
                <a:gd name="T11" fmla="*/ 388 h 414"/>
                <a:gd name="T12" fmla="*/ 190 w 1018"/>
                <a:gd name="T13" fmla="*/ 348 h 414"/>
                <a:gd name="T14" fmla="*/ 104 w 1018"/>
                <a:gd name="T15" fmla="*/ 281 h 414"/>
                <a:gd name="T16" fmla="*/ 57 w 1018"/>
                <a:gd name="T17" fmla="*/ 232 h 414"/>
                <a:gd name="T18" fmla="*/ 27 w 1018"/>
                <a:gd name="T19" fmla="*/ 186 h 414"/>
                <a:gd name="T20" fmla="*/ 12 w 1018"/>
                <a:gd name="T21" fmla="*/ 123 h 414"/>
                <a:gd name="T22" fmla="*/ 50 w 1018"/>
                <a:gd name="T23" fmla="*/ 70 h 414"/>
                <a:gd name="T24" fmla="*/ 103 w 1018"/>
                <a:gd name="T25" fmla="*/ 37 h 414"/>
                <a:gd name="T26" fmla="*/ 164 w 1018"/>
                <a:gd name="T27" fmla="*/ 20 h 414"/>
                <a:gd name="T28" fmla="*/ 229 w 1018"/>
                <a:gd name="T29" fmla="*/ 12 h 414"/>
                <a:gd name="T30" fmla="*/ 293 w 1018"/>
                <a:gd name="T31" fmla="*/ 8 h 414"/>
                <a:gd name="T32" fmla="*/ 353 w 1018"/>
                <a:gd name="T33" fmla="*/ 8 h 414"/>
                <a:gd name="T34" fmla="*/ 414 w 1018"/>
                <a:gd name="T35" fmla="*/ 12 h 414"/>
                <a:gd name="T36" fmla="*/ 475 w 1018"/>
                <a:gd name="T37" fmla="*/ 16 h 414"/>
                <a:gd name="T38" fmla="*/ 536 w 1018"/>
                <a:gd name="T39" fmla="*/ 23 h 414"/>
                <a:gd name="T40" fmla="*/ 597 w 1018"/>
                <a:gd name="T41" fmla="*/ 30 h 414"/>
                <a:gd name="T42" fmla="*/ 659 w 1018"/>
                <a:gd name="T43" fmla="*/ 39 h 414"/>
                <a:gd name="T44" fmla="*/ 720 w 1018"/>
                <a:gd name="T45" fmla="*/ 52 h 414"/>
                <a:gd name="T46" fmla="*/ 782 w 1018"/>
                <a:gd name="T47" fmla="*/ 67 h 414"/>
                <a:gd name="T48" fmla="*/ 838 w 1018"/>
                <a:gd name="T49" fmla="*/ 83 h 414"/>
                <a:gd name="T50" fmla="*/ 893 w 1018"/>
                <a:gd name="T51" fmla="*/ 101 h 414"/>
                <a:gd name="T52" fmla="*/ 946 w 1018"/>
                <a:gd name="T53" fmla="*/ 126 h 414"/>
                <a:gd name="T54" fmla="*/ 994 w 1018"/>
                <a:gd name="T55" fmla="*/ 158 h 414"/>
                <a:gd name="T56" fmla="*/ 1018 w 1018"/>
                <a:gd name="T57" fmla="*/ 169 h 414"/>
                <a:gd name="T58" fmla="*/ 981 w 1018"/>
                <a:gd name="T59" fmla="*/ 134 h 414"/>
                <a:gd name="T60" fmla="*/ 924 w 1018"/>
                <a:gd name="T61" fmla="*/ 101 h 414"/>
                <a:gd name="T62" fmla="*/ 862 w 1018"/>
                <a:gd name="T63" fmla="*/ 80 h 414"/>
                <a:gd name="T64" fmla="*/ 800 w 1018"/>
                <a:gd name="T65" fmla="*/ 62 h 414"/>
                <a:gd name="T66" fmla="*/ 724 w 1018"/>
                <a:gd name="T67" fmla="*/ 43 h 414"/>
                <a:gd name="T68" fmla="*/ 641 w 1018"/>
                <a:gd name="T69" fmla="*/ 27 h 414"/>
                <a:gd name="T70" fmla="*/ 558 w 1018"/>
                <a:gd name="T71" fmla="*/ 15 h 414"/>
                <a:gd name="T72" fmla="*/ 475 w 1018"/>
                <a:gd name="T73" fmla="*/ 7 h 414"/>
                <a:gd name="T74" fmla="*/ 393 w 1018"/>
                <a:gd name="T75" fmla="*/ 1 h 414"/>
                <a:gd name="T76" fmla="*/ 314 w 1018"/>
                <a:gd name="T77" fmla="*/ 0 h 414"/>
                <a:gd name="T78" fmla="*/ 234 w 1018"/>
                <a:gd name="T79" fmla="*/ 5 h 414"/>
                <a:gd name="T80" fmla="*/ 153 w 1018"/>
                <a:gd name="T81" fmla="*/ 14 h 414"/>
                <a:gd name="T82" fmla="*/ 52 w 1018"/>
                <a:gd name="T83" fmla="*/ 51 h 414"/>
                <a:gd name="T84" fmla="*/ 0 w 1018"/>
                <a:gd name="T85" fmla="*/ 144 h 414"/>
                <a:gd name="T86" fmla="*/ 32 w 1018"/>
                <a:gd name="T87" fmla="*/ 216 h 414"/>
                <a:gd name="T88" fmla="*/ 76 w 1018"/>
                <a:gd name="T89" fmla="*/ 267 h 414"/>
                <a:gd name="T90" fmla="*/ 128 w 1018"/>
                <a:gd name="T91" fmla="*/ 311 h 414"/>
                <a:gd name="T92" fmla="*/ 182 w 1018"/>
                <a:gd name="T93" fmla="*/ 349 h 414"/>
                <a:gd name="T94" fmla="*/ 227 w 1018"/>
                <a:gd name="T95" fmla="*/ 375 h 414"/>
                <a:gd name="T96" fmla="*/ 274 w 1018"/>
                <a:gd name="T97" fmla="*/ 394 h 414"/>
                <a:gd name="T98" fmla="*/ 323 w 1018"/>
                <a:gd name="T99" fmla="*/ 408 h 414"/>
                <a:gd name="T100" fmla="*/ 372 w 1018"/>
                <a:gd name="T101" fmla="*/ 414 h 414"/>
                <a:gd name="T102" fmla="*/ 439 w 1018"/>
                <a:gd name="T103" fmla="*/ 398 h 414"/>
                <a:gd name="T104" fmla="*/ 461 w 1018"/>
                <a:gd name="T105" fmla="*/ 339 h 414"/>
                <a:gd name="T106" fmla="*/ 393 w 1018"/>
                <a:gd name="T107" fmla="*/ 270 h 414"/>
                <a:gd name="T108" fmla="*/ 301 w 1018"/>
                <a:gd name="T109" fmla="*/ 229 h 414"/>
                <a:gd name="T110" fmla="*/ 274 w 1018"/>
                <a:gd name="T111" fmla="*/ 2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414">
                  <a:moveTo>
                    <a:pt x="277" y="227"/>
                  </a:moveTo>
                  <a:lnTo>
                    <a:pt x="301" y="233"/>
                  </a:lnTo>
                  <a:lnTo>
                    <a:pt x="326" y="241"/>
                  </a:lnTo>
                  <a:lnTo>
                    <a:pt x="352" y="251"/>
                  </a:lnTo>
                  <a:lnTo>
                    <a:pt x="377" y="264"/>
                  </a:lnTo>
                  <a:lnTo>
                    <a:pt x="400" y="280"/>
                  </a:lnTo>
                  <a:lnTo>
                    <a:pt x="421" y="299"/>
                  </a:lnTo>
                  <a:lnTo>
                    <a:pt x="438" y="318"/>
                  </a:lnTo>
                  <a:lnTo>
                    <a:pt x="451" y="340"/>
                  </a:lnTo>
                  <a:lnTo>
                    <a:pt x="455" y="358"/>
                  </a:lnTo>
                  <a:lnTo>
                    <a:pt x="453" y="373"/>
                  </a:lnTo>
                  <a:lnTo>
                    <a:pt x="445" y="385"/>
                  </a:lnTo>
                  <a:lnTo>
                    <a:pt x="432" y="394"/>
                  </a:lnTo>
                  <a:lnTo>
                    <a:pt x="416" y="401"/>
                  </a:lnTo>
                  <a:lnTo>
                    <a:pt x="400" y="406"/>
                  </a:lnTo>
                  <a:lnTo>
                    <a:pt x="384" y="408"/>
                  </a:lnTo>
                  <a:lnTo>
                    <a:pt x="370" y="409"/>
                  </a:lnTo>
                  <a:lnTo>
                    <a:pt x="356" y="408"/>
                  </a:lnTo>
                  <a:lnTo>
                    <a:pt x="342" y="407"/>
                  </a:lnTo>
                  <a:lnTo>
                    <a:pt x="329" y="403"/>
                  </a:lnTo>
                  <a:lnTo>
                    <a:pt x="315" y="401"/>
                  </a:lnTo>
                  <a:lnTo>
                    <a:pt x="302" y="398"/>
                  </a:lnTo>
                  <a:lnTo>
                    <a:pt x="288" y="393"/>
                  </a:lnTo>
                  <a:lnTo>
                    <a:pt x="276" y="388"/>
                  </a:lnTo>
                  <a:lnTo>
                    <a:pt x="263" y="384"/>
                  </a:lnTo>
                  <a:lnTo>
                    <a:pt x="237" y="373"/>
                  </a:lnTo>
                  <a:lnTo>
                    <a:pt x="213" y="362"/>
                  </a:lnTo>
                  <a:lnTo>
                    <a:pt x="190" y="348"/>
                  </a:lnTo>
                  <a:lnTo>
                    <a:pt x="167" y="333"/>
                  </a:lnTo>
                  <a:lnTo>
                    <a:pt x="145" y="317"/>
                  </a:lnTo>
                  <a:lnTo>
                    <a:pt x="123" y="300"/>
                  </a:lnTo>
                  <a:lnTo>
                    <a:pt x="104" y="281"/>
                  </a:lnTo>
                  <a:lnTo>
                    <a:pt x="84" y="262"/>
                  </a:lnTo>
                  <a:lnTo>
                    <a:pt x="75" y="252"/>
                  </a:lnTo>
                  <a:lnTo>
                    <a:pt x="66" y="242"/>
                  </a:lnTo>
                  <a:lnTo>
                    <a:pt x="57" y="232"/>
                  </a:lnTo>
                  <a:lnTo>
                    <a:pt x="48" y="220"/>
                  </a:lnTo>
                  <a:lnTo>
                    <a:pt x="40" y="210"/>
                  </a:lnTo>
                  <a:lnTo>
                    <a:pt x="33" y="198"/>
                  </a:lnTo>
                  <a:lnTo>
                    <a:pt x="27" y="186"/>
                  </a:lnTo>
                  <a:lnTo>
                    <a:pt x="20" y="174"/>
                  </a:lnTo>
                  <a:lnTo>
                    <a:pt x="13" y="156"/>
                  </a:lnTo>
                  <a:lnTo>
                    <a:pt x="10" y="140"/>
                  </a:lnTo>
                  <a:lnTo>
                    <a:pt x="12" y="123"/>
                  </a:lnTo>
                  <a:lnTo>
                    <a:pt x="17" y="108"/>
                  </a:lnTo>
                  <a:lnTo>
                    <a:pt x="25" y="95"/>
                  </a:lnTo>
                  <a:lnTo>
                    <a:pt x="37" y="82"/>
                  </a:lnTo>
                  <a:lnTo>
                    <a:pt x="50" y="70"/>
                  </a:lnTo>
                  <a:lnTo>
                    <a:pt x="63" y="59"/>
                  </a:lnTo>
                  <a:lnTo>
                    <a:pt x="76" y="51"/>
                  </a:lnTo>
                  <a:lnTo>
                    <a:pt x="89" y="43"/>
                  </a:lnTo>
                  <a:lnTo>
                    <a:pt x="103" y="37"/>
                  </a:lnTo>
                  <a:lnTo>
                    <a:pt x="118" y="31"/>
                  </a:lnTo>
                  <a:lnTo>
                    <a:pt x="133" y="27"/>
                  </a:lnTo>
                  <a:lnTo>
                    <a:pt x="148" y="23"/>
                  </a:lnTo>
                  <a:lnTo>
                    <a:pt x="164" y="20"/>
                  </a:lnTo>
                  <a:lnTo>
                    <a:pt x="180" y="16"/>
                  </a:lnTo>
                  <a:lnTo>
                    <a:pt x="197" y="14"/>
                  </a:lnTo>
                  <a:lnTo>
                    <a:pt x="213" y="13"/>
                  </a:lnTo>
                  <a:lnTo>
                    <a:pt x="229" y="12"/>
                  </a:lnTo>
                  <a:lnTo>
                    <a:pt x="246" y="10"/>
                  </a:lnTo>
                  <a:lnTo>
                    <a:pt x="262" y="9"/>
                  </a:lnTo>
                  <a:lnTo>
                    <a:pt x="277" y="9"/>
                  </a:lnTo>
                  <a:lnTo>
                    <a:pt x="293" y="8"/>
                  </a:lnTo>
                  <a:lnTo>
                    <a:pt x="307" y="8"/>
                  </a:lnTo>
                  <a:lnTo>
                    <a:pt x="322" y="8"/>
                  </a:lnTo>
                  <a:lnTo>
                    <a:pt x="337" y="8"/>
                  </a:lnTo>
                  <a:lnTo>
                    <a:pt x="353" y="8"/>
                  </a:lnTo>
                  <a:lnTo>
                    <a:pt x="368" y="9"/>
                  </a:lnTo>
                  <a:lnTo>
                    <a:pt x="383" y="9"/>
                  </a:lnTo>
                  <a:lnTo>
                    <a:pt x="398" y="10"/>
                  </a:lnTo>
                  <a:lnTo>
                    <a:pt x="414" y="12"/>
                  </a:lnTo>
                  <a:lnTo>
                    <a:pt x="429" y="13"/>
                  </a:lnTo>
                  <a:lnTo>
                    <a:pt x="444" y="14"/>
                  </a:lnTo>
                  <a:lnTo>
                    <a:pt x="460" y="15"/>
                  </a:lnTo>
                  <a:lnTo>
                    <a:pt x="475" y="16"/>
                  </a:lnTo>
                  <a:lnTo>
                    <a:pt x="490" y="17"/>
                  </a:lnTo>
                  <a:lnTo>
                    <a:pt x="505" y="20"/>
                  </a:lnTo>
                  <a:lnTo>
                    <a:pt x="521" y="21"/>
                  </a:lnTo>
                  <a:lnTo>
                    <a:pt x="536" y="23"/>
                  </a:lnTo>
                  <a:lnTo>
                    <a:pt x="551" y="24"/>
                  </a:lnTo>
                  <a:lnTo>
                    <a:pt x="566" y="27"/>
                  </a:lnTo>
                  <a:lnTo>
                    <a:pt x="582" y="28"/>
                  </a:lnTo>
                  <a:lnTo>
                    <a:pt x="597" y="30"/>
                  </a:lnTo>
                  <a:lnTo>
                    <a:pt x="613" y="32"/>
                  </a:lnTo>
                  <a:lnTo>
                    <a:pt x="628" y="35"/>
                  </a:lnTo>
                  <a:lnTo>
                    <a:pt x="644" y="37"/>
                  </a:lnTo>
                  <a:lnTo>
                    <a:pt x="659" y="39"/>
                  </a:lnTo>
                  <a:lnTo>
                    <a:pt x="674" y="43"/>
                  </a:lnTo>
                  <a:lnTo>
                    <a:pt x="690" y="45"/>
                  </a:lnTo>
                  <a:lnTo>
                    <a:pt x="705" y="48"/>
                  </a:lnTo>
                  <a:lnTo>
                    <a:pt x="720" y="52"/>
                  </a:lnTo>
                  <a:lnTo>
                    <a:pt x="735" y="55"/>
                  </a:lnTo>
                  <a:lnTo>
                    <a:pt x="752" y="59"/>
                  </a:lnTo>
                  <a:lnTo>
                    <a:pt x="767" y="62"/>
                  </a:lnTo>
                  <a:lnTo>
                    <a:pt x="782" y="67"/>
                  </a:lnTo>
                  <a:lnTo>
                    <a:pt x="796" y="70"/>
                  </a:lnTo>
                  <a:lnTo>
                    <a:pt x="810" y="74"/>
                  </a:lnTo>
                  <a:lnTo>
                    <a:pt x="824" y="78"/>
                  </a:lnTo>
                  <a:lnTo>
                    <a:pt x="838" y="83"/>
                  </a:lnTo>
                  <a:lnTo>
                    <a:pt x="852" y="87"/>
                  </a:lnTo>
                  <a:lnTo>
                    <a:pt x="866" y="91"/>
                  </a:lnTo>
                  <a:lnTo>
                    <a:pt x="879" y="96"/>
                  </a:lnTo>
                  <a:lnTo>
                    <a:pt x="893" y="101"/>
                  </a:lnTo>
                  <a:lnTo>
                    <a:pt x="907" y="107"/>
                  </a:lnTo>
                  <a:lnTo>
                    <a:pt x="920" y="113"/>
                  </a:lnTo>
                  <a:lnTo>
                    <a:pt x="934" y="119"/>
                  </a:lnTo>
                  <a:lnTo>
                    <a:pt x="946" y="126"/>
                  </a:lnTo>
                  <a:lnTo>
                    <a:pt x="959" y="133"/>
                  </a:lnTo>
                  <a:lnTo>
                    <a:pt x="971" y="141"/>
                  </a:lnTo>
                  <a:lnTo>
                    <a:pt x="982" y="150"/>
                  </a:lnTo>
                  <a:lnTo>
                    <a:pt x="994" y="158"/>
                  </a:lnTo>
                  <a:lnTo>
                    <a:pt x="1005" y="168"/>
                  </a:lnTo>
                  <a:lnTo>
                    <a:pt x="1009" y="169"/>
                  </a:lnTo>
                  <a:lnTo>
                    <a:pt x="1014" y="171"/>
                  </a:lnTo>
                  <a:lnTo>
                    <a:pt x="1018" y="169"/>
                  </a:lnTo>
                  <a:lnTo>
                    <a:pt x="1018" y="167"/>
                  </a:lnTo>
                  <a:lnTo>
                    <a:pt x="1006" y="156"/>
                  </a:lnTo>
                  <a:lnTo>
                    <a:pt x="994" y="144"/>
                  </a:lnTo>
                  <a:lnTo>
                    <a:pt x="981" y="134"/>
                  </a:lnTo>
                  <a:lnTo>
                    <a:pt x="967" y="125"/>
                  </a:lnTo>
                  <a:lnTo>
                    <a:pt x="953" y="116"/>
                  </a:lnTo>
                  <a:lnTo>
                    <a:pt x="939" y="108"/>
                  </a:lnTo>
                  <a:lnTo>
                    <a:pt x="924" y="101"/>
                  </a:lnTo>
                  <a:lnTo>
                    <a:pt x="909" y="96"/>
                  </a:lnTo>
                  <a:lnTo>
                    <a:pt x="893" y="90"/>
                  </a:lnTo>
                  <a:lnTo>
                    <a:pt x="878" y="84"/>
                  </a:lnTo>
                  <a:lnTo>
                    <a:pt x="862" y="80"/>
                  </a:lnTo>
                  <a:lnTo>
                    <a:pt x="847" y="75"/>
                  </a:lnTo>
                  <a:lnTo>
                    <a:pt x="831" y="70"/>
                  </a:lnTo>
                  <a:lnTo>
                    <a:pt x="816" y="66"/>
                  </a:lnTo>
                  <a:lnTo>
                    <a:pt x="800" y="62"/>
                  </a:lnTo>
                  <a:lnTo>
                    <a:pt x="785" y="58"/>
                  </a:lnTo>
                  <a:lnTo>
                    <a:pt x="764" y="52"/>
                  </a:lnTo>
                  <a:lnTo>
                    <a:pt x="745" y="47"/>
                  </a:lnTo>
                  <a:lnTo>
                    <a:pt x="724" y="43"/>
                  </a:lnTo>
                  <a:lnTo>
                    <a:pt x="703" y="38"/>
                  </a:lnTo>
                  <a:lnTo>
                    <a:pt x="682" y="33"/>
                  </a:lnTo>
                  <a:lnTo>
                    <a:pt x="662" y="30"/>
                  </a:lnTo>
                  <a:lnTo>
                    <a:pt x="641" y="27"/>
                  </a:lnTo>
                  <a:lnTo>
                    <a:pt x="620" y="23"/>
                  </a:lnTo>
                  <a:lnTo>
                    <a:pt x="599" y="21"/>
                  </a:lnTo>
                  <a:lnTo>
                    <a:pt x="579" y="17"/>
                  </a:lnTo>
                  <a:lnTo>
                    <a:pt x="558" y="15"/>
                  </a:lnTo>
                  <a:lnTo>
                    <a:pt x="537" y="13"/>
                  </a:lnTo>
                  <a:lnTo>
                    <a:pt x="516" y="10"/>
                  </a:lnTo>
                  <a:lnTo>
                    <a:pt x="496" y="8"/>
                  </a:lnTo>
                  <a:lnTo>
                    <a:pt x="475" y="7"/>
                  </a:lnTo>
                  <a:lnTo>
                    <a:pt x="454" y="5"/>
                  </a:lnTo>
                  <a:lnTo>
                    <a:pt x="433" y="4"/>
                  </a:lnTo>
                  <a:lnTo>
                    <a:pt x="414" y="2"/>
                  </a:lnTo>
                  <a:lnTo>
                    <a:pt x="393" y="1"/>
                  </a:lnTo>
                  <a:lnTo>
                    <a:pt x="373" y="1"/>
                  </a:lnTo>
                  <a:lnTo>
                    <a:pt x="353" y="0"/>
                  </a:lnTo>
                  <a:lnTo>
                    <a:pt x="333" y="0"/>
                  </a:lnTo>
                  <a:lnTo>
                    <a:pt x="314" y="0"/>
                  </a:lnTo>
                  <a:lnTo>
                    <a:pt x="293" y="1"/>
                  </a:lnTo>
                  <a:lnTo>
                    <a:pt x="273" y="2"/>
                  </a:lnTo>
                  <a:lnTo>
                    <a:pt x="254" y="4"/>
                  </a:lnTo>
                  <a:lnTo>
                    <a:pt x="234" y="5"/>
                  </a:lnTo>
                  <a:lnTo>
                    <a:pt x="213" y="7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3" y="14"/>
                  </a:lnTo>
                  <a:lnTo>
                    <a:pt x="134" y="17"/>
                  </a:lnTo>
                  <a:lnTo>
                    <a:pt x="105" y="24"/>
                  </a:lnTo>
                  <a:lnTo>
                    <a:pt x="77" y="36"/>
                  </a:lnTo>
                  <a:lnTo>
                    <a:pt x="52" y="51"/>
                  </a:lnTo>
                  <a:lnTo>
                    <a:pt x="29" y="69"/>
                  </a:lnTo>
                  <a:lnTo>
                    <a:pt x="12" y="91"/>
                  </a:lnTo>
                  <a:lnTo>
                    <a:pt x="1" y="116"/>
                  </a:lnTo>
                  <a:lnTo>
                    <a:pt x="0" y="144"/>
                  </a:lnTo>
                  <a:lnTo>
                    <a:pt x="8" y="174"/>
                  </a:lnTo>
                  <a:lnTo>
                    <a:pt x="15" y="188"/>
                  </a:lnTo>
                  <a:lnTo>
                    <a:pt x="23" y="203"/>
                  </a:lnTo>
                  <a:lnTo>
                    <a:pt x="32" y="216"/>
                  </a:lnTo>
                  <a:lnTo>
                    <a:pt x="43" y="229"/>
                  </a:lnTo>
                  <a:lnTo>
                    <a:pt x="53" y="242"/>
                  </a:lnTo>
                  <a:lnTo>
                    <a:pt x="65" y="255"/>
                  </a:lnTo>
                  <a:lnTo>
                    <a:pt x="76" y="267"/>
                  </a:lnTo>
                  <a:lnTo>
                    <a:pt x="89" y="279"/>
                  </a:lnTo>
                  <a:lnTo>
                    <a:pt x="101" y="290"/>
                  </a:lnTo>
                  <a:lnTo>
                    <a:pt x="115" y="301"/>
                  </a:lnTo>
                  <a:lnTo>
                    <a:pt x="128" y="311"/>
                  </a:lnTo>
                  <a:lnTo>
                    <a:pt x="142" y="322"/>
                  </a:lnTo>
                  <a:lnTo>
                    <a:pt x="156" y="331"/>
                  </a:lnTo>
                  <a:lnTo>
                    <a:pt x="169" y="340"/>
                  </a:lnTo>
                  <a:lnTo>
                    <a:pt x="182" y="349"/>
                  </a:lnTo>
                  <a:lnTo>
                    <a:pt x="196" y="357"/>
                  </a:lnTo>
                  <a:lnTo>
                    <a:pt x="206" y="363"/>
                  </a:lnTo>
                  <a:lnTo>
                    <a:pt x="217" y="369"/>
                  </a:lnTo>
                  <a:lnTo>
                    <a:pt x="227" y="375"/>
                  </a:lnTo>
                  <a:lnTo>
                    <a:pt x="239" y="380"/>
                  </a:lnTo>
                  <a:lnTo>
                    <a:pt x="250" y="385"/>
                  </a:lnTo>
                  <a:lnTo>
                    <a:pt x="262" y="390"/>
                  </a:lnTo>
                  <a:lnTo>
                    <a:pt x="274" y="394"/>
                  </a:lnTo>
                  <a:lnTo>
                    <a:pt x="286" y="399"/>
                  </a:lnTo>
                  <a:lnTo>
                    <a:pt x="299" y="402"/>
                  </a:lnTo>
                  <a:lnTo>
                    <a:pt x="311" y="406"/>
                  </a:lnTo>
                  <a:lnTo>
                    <a:pt x="323" y="408"/>
                  </a:lnTo>
                  <a:lnTo>
                    <a:pt x="335" y="410"/>
                  </a:lnTo>
                  <a:lnTo>
                    <a:pt x="348" y="413"/>
                  </a:lnTo>
                  <a:lnTo>
                    <a:pt x="361" y="414"/>
                  </a:lnTo>
                  <a:lnTo>
                    <a:pt x="372" y="414"/>
                  </a:lnTo>
                  <a:lnTo>
                    <a:pt x="385" y="414"/>
                  </a:lnTo>
                  <a:lnTo>
                    <a:pt x="403" y="411"/>
                  </a:lnTo>
                  <a:lnTo>
                    <a:pt x="422" y="406"/>
                  </a:lnTo>
                  <a:lnTo>
                    <a:pt x="439" y="398"/>
                  </a:lnTo>
                  <a:lnTo>
                    <a:pt x="452" y="386"/>
                  </a:lnTo>
                  <a:lnTo>
                    <a:pt x="461" y="372"/>
                  </a:lnTo>
                  <a:lnTo>
                    <a:pt x="465" y="356"/>
                  </a:lnTo>
                  <a:lnTo>
                    <a:pt x="461" y="339"/>
                  </a:lnTo>
                  <a:lnTo>
                    <a:pt x="448" y="319"/>
                  </a:lnTo>
                  <a:lnTo>
                    <a:pt x="432" y="301"/>
                  </a:lnTo>
                  <a:lnTo>
                    <a:pt x="413" y="285"/>
                  </a:lnTo>
                  <a:lnTo>
                    <a:pt x="393" y="270"/>
                  </a:lnTo>
                  <a:lnTo>
                    <a:pt x="371" y="257"/>
                  </a:lnTo>
                  <a:lnTo>
                    <a:pt x="348" y="246"/>
                  </a:lnTo>
                  <a:lnTo>
                    <a:pt x="325" y="236"/>
                  </a:lnTo>
                  <a:lnTo>
                    <a:pt x="301" y="229"/>
                  </a:lnTo>
                  <a:lnTo>
                    <a:pt x="277" y="225"/>
                  </a:lnTo>
                  <a:lnTo>
                    <a:pt x="276" y="225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7" y="227"/>
                  </a:lnTo>
                  <a:lnTo>
                    <a:pt x="277" y="227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75" y="2640"/>
              <a:ext cx="439" cy="269"/>
            </a:xfrm>
            <a:custGeom>
              <a:avLst/>
              <a:gdLst>
                <a:gd name="T0" fmla="*/ 118 w 878"/>
                <a:gd name="T1" fmla="*/ 69 h 539"/>
                <a:gd name="T2" fmla="*/ 136 w 878"/>
                <a:gd name="T3" fmla="*/ 82 h 539"/>
                <a:gd name="T4" fmla="*/ 159 w 878"/>
                <a:gd name="T5" fmla="*/ 85 h 539"/>
                <a:gd name="T6" fmla="*/ 176 w 878"/>
                <a:gd name="T7" fmla="*/ 69 h 539"/>
                <a:gd name="T8" fmla="*/ 149 w 878"/>
                <a:gd name="T9" fmla="*/ 28 h 539"/>
                <a:gd name="T10" fmla="*/ 90 w 878"/>
                <a:gd name="T11" fmla="*/ 1 h 539"/>
                <a:gd name="T12" fmla="*/ 30 w 878"/>
                <a:gd name="T13" fmla="*/ 12 h 539"/>
                <a:gd name="T14" fmla="*/ 0 w 878"/>
                <a:gd name="T15" fmla="*/ 69 h 539"/>
                <a:gd name="T16" fmla="*/ 24 w 878"/>
                <a:gd name="T17" fmla="*/ 131 h 539"/>
                <a:gd name="T18" fmla="*/ 73 w 878"/>
                <a:gd name="T19" fmla="*/ 172 h 539"/>
                <a:gd name="T20" fmla="*/ 117 w 878"/>
                <a:gd name="T21" fmla="*/ 195 h 539"/>
                <a:gd name="T22" fmla="*/ 163 w 878"/>
                <a:gd name="T23" fmla="*/ 218 h 539"/>
                <a:gd name="T24" fmla="*/ 264 w 878"/>
                <a:gd name="T25" fmla="*/ 265 h 539"/>
                <a:gd name="T26" fmla="*/ 391 w 878"/>
                <a:gd name="T27" fmla="*/ 325 h 539"/>
                <a:gd name="T28" fmla="*/ 521 w 878"/>
                <a:gd name="T29" fmla="*/ 385 h 539"/>
                <a:gd name="T30" fmla="*/ 650 w 878"/>
                <a:gd name="T31" fmla="*/ 443 h 539"/>
                <a:gd name="T32" fmla="*/ 779 w 878"/>
                <a:gd name="T33" fmla="*/ 501 h 539"/>
                <a:gd name="T34" fmla="*/ 869 w 878"/>
                <a:gd name="T35" fmla="*/ 539 h 539"/>
                <a:gd name="T36" fmla="*/ 877 w 878"/>
                <a:gd name="T37" fmla="*/ 534 h 539"/>
                <a:gd name="T38" fmla="*/ 789 w 878"/>
                <a:gd name="T39" fmla="*/ 487 h 539"/>
                <a:gd name="T40" fmla="*/ 699 w 878"/>
                <a:gd name="T41" fmla="*/ 446 h 539"/>
                <a:gd name="T42" fmla="*/ 608 w 878"/>
                <a:gd name="T43" fmla="*/ 407 h 539"/>
                <a:gd name="T44" fmla="*/ 516 w 878"/>
                <a:gd name="T45" fmla="*/ 369 h 539"/>
                <a:gd name="T46" fmla="*/ 424 w 878"/>
                <a:gd name="T47" fmla="*/ 330 h 539"/>
                <a:gd name="T48" fmla="*/ 359 w 878"/>
                <a:gd name="T49" fmla="*/ 301 h 539"/>
                <a:gd name="T50" fmla="*/ 308 w 878"/>
                <a:gd name="T51" fmla="*/ 278 h 539"/>
                <a:gd name="T52" fmla="*/ 258 w 878"/>
                <a:gd name="T53" fmla="*/ 255 h 539"/>
                <a:gd name="T54" fmla="*/ 207 w 878"/>
                <a:gd name="T55" fmla="*/ 232 h 539"/>
                <a:gd name="T56" fmla="*/ 158 w 878"/>
                <a:gd name="T57" fmla="*/ 206 h 539"/>
                <a:gd name="T58" fmla="*/ 116 w 878"/>
                <a:gd name="T59" fmla="*/ 187 h 539"/>
                <a:gd name="T60" fmla="*/ 91 w 878"/>
                <a:gd name="T61" fmla="*/ 174 h 539"/>
                <a:gd name="T62" fmla="*/ 66 w 878"/>
                <a:gd name="T63" fmla="*/ 159 h 539"/>
                <a:gd name="T64" fmla="*/ 34 w 878"/>
                <a:gd name="T65" fmla="*/ 133 h 539"/>
                <a:gd name="T66" fmla="*/ 12 w 878"/>
                <a:gd name="T67" fmla="*/ 93 h 539"/>
                <a:gd name="T68" fmla="*/ 15 w 878"/>
                <a:gd name="T69" fmla="*/ 46 h 539"/>
                <a:gd name="T70" fmla="*/ 56 w 878"/>
                <a:gd name="T71" fmla="*/ 9 h 539"/>
                <a:gd name="T72" fmla="*/ 115 w 878"/>
                <a:gd name="T73" fmla="*/ 17 h 539"/>
                <a:gd name="T74" fmla="*/ 151 w 878"/>
                <a:gd name="T75" fmla="*/ 40 h 539"/>
                <a:gd name="T76" fmla="*/ 161 w 878"/>
                <a:gd name="T77" fmla="*/ 52 h 539"/>
                <a:gd name="T78" fmla="*/ 168 w 878"/>
                <a:gd name="T79" fmla="*/ 73 h 539"/>
                <a:gd name="T80" fmla="*/ 144 w 878"/>
                <a:gd name="T81" fmla="*/ 71 h 539"/>
                <a:gd name="T82" fmla="*/ 109 w 878"/>
                <a:gd name="T83" fmla="*/ 56 h 539"/>
                <a:gd name="T84" fmla="*/ 107 w 878"/>
                <a:gd name="T85" fmla="*/ 5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8" h="539">
                  <a:moveTo>
                    <a:pt x="107" y="58"/>
                  </a:moveTo>
                  <a:lnTo>
                    <a:pt x="113" y="63"/>
                  </a:lnTo>
                  <a:lnTo>
                    <a:pt x="118" y="69"/>
                  </a:lnTo>
                  <a:lnTo>
                    <a:pt x="124" y="75"/>
                  </a:lnTo>
                  <a:lnTo>
                    <a:pt x="130" y="78"/>
                  </a:lnTo>
                  <a:lnTo>
                    <a:pt x="136" y="82"/>
                  </a:lnTo>
                  <a:lnTo>
                    <a:pt x="143" y="84"/>
                  </a:lnTo>
                  <a:lnTo>
                    <a:pt x="151" y="85"/>
                  </a:lnTo>
                  <a:lnTo>
                    <a:pt x="159" y="85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6" y="69"/>
                  </a:lnTo>
                  <a:lnTo>
                    <a:pt x="174" y="59"/>
                  </a:lnTo>
                  <a:lnTo>
                    <a:pt x="163" y="42"/>
                  </a:lnTo>
                  <a:lnTo>
                    <a:pt x="149" y="28"/>
                  </a:lnTo>
                  <a:lnTo>
                    <a:pt x="131" y="15"/>
                  </a:lnTo>
                  <a:lnTo>
                    <a:pt x="110" y="6"/>
                  </a:lnTo>
                  <a:lnTo>
                    <a:pt x="90" y="1"/>
                  </a:lnTo>
                  <a:lnTo>
                    <a:pt x="68" y="0"/>
                  </a:lnTo>
                  <a:lnTo>
                    <a:pt x="48" y="3"/>
                  </a:lnTo>
                  <a:lnTo>
                    <a:pt x="30" y="12"/>
                  </a:lnTo>
                  <a:lnTo>
                    <a:pt x="12" y="29"/>
                  </a:lnTo>
                  <a:lnTo>
                    <a:pt x="2" y="48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1" y="112"/>
                  </a:lnTo>
                  <a:lnTo>
                    <a:pt x="24" y="131"/>
                  </a:lnTo>
                  <a:lnTo>
                    <a:pt x="40" y="149"/>
                  </a:lnTo>
                  <a:lnTo>
                    <a:pt x="58" y="163"/>
                  </a:lnTo>
                  <a:lnTo>
                    <a:pt x="73" y="172"/>
                  </a:lnTo>
                  <a:lnTo>
                    <a:pt x="87" y="180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32" y="203"/>
                  </a:lnTo>
                  <a:lnTo>
                    <a:pt x="148" y="210"/>
                  </a:lnTo>
                  <a:lnTo>
                    <a:pt x="163" y="218"/>
                  </a:lnTo>
                  <a:lnTo>
                    <a:pt x="178" y="225"/>
                  </a:lnTo>
                  <a:lnTo>
                    <a:pt x="221" y="245"/>
                  </a:lnTo>
                  <a:lnTo>
                    <a:pt x="264" y="265"/>
                  </a:lnTo>
                  <a:lnTo>
                    <a:pt x="306" y="286"/>
                  </a:lnTo>
                  <a:lnTo>
                    <a:pt x="349" y="305"/>
                  </a:lnTo>
                  <a:lnTo>
                    <a:pt x="391" y="325"/>
                  </a:lnTo>
                  <a:lnTo>
                    <a:pt x="435" y="346"/>
                  </a:lnTo>
                  <a:lnTo>
                    <a:pt x="478" y="365"/>
                  </a:lnTo>
                  <a:lnTo>
                    <a:pt x="521" y="385"/>
                  </a:lnTo>
                  <a:lnTo>
                    <a:pt x="563" y="405"/>
                  </a:lnTo>
                  <a:lnTo>
                    <a:pt x="607" y="424"/>
                  </a:lnTo>
                  <a:lnTo>
                    <a:pt x="650" y="443"/>
                  </a:lnTo>
                  <a:lnTo>
                    <a:pt x="692" y="462"/>
                  </a:lnTo>
                  <a:lnTo>
                    <a:pt x="735" y="482"/>
                  </a:lnTo>
                  <a:lnTo>
                    <a:pt x="779" y="501"/>
                  </a:lnTo>
                  <a:lnTo>
                    <a:pt x="821" y="520"/>
                  </a:lnTo>
                  <a:lnTo>
                    <a:pt x="864" y="539"/>
                  </a:lnTo>
                  <a:lnTo>
                    <a:pt x="869" y="539"/>
                  </a:lnTo>
                  <a:lnTo>
                    <a:pt x="874" y="538"/>
                  </a:lnTo>
                  <a:lnTo>
                    <a:pt x="878" y="536"/>
                  </a:lnTo>
                  <a:lnTo>
                    <a:pt x="877" y="534"/>
                  </a:lnTo>
                  <a:lnTo>
                    <a:pt x="848" y="517"/>
                  </a:lnTo>
                  <a:lnTo>
                    <a:pt x="819" y="502"/>
                  </a:lnTo>
                  <a:lnTo>
                    <a:pt x="789" y="487"/>
                  </a:lnTo>
                  <a:lnTo>
                    <a:pt x="759" y="474"/>
                  </a:lnTo>
                  <a:lnTo>
                    <a:pt x="729" y="460"/>
                  </a:lnTo>
                  <a:lnTo>
                    <a:pt x="699" y="446"/>
                  </a:lnTo>
                  <a:lnTo>
                    <a:pt x="669" y="433"/>
                  </a:lnTo>
                  <a:lnTo>
                    <a:pt x="638" y="420"/>
                  </a:lnTo>
                  <a:lnTo>
                    <a:pt x="608" y="407"/>
                  </a:lnTo>
                  <a:lnTo>
                    <a:pt x="577" y="394"/>
                  </a:lnTo>
                  <a:lnTo>
                    <a:pt x="546" y="381"/>
                  </a:lnTo>
                  <a:lnTo>
                    <a:pt x="516" y="369"/>
                  </a:lnTo>
                  <a:lnTo>
                    <a:pt x="485" y="355"/>
                  </a:lnTo>
                  <a:lnTo>
                    <a:pt x="454" y="342"/>
                  </a:lnTo>
                  <a:lnTo>
                    <a:pt x="424" y="330"/>
                  </a:lnTo>
                  <a:lnTo>
                    <a:pt x="394" y="316"/>
                  </a:lnTo>
                  <a:lnTo>
                    <a:pt x="376" y="308"/>
                  </a:lnTo>
                  <a:lnTo>
                    <a:pt x="359" y="301"/>
                  </a:lnTo>
                  <a:lnTo>
                    <a:pt x="343" y="293"/>
                  </a:lnTo>
                  <a:lnTo>
                    <a:pt x="326" y="286"/>
                  </a:lnTo>
                  <a:lnTo>
                    <a:pt x="308" y="278"/>
                  </a:lnTo>
                  <a:lnTo>
                    <a:pt x="292" y="270"/>
                  </a:lnTo>
                  <a:lnTo>
                    <a:pt x="275" y="263"/>
                  </a:lnTo>
                  <a:lnTo>
                    <a:pt x="258" y="255"/>
                  </a:lnTo>
                  <a:lnTo>
                    <a:pt x="242" y="247"/>
                  </a:lnTo>
                  <a:lnTo>
                    <a:pt x="224" y="239"/>
                  </a:lnTo>
                  <a:lnTo>
                    <a:pt x="207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8" y="206"/>
                  </a:lnTo>
                  <a:lnTo>
                    <a:pt x="140" y="198"/>
                  </a:lnTo>
                  <a:lnTo>
                    <a:pt x="124" y="190"/>
                  </a:lnTo>
                  <a:lnTo>
                    <a:pt x="116" y="187"/>
                  </a:lnTo>
                  <a:lnTo>
                    <a:pt x="108" y="182"/>
                  </a:lnTo>
                  <a:lnTo>
                    <a:pt x="99" y="178"/>
                  </a:lnTo>
                  <a:lnTo>
                    <a:pt x="91" y="174"/>
                  </a:lnTo>
                  <a:lnTo>
                    <a:pt x="83" y="169"/>
                  </a:lnTo>
                  <a:lnTo>
                    <a:pt x="75" y="165"/>
                  </a:lnTo>
                  <a:lnTo>
                    <a:pt x="66" y="159"/>
                  </a:lnTo>
                  <a:lnTo>
                    <a:pt x="58" y="154"/>
                  </a:lnTo>
                  <a:lnTo>
                    <a:pt x="46" y="144"/>
                  </a:lnTo>
                  <a:lnTo>
                    <a:pt x="34" y="133"/>
                  </a:lnTo>
                  <a:lnTo>
                    <a:pt x="25" y="121"/>
                  </a:lnTo>
                  <a:lnTo>
                    <a:pt x="18" y="107"/>
                  </a:lnTo>
                  <a:lnTo>
                    <a:pt x="12" y="93"/>
                  </a:lnTo>
                  <a:lnTo>
                    <a:pt x="10" y="78"/>
                  </a:lnTo>
                  <a:lnTo>
                    <a:pt x="11" y="62"/>
                  </a:lnTo>
                  <a:lnTo>
                    <a:pt x="15" y="46"/>
                  </a:lnTo>
                  <a:lnTo>
                    <a:pt x="25" y="28"/>
                  </a:lnTo>
                  <a:lnTo>
                    <a:pt x="39" y="15"/>
                  </a:lnTo>
                  <a:lnTo>
                    <a:pt x="56" y="9"/>
                  </a:lnTo>
                  <a:lnTo>
                    <a:pt x="76" y="8"/>
                  </a:lnTo>
                  <a:lnTo>
                    <a:pt x="95" y="10"/>
                  </a:lnTo>
                  <a:lnTo>
                    <a:pt x="115" y="17"/>
                  </a:lnTo>
                  <a:lnTo>
                    <a:pt x="132" y="27"/>
                  </a:lnTo>
                  <a:lnTo>
                    <a:pt x="147" y="37"/>
                  </a:lnTo>
                  <a:lnTo>
                    <a:pt x="151" y="40"/>
                  </a:lnTo>
                  <a:lnTo>
                    <a:pt x="154" y="44"/>
                  </a:lnTo>
                  <a:lnTo>
                    <a:pt x="158" y="47"/>
                  </a:lnTo>
                  <a:lnTo>
                    <a:pt x="161" y="52"/>
                  </a:lnTo>
                  <a:lnTo>
                    <a:pt x="167" y="61"/>
                  </a:lnTo>
                  <a:lnTo>
                    <a:pt x="169" y="68"/>
                  </a:lnTo>
                  <a:lnTo>
                    <a:pt x="168" y="73"/>
                  </a:lnTo>
                  <a:lnTo>
                    <a:pt x="163" y="75"/>
                  </a:lnTo>
                  <a:lnTo>
                    <a:pt x="155" y="74"/>
                  </a:lnTo>
                  <a:lnTo>
                    <a:pt x="144" y="71"/>
                  </a:lnTo>
                  <a:lnTo>
                    <a:pt x="129" y="65"/>
                  </a:lnTo>
                  <a:lnTo>
                    <a:pt x="110" y="56"/>
                  </a:lnTo>
                  <a:lnTo>
                    <a:pt x="109" y="56"/>
                  </a:lnTo>
                  <a:lnTo>
                    <a:pt x="108" y="56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57" y="2686"/>
              <a:ext cx="633" cy="230"/>
            </a:xfrm>
            <a:custGeom>
              <a:avLst/>
              <a:gdLst>
                <a:gd name="T0" fmla="*/ 1260 w 1266"/>
                <a:gd name="T1" fmla="*/ 32 h 461"/>
                <a:gd name="T2" fmla="*/ 1224 w 1266"/>
                <a:gd name="T3" fmla="*/ 59 h 461"/>
                <a:gd name="T4" fmla="*/ 1183 w 1266"/>
                <a:gd name="T5" fmla="*/ 73 h 461"/>
                <a:gd name="T6" fmla="*/ 1133 w 1266"/>
                <a:gd name="T7" fmla="*/ 89 h 461"/>
                <a:gd name="T8" fmla="*/ 1082 w 1266"/>
                <a:gd name="T9" fmla="*/ 105 h 461"/>
                <a:gd name="T10" fmla="*/ 1021 w 1266"/>
                <a:gd name="T11" fmla="*/ 125 h 461"/>
                <a:gd name="T12" fmla="*/ 944 w 1266"/>
                <a:gd name="T13" fmla="*/ 150 h 461"/>
                <a:gd name="T14" fmla="*/ 865 w 1266"/>
                <a:gd name="T15" fmla="*/ 174 h 461"/>
                <a:gd name="T16" fmla="*/ 787 w 1266"/>
                <a:gd name="T17" fmla="*/ 200 h 461"/>
                <a:gd name="T18" fmla="*/ 709 w 1266"/>
                <a:gd name="T19" fmla="*/ 224 h 461"/>
                <a:gd name="T20" fmla="*/ 630 w 1266"/>
                <a:gd name="T21" fmla="*/ 248 h 461"/>
                <a:gd name="T22" fmla="*/ 551 w 1266"/>
                <a:gd name="T23" fmla="*/ 272 h 461"/>
                <a:gd name="T24" fmla="*/ 471 w 1266"/>
                <a:gd name="T25" fmla="*/ 296 h 461"/>
                <a:gd name="T26" fmla="*/ 393 w 1266"/>
                <a:gd name="T27" fmla="*/ 321 h 461"/>
                <a:gd name="T28" fmla="*/ 313 w 1266"/>
                <a:gd name="T29" fmla="*/ 344 h 461"/>
                <a:gd name="T30" fmla="*/ 234 w 1266"/>
                <a:gd name="T31" fmla="*/ 368 h 461"/>
                <a:gd name="T32" fmla="*/ 171 w 1266"/>
                <a:gd name="T33" fmla="*/ 386 h 461"/>
                <a:gd name="T34" fmla="*/ 118 w 1266"/>
                <a:gd name="T35" fmla="*/ 402 h 461"/>
                <a:gd name="T36" fmla="*/ 65 w 1266"/>
                <a:gd name="T37" fmla="*/ 419 h 461"/>
                <a:gd name="T38" fmla="*/ 41 w 1266"/>
                <a:gd name="T39" fmla="*/ 427 h 461"/>
                <a:gd name="T40" fmla="*/ 18 w 1266"/>
                <a:gd name="T41" fmla="*/ 436 h 461"/>
                <a:gd name="T42" fmla="*/ 0 w 1266"/>
                <a:gd name="T43" fmla="*/ 445 h 461"/>
                <a:gd name="T44" fmla="*/ 15 w 1266"/>
                <a:gd name="T45" fmla="*/ 461 h 461"/>
                <a:gd name="T46" fmla="*/ 56 w 1266"/>
                <a:gd name="T47" fmla="*/ 451 h 461"/>
                <a:gd name="T48" fmla="*/ 98 w 1266"/>
                <a:gd name="T49" fmla="*/ 439 h 461"/>
                <a:gd name="T50" fmla="*/ 140 w 1266"/>
                <a:gd name="T51" fmla="*/ 427 h 461"/>
                <a:gd name="T52" fmla="*/ 182 w 1266"/>
                <a:gd name="T53" fmla="*/ 414 h 461"/>
                <a:gd name="T54" fmla="*/ 223 w 1266"/>
                <a:gd name="T55" fmla="*/ 400 h 461"/>
                <a:gd name="T56" fmla="*/ 295 w 1266"/>
                <a:gd name="T57" fmla="*/ 377 h 461"/>
                <a:gd name="T58" fmla="*/ 380 w 1266"/>
                <a:gd name="T59" fmla="*/ 349 h 461"/>
                <a:gd name="T60" fmla="*/ 465 w 1266"/>
                <a:gd name="T61" fmla="*/ 322 h 461"/>
                <a:gd name="T62" fmla="*/ 551 w 1266"/>
                <a:gd name="T63" fmla="*/ 295 h 461"/>
                <a:gd name="T64" fmla="*/ 637 w 1266"/>
                <a:gd name="T65" fmla="*/ 268 h 461"/>
                <a:gd name="T66" fmla="*/ 720 w 1266"/>
                <a:gd name="T67" fmla="*/ 241 h 461"/>
                <a:gd name="T68" fmla="*/ 800 w 1266"/>
                <a:gd name="T69" fmla="*/ 215 h 461"/>
                <a:gd name="T70" fmla="*/ 878 w 1266"/>
                <a:gd name="T71" fmla="*/ 189 h 461"/>
                <a:gd name="T72" fmla="*/ 958 w 1266"/>
                <a:gd name="T73" fmla="*/ 163 h 461"/>
                <a:gd name="T74" fmla="*/ 1037 w 1266"/>
                <a:gd name="T75" fmla="*/ 137 h 461"/>
                <a:gd name="T76" fmla="*/ 1115 w 1266"/>
                <a:gd name="T77" fmla="*/ 111 h 461"/>
                <a:gd name="T78" fmla="*/ 1149 w 1266"/>
                <a:gd name="T79" fmla="*/ 100 h 461"/>
                <a:gd name="T80" fmla="*/ 1194 w 1266"/>
                <a:gd name="T81" fmla="*/ 87 h 461"/>
                <a:gd name="T82" fmla="*/ 1236 w 1266"/>
                <a:gd name="T83" fmla="*/ 67 h 461"/>
                <a:gd name="T84" fmla="*/ 1264 w 1266"/>
                <a:gd name="T85" fmla="*/ 43 h 461"/>
                <a:gd name="T86" fmla="*/ 1262 w 1266"/>
                <a:gd name="T87" fmla="*/ 13 h 461"/>
                <a:gd name="T88" fmla="*/ 1249 w 1266"/>
                <a:gd name="T89" fmla="*/ 1 h 461"/>
                <a:gd name="T90" fmla="*/ 1251 w 1266"/>
                <a:gd name="T91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461">
                  <a:moveTo>
                    <a:pt x="1251" y="6"/>
                  </a:moveTo>
                  <a:lnTo>
                    <a:pt x="1261" y="20"/>
                  </a:lnTo>
                  <a:lnTo>
                    <a:pt x="1260" y="32"/>
                  </a:lnTo>
                  <a:lnTo>
                    <a:pt x="1251" y="43"/>
                  </a:lnTo>
                  <a:lnTo>
                    <a:pt x="1239" y="51"/>
                  </a:lnTo>
                  <a:lnTo>
                    <a:pt x="1224" y="59"/>
                  </a:lnTo>
                  <a:lnTo>
                    <a:pt x="1208" y="65"/>
                  </a:lnTo>
                  <a:lnTo>
                    <a:pt x="1194" y="69"/>
                  </a:lnTo>
                  <a:lnTo>
                    <a:pt x="1183" y="73"/>
                  </a:lnTo>
                  <a:lnTo>
                    <a:pt x="1166" y="79"/>
                  </a:lnTo>
                  <a:lnTo>
                    <a:pt x="1150" y="84"/>
                  </a:lnTo>
                  <a:lnTo>
                    <a:pt x="1133" y="89"/>
                  </a:lnTo>
                  <a:lnTo>
                    <a:pt x="1115" y="95"/>
                  </a:lnTo>
                  <a:lnTo>
                    <a:pt x="1099" y="100"/>
                  </a:lnTo>
                  <a:lnTo>
                    <a:pt x="1082" y="105"/>
                  </a:lnTo>
                  <a:lnTo>
                    <a:pt x="1065" y="111"/>
                  </a:lnTo>
                  <a:lnTo>
                    <a:pt x="1047" y="117"/>
                  </a:lnTo>
                  <a:lnTo>
                    <a:pt x="1021" y="125"/>
                  </a:lnTo>
                  <a:lnTo>
                    <a:pt x="996" y="134"/>
                  </a:lnTo>
                  <a:lnTo>
                    <a:pt x="969" y="142"/>
                  </a:lnTo>
                  <a:lnTo>
                    <a:pt x="944" y="150"/>
                  </a:lnTo>
                  <a:lnTo>
                    <a:pt x="917" y="158"/>
                  </a:lnTo>
                  <a:lnTo>
                    <a:pt x="892" y="166"/>
                  </a:lnTo>
                  <a:lnTo>
                    <a:pt x="865" y="174"/>
                  </a:lnTo>
                  <a:lnTo>
                    <a:pt x="839" y="182"/>
                  </a:lnTo>
                  <a:lnTo>
                    <a:pt x="813" y="190"/>
                  </a:lnTo>
                  <a:lnTo>
                    <a:pt x="787" y="200"/>
                  </a:lnTo>
                  <a:lnTo>
                    <a:pt x="760" y="208"/>
                  </a:lnTo>
                  <a:lnTo>
                    <a:pt x="735" y="216"/>
                  </a:lnTo>
                  <a:lnTo>
                    <a:pt x="709" y="224"/>
                  </a:lnTo>
                  <a:lnTo>
                    <a:pt x="682" y="232"/>
                  </a:lnTo>
                  <a:lnTo>
                    <a:pt x="657" y="240"/>
                  </a:lnTo>
                  <a:lnTo>
                    <a:pt x="630" y="248"/>
                  </a:lnTo>
                  <a:lnTo>
                    <a:pt x="604" y="256"/>
                  </a:lnTo>
                  <a:lnTo>
                    <a:pt x="577" y="264"/>
                  </a:lnTo>
                  <a:lnTo>
                    <a:pt x="551" y="272"/>
                  </a:lnTo>
                  <a:lnTo>
                    <a:pt x="524" y="280"/>
                  </a:lnTo>
                  <a:lnTo>
                    <a:pt x="498" y="288"/>
                  </a:lnTo>
                  <a:lnTo>
                    <a:pt x="471" y="296"/>
                  </a:lnTo>
                  <a:lnTo>
                    <a:pt x="445" y="304"/>
                  </a:lnTo>
                  <a:lnTo>
                    <a:pt x="419" y="313"/>
                  </a:lnTo>
                  <a:lnTo>
                    <a:pt x="393" y="321"/>
                  </a:lnTo>
                  <a:lnTo>
                    <a:pt x="366" y="329"/>
                  </a:lnTo>
                  <a:lnTo>
                    <a:pt x="340" y="337"/>
                  </a:lnTo>
                  <a:lnTo>
                    <a:pt x="313" y="344"/>
                  </a:lnTo>
                  <a:lnTo>
                    <a:pt x="287" y="352"/>
                  </a:lnTo>
                  <a:lnTo>
                    <a:pt x="260" y="360"/>
                  </a:lnTo>
                  <a:lnTo>
                    <a:pt x="234" y="368"/>
                  </a:lnTo>
                  <a:lnTo>
                    <a:pt x="207" y="376"/>
                  </a:lnTo>
                  <a:lnTo>
                    <a:pt x="190" y="382"/>
                  </a:lnTo>
                  <a:lnTo>
                    <a:pt x="171" y="386"/>
                  </a:lnTo>
                  <a:lnTo>
                    <a:pt x="154" y="392"/>
                  </a:lnTo>
                  <a:lnTo>
                    <a:pt x="137" y="397"/>
                  </a:lnTo>
                  <a:lnTo>
                    <a:pt x="118" y="402"/>
                  </a:lnTo>
                  <a:lnTo>
                    <a:pt x="101" y="408"/>
                  </a:lnTo>
                  <a:lnTo>
                    <a:pt x="83" y="413"/>
                  </a:lnTo>
                  <a:lnTo>
                    <a:pt x="65" y="419"/>
                  </a:lnTo>
                  <a:lnTo>
                    <a:pt x="57" y="421"/>
                  </a:lnTo>
                  <a:lnTo>
                    <a:pt x="49" y="424"/>
                  </a:lnTo>
                  <a:lnTo>
                    <a:pt x="41" y="427"/>
                  </a:lnTo>
                  <a:lnTo>
                    <a:pt x="34" y="430"/>
                  </a:lnTo>
                  <a:lnTo>
                    <a:pt x="26" y="434"/>
                  </a:lnTo>
                  <a:lnTo>
                    <a:pt x="18" y="436"/>
                  </a:lnTo>
                  <a:lnTo>
                    <a:pt x="10" y="439"/>
                  </a:lnTo>
                  <a:lnTo>
                    <a:pt x="3" y="440"/>
                  </a:lnTo>
                  <a:lnTo>
                    <a:pt x="0" y="445"/>
                  </a:lnTo>
                  <a:lnTo>
                    <a:pt x="2" y="452"/>
                  </a:lnTo>
                  <a:lnTo>
                    <a:pt x="8" y="459"/>
                  </a:lnTo>
                  <a:lnTo>
                    <a:pt x="15" y="461"/>
                  </a:lnTo>
                  <a:lnTo>
                    <a:pt x="29" y="458"/>
                  </a:lnTo>
                  <a:lnTo>
                    <a:pt x="42" y="454"/>
                  </a:lnTo>
                  <a:lnTo>
                    <a:pt x="56" y="451"/>
                  </a:lnTo>
                  <a:lnTo>
                    <a:pt x="70" y="447"/>
                  </a:lnTo>
                  <a:lnTo>
                    <a:pt x="84" y="444"/>
                  </a:lnTo>
                  <a:lnTo>
                    <a:pt x="98" y="439"/>
                  </a:lnTo>
                  <a:lnTo>
                    <a:pt x="112" y="436"/>
                  </a:lnTo>
                  <a:lnTo>
                    <a:pt x="127" y="431"/>
                  </a:lnTo>
                  <a:lnTo>
                    <a:pt x="140" y="427"/>
                  </a:lnTo>
                  <a:lnTo>
                    <a:pt x="154" y="423"/>
                  </a:lnTo>
                  <a:lnTo>
                    <a:pt x="168" y="419"/>
                  </a:lnTo>
                  <a:lnTo>
                    <a:pt x="182" y="414"/>
                  </a:lnTo>
                  <a:lnTo>
                    <a:pt x="196" y="409"/>
                  </a:lnTo>
                  <a:lnTo>
                    <a:pt x="210" y="405"/>
                  </a:lnTo>
                  <a:lnTo>
                    <a:pt x="223" y="400"/>
                  </a:lnTo>
                  <a:lnTo>
                    <a:pt x="237" y="395"/>
                  </a:lnTo>
                  <a:lnTo>
                    <a:pt x="266" y="386"/>
                  </a:lnTo>
                  <a:lnTo>
                    <a:pt x="295" y="377"/>
                  </a:lnTo>
                  <a:lnTo>
                    <a:pt x="324" y="368"/>
                  </a:lnTo>
                  <a:lnTo>
                    <a:pt x="351" y="359"/>
                  </a:lnTo>
                  <a:lnTo>
                    <a:pt x="380" y="349"/>
                  </a:lnTo>
                  <a:lnTo>
                    <a:pt x="409" y="340"/>
                  </a:lnTo>
                  <a:lnTo>
                    <a:pt x="438" y="331"/>
                  </a:lnTo>
                  <a:lnTo>
                    <a:pt x="465" y="322"/>
                  </a:lnTo>
                  <a:lnTo>
                    <a:pt x="494" y="314"/>
                  </a:lnTo>
                  <a:lnTo>
                    <a:pt x="523" y="304"/>
                  </a:lnTo>
                  <a:lnTo>
                    <a:pt x="551" y="295"/>
                  </a:lnTo>
                  <a:lnTo>
                    <a:pt x="580" y="286"/>
                  </a:lnTo>
                  <a:lnTo>
                    <a:pt x="608" y="277"/>
                  </a:lnTo>
                  <a:lnTo>
                    <a:pt x="637" y="268"/>
                  </a:lnTo>
                  <a:lnTo>
                    <a:pt x="665" y="258"/>
                  </a:lnTo>
                  <a:lnTo>
                    <a:pt x="694" y="249"/>
                  </a:lnTo>
                  <a:lnTo>
                    <a:pt x="720" y="241"/>
                  </a:lnTo>
                  <a:lnTo>
                    <a:pt x="747" y="232"/>
                  </a:lnTo>
                  <a:lnTo>
                    <a:pt x="773" y="224"/>
                  </a:lnTo>
                  <a:lnTo>
                    <a:pt x="800" y="215"/>
                  </a:lnTo>
                  <a:lnTo>
                    <a:pt x="826" y="207"/>
                  </a:lnTo>
                  <a:lnTo>
                    <a:pt x="853" y="197"/>
                  </a:lnTo>
                  <a:lnTo>
                    <a:pt x="878" y="189"/>
                  </a:lnTo>
                  <a:lnTo>
                    <a:pt x="905" y="180"/>
                  </a:lnTo>
                  <a:lnTo>
                    <a:pt x="931" y="172"/>
                  </a:lnTo>
                  <a:lnTo>
                    <a:pt x="958" y="163"/>
                  </a:lnTo>
                  <a:lnTo>
                    <a:pt x="984" y="155"/>
                  </a:lnTo>
                  <a:lnTo>
                    <a:pt x="1011" y="145"/>
                  </a:lnTo>
                  <a:lnTo>
                    <a:pt x="1037" y="137"/>
                  </a:lnTo>
                  <a:lnTo>
                    <a:pt x="1064" y="128"/>
                  </a:lnTo>
                  <a:lnTo>
                    <a:pt x="1089" y="120"/>
                  </a:lnTo>
                  <a:lnTo>
                    <a:pt x="1115" y="111"/>
                  </a:lnTo>
                  <a:lnTo>
                    <a:pt x="1125" y="109"/>
                  </a:lnTo>
                  <a:lnTo>
                    <a:pt x="1135" y="105"/>
                  </a:lnTo>
                  <a:lnTo>
                    <a:pt x="1149" y="100"/>
                  </a:lnTo>
                  <a:lnTo>
                    <a:pt x="1163" y="97"/>
                  </a:lnTo>
                  <a:lnTo>
                    <a:pt x="1178" y="91"/>
                  </a:lnTo>
                  <a:lnTo>
                    <a:pt x="1194" y="87"/>
                  </a:lnTo>
                  <a:lnTo>
                    <a:pt x="1209" y="80"/>
                  </a:lnTo>
                  <a:lnTo>
                    <a:pt x="1223" y="74"/>
                  </a:lnTo>
                  <a:lnTo>
                    <a:pt x="1236" y="67"/>
                  </a:lnTo>
                  <a:lnTo>
                    <a:pt x="1248" y="59"/>
                  </a:lnTo>
                  <a:lnTo>
                    <a:pt x="1257" y="51"/>
                  </a:lnTo>
                  <a:lnTo>
                    <a:pt x="1264" y="43"/>
                  </a:lnTo>
                  <a:lnTo>
                    <a:pt x="1266" y="32"/>
                  </a:lnTo>
                  <a:lnTo>
                    <a:pt x="1266" y="23"/>
                  </a:lnTo>
                  <a:lnTo>
                    <a:pt x="1262" y="13"/>
                  </a:lnTo>
                  <a:lnTo>
                    <a:pt x="1253" y="1"/>
                  </a:lnTo>
                  <a:lnTo>
                    <a:pt x="1250" y="0"/>
                  </a:lnTo>
                  <a:lnTo>
                    <a:pt x="1249" y="1"/>
                  </a:lnTo>
                  <a:lnTo>
                    <a:pt x="1249" y="4"/>
                  </a:lnTo>
                  <a:lnTo>
                    <a:pt x="1251" y="6"/>
                  </a:lnTo>
                  <a:lnTo>
                    <a:pt x="12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9" y="2655"/>
              <a:ext cx="356" cy="153"/>
            </a:xfrm>
            <a:custGeom>
              <a:avLst/>
              <a:gdLst>
                <a:gd name="T0" fmla="*/ 23 w 711"/>
                <a:gd name="T1" fmla="*/ 15 h 306"/>
                <a:gd name="T2" fmla="*/ 67 w 711"/>
                <a:gd name="T3" fmla="*/ 35 h 306"/>
                <a:gd name="T4" fmla="*/ 112 w 711"/>
                <a:gd name="T5" fmla="*/ 54 h 306"/>
                <a:gd name="T6" fmla="*/ 156 w 711"/>
                <a:gd name="T7" fmla="*/ 73 h 306"/>
                <a:gd name="T8" fmla="*/ 200 w 711"/>
                <a:gd name="T9" fmla="*/ 90 h 306"/>
                <a:gd name="T10" fmla="*/ 245 w 711"/>
                <a:gd name="T11" fmla="*/ 108 h 306"/>
                <a:gd name="T12" fmla="*/ 290 w 711"/>
                <a:gd name="T13" fmla="*/ 126 h 306"/>
                <a:gd name="T14" fmla="*/ 335 w 711"/>
                <a:gd name="T15" fmla="*/ 145 h 306"/>
                <a:gd name="T16" fmla="*/ 379 w 711"/>
                <a:gd name="T17" fmla="*/ 164 h 306"/>
                <a:gd name="T18" fmla="*/ 423 w 711"/>
                <a:gd name="T19" fmla="*/ 185 h 306"/>
                <a:gd name="T20" fmla="*/ 467 w 711"/>
                <a:gd name="T21" fmla="*/ 204 h 306"/>
                <a:gd name="T22" fmla="*/ 511 w 711"/>
                <a:gd name="T23" fmla="*/ 224 h 306"/>
                <a:gd name="T24" fmla="*/ 554 w 711"/>
                <a:gd name="T25" fmla="*/ 243 h 306"/>
                <a:gd name="T26" fmla="*/ 598 w 711"/>
                <a:gd name="T27" fmla="*/ 262 h 306"/>
                <a:gd name="T28" fmla="*/ 642 w 711"/>
                <a:gd name="T29" fmla="*/ 280 h 306"/>
                <a:gd name="T30" fmla="*/ 687 w 711"/>
                <a:gd name="T31" fmla="*/ 297 h 306"/>
                <a:gd name="T32" fmla="*/ 711 w 711"/>
                <a:gd name="T33" fmla="*/ 304 h 306"/>
                <a:gd name="T34" fmla="*/ 710 w 711"/>
                <a:gd name="T35" fmla="*/ 297 h 306"/>
                <a:gd name="T36" fmla="*/ 687 w 711"/>
                <a:gd name="T37" fmla="*/ 286 h 306"/>
                <a:gd name="T38" fmla="*/ 643 w 711"/>
                <a:gd name="T39" fmla="*/ 266 h 306"/>
                <a:gd name="T40" fmla="*/ 599 w 711"/>
                <a:gd name="T41" fmla="*/ 247 h 306"/>
                <a:gd name="T42" fmla="*/ 555 w 711"/>
                <a:gd name="T43" fmla="*/ 228 h 306"/>
                <a:gd name="T44" fmla="*/ 511 w 711"/>
                <a:gd name="T45" fmla="*/ 209 h 306"/>
                <a:gd name="T46" fmla="*/ 467 w 711"/>
                <a:gd name="T47" fmla="*/ 189 h 306"/>
                <a:gd name="T48" fmla="*/ 423 w 711"/>
                <a:gd name="T49" fmla="*/ 170 h 306"/>
                <a:gd name="T50" fmla="*/ 379 w 711"/>
                <a:gd name="T51" fmla="*/ 151 h 306"/>
                <a:gd name="T52" fmla="*/ 335 w 711"/>
                <a:gd name="T53" fmla="*/ 133 h 306"/>
                <a:gd name="T54" fmla="*/ 290 w 711"/>
                <a:gd name="T55" fmla="*/ 114 h 306"/>
                <a:gd name="T56" fmla="*/ 245 w 711"/>
                <a:gd name="T57" fmla="*/ 97 h 306"/>
                <a:gd name="T58" fmla="*/ 202 w 711"/>
                <a:gd name="T59" fmla="*/ 81 h 306"/>
                <a:gd name="T60" fmla="*/ 157 w 711"/>
                <a:gd name="T61" fmla="*/ 64 h 306"/>
                <a:gd name="T62" fmla="*/ 112 w 711"/>
                <a:gd name="T63" fmla="*/ 46 h 306"/>
                <a:gd name="T64" fmla="*/ 67 w 711"/>
                <a:gd name="T65" fmla="*/ 29 h 306"/>
                <a:gd name="T66" fmla="*/ 23 w 711"/>
                <a:gd name="T67" fmla="*/ 9 h 306"/>
                <a:gd name="T68" fmla="*/ 0 w 711"/>
                <a:gd name="T69" fmla="*/ 0 h 306"/>
                <a:gd name="T70" fmla="*/ 0 w 711"/>
                <a:gd name="T71" fmla="*/ 4 h 306"/>
                <a:gd name="T72" fmla="*/ 1 w 711"/>
                <a:gd name="T73" fmla="*/ 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306">
                  <a:moveTo>
                    <a:pt x="1" y="5"/>
                  </a:moveTo>
                  <a:lnTo>
                    <a:pt x="23" y="15"/>
                  </a:lnTo>
                  <a:lnTo>
                    <a:pt x="45" y="25"/>
                  </a:lnTo>
                  <a:lnTo>
                    <a:pt x="67" y="35"/>
                  </a:lnTo>
                  <a:lnTo>
                    <a:pt x="89" y="45"/>
                  </a:lnTo>
                  <a:lnTo>
                    <a:pt x="112" y="54"/>
                  </a:lnTo>
                  <a:lnTo>
                    <a:pt x="134" y="64"/>
                  </a:lnTo>
                  <a:lnTo>
                    <a:pt x="156" y="73"/>
                  </a:lnTo>
                  <a:lnTo>
                    <a:pt x="179" y="81"/>
                  </a:lnTo>
                  <a:lnTo>
                    <a:pt x="200" y="90"/>
                  </a:lnTo>
                  <a:lnTo>
                    <a:pt x="224" y="99"/>
                  </a:lnTo>
                  <a:lnTo>
                    <a:pt x="245" y="108"/>
                  </a:lnTo>
                  <a:lnTo>
                    <a:pt x="267" y="118"/>
                  </a:lnTo>
                  <a:lnTo>
                    <a:pt x="290" y="126"/>
                  </a:lnTo>
                  <a:lnTo>
                    <a:pt x="312" y="136"/>
                  </a:lnTo>
                  <a:lnTo>
                    <a:pt x="335" y="145"/>
                  </a:lnTo>
                  <a:lnTo>
                    <a:pt x="357" y="155"/>
                  </a:lnTo>
                  <a:lnTo>
                    <a:pt x="379" y="164"/>
                  </a:lnTo>
                  <a:lnTo>
                    <a:pt x="401" y="174"/>
                  </a:lnTo>
                  <a:lnTo>
                    <a:pt x="423" y="185"/>
                  </a:lnTo>
                  <a:lnTo>
                    <a:pt x="445" y="194"/>
                  </a:lnTo>
                  <a:lnTo>
                    <a:pt x="467" y="204"/>
                  </a:lnTo>
                  <a:lnTo>
                    <a:pt x="489" y="213"/>
                  </a:lnTo>
                  <a:lnTo>
                    <a:pt x="511" y="224"/>
                  </a:lnTo>
                  <a:lnTo>
                    <a:pt x="532" y="233"/>
                  </a:lnTo>
                  <a:lnTo>
                    <a:pt x="554" y="243"/>
                  </a:lnTo>
                  <a:lnTo>
                    <a:pt x="576" y="253"/>
                  </a:lnTo>
                  <a:lnTo>
                    <a:pt x="598" y="262"/>
                  </a:lnTo>
                  <a:lnTo>
                    <a:pt x="620" y="271"/>
                  </a:lnTo>
                  <a:lnTo>
                    <a:pt x="642" y="280"/>
                  </a:lnTo>
                  <a:lnTo>
                    <a:pt x="664" y="289"/>
                  </a:lnTo>
                  <a:lnTo>
                    <a:pt x="687" y="297"/>
                  </a:lnTo>
                  <a:lnTo>
                    <a:pt x="709" y="306"/>
                  </a:lnTo>
                  <a:lnTo>
                    <a:pt x="711" y="304"/>
                  </a:lnTo>
                  <a:lnTo>
                    <a:pt x="711" y="301"/>
                  </a:lnTo>
                  <a:lnTo>
                    <a:pt x="710" y="297"/>
                  </a:lnTo>
                  <a:lnTo>
                    <a:pt x="709" y="295"/>
                  </a:lnTo>
                  <a:lnTo>
                    <a:pt x="687" y="286"/>
                  </a:lnTo>
                  <a:lnTo>
                    <a:pt x="665" y="276"/>
                  </a:lnTo>
                  <a:lnTo>
                    <a:pt x="643" y="266"/>
                  </a:lnTo>
                  <a:lnTo>
                    <a:pt x="621" y="257"/>
                  </a:lnTo>
                  <a:lnTo>
                    <a:pt x="599" y="247"/>
                  </a:lnTo>
                  <a:lnTo>
                    <a:pt x="577" y="238"/>
                  </a:lnTo>
                  <a:lnTo>
                    <a:pt x="555" y="228"/>
                  </a:lnTo>
                  <a:lnTo>
                    <a:pt x="534" y="218"/>
                  </a:lnTo>
                  <a:lnTo>
                    <a:pt x="511" y="209"/>
                  </a:lnTo>
                  <a:lnTo>
                    <a:pt x="489" y="198"/>
                  </a:lnTo>
                  <a:lnTo>
                    <a:pt x="467" y="189"/>
                  </a:lnTo>
                  <a:lnTo>
                    <a:pt x="445" y="180"/>
                  </a:lnTo>
                  <a:lnTo>
                    <a:pt x="423" y="170"/>
                  </a:lnTo>
                  <a:lnTo>
                    <a:pt x="401" y="160"/>
                  </a:lnTo>
                  <a:lnTo>
                    <a:pt x="379" y="151"/>
                  </a:lnTo>
                  <a:lnTo>
                    <a:pt x="357" y="142"/>
                  </a:lnTo>
                  <a:lnTo>
                    <a:pt x="335" y="133"/>
                  </a:lnTo>
                  <a:lnTo>
                    <a:pt x="313" y="123"/>
                  </a:lnTo>
                  <a:lnTo>
                    <a:pt x="290" y="114"/>
                  </a:lnTo>
                  <a:lnTo>
                    <a:pt x="268" y="106"/>
                  </a:lnTo>
                  <a:lnTo>
                    <a:pt x="245" y="97"/>
                  </a:lnTo>
                  <a:lnTo>
                    <a:pt x="224" y="89"/>
                  </a:lnTo>
                  <a:lnTo>
                    <a:pt x="202" y="81"/>
                  </a:lnTo>
                  <a:lnTo>
                    <a:pt x="179" y="72"/>
                  </a:lnTo>
                  <a:lnTo>
                    <a:pt x="157" y="64"/>
                  </a:lnTo>
                  <a:lnTo>
                    <a:pt x="134" y="55"/>
                  </a:lnTo>
                  <a:lnTo>
                    <a:pt x="112" y="46"/>
                  </a:lnTo>
                  <a:lnTo>
                    <a:pt x="90" y="37"/>
                  </a:lnTo>
                  <a:lnTo>
                    <a:pt x="67" y="29"/>
                  </a:lnTo>
                  <a:lnTo>
                    <a:pt x="45" y="20"/>
                  </a:lnTo>
                  <a:lnTo>
                    <a:pt x="23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59" y="2801"/>
              <a:ext cx="53" cy="143"/>
            </a:xfrm>
            <a:custGeom>
              <a:avLst/>
              <a:gdLst>
                <a:gd name="T0" fmla="*/ 3 w 107"/>
                <a:gd name="T1" fmla="*/ 34 h 284"/>
                <a:gd name="T2" fmla="*/ 8 w 107"/>
                <a:gd name="T3" fmla="*/ 19 h 284"/>
                <a:gd name="T4" fmla="*/ 16 w 107"/>
                <a:gd name="T5" fmla="*/ 13 h 284"/>
                <a:gd name="T6" fmla="*/ 26 w 107"/>
                <a:gd name="T7" fmla="*/ 11 h 284"/>
                <a:gd name="T8" fmla="*/ 36 w 107"/>
                <a:gd name="T9" fmla="*/ 15 h 284"/>
                <a:gd name="T10" fmla="*/ 47 w 107"/>
                <a:gd name="T11" fmla="*/ 22 h 284"/>
                <a:gd name="T12" fmla="*/ 58 w 107"/>
                <a:gd name="T13" fmla="*/ 30 h 284"/>
                <a:gd name="T14" fmla="*/ 66 w 107"/>
                <a:gd name="T15" fmla="*/ 39 h 284"/>
                <a:gd name="T16" fmla="*/ 73 w 107"/>
                <a:gd name="T17" fmla="*/ 47 h 284"/>
                <a:gd name="T18" fmla="*/ 83 w 107"/>
                <a:gd name="T19" fmla="*/ 67 h 284"/>
                <a:gd name="T20" fmla="*/ 91 w 107"/>
                <a:gd name="T21" fmla="*/ 89 h 284"/>
                <a:gd name="T22" fmla="*/ 96 w 107"/>
                <a:gd name="T23" fmla="*/ 110 h 284"/>
                <a:gd name="T24" fmla="*/ 99 w 107"/>
                <a:gd name="T25" fmla="*/ 131 h 284"/>
                <a:gd name="T26" fmla="*/ 100 w 107"/>
                <a:gd name="T27" fmla="*/ 169 h 284"/>
                <a:gd name="T28" fmla="*/ 98 w 107"/>
                <a:gd name="T29" fmla="*/ 208 h 284"/>
                <a:gd name="T30" fmla="*/ 91 w 107"/>
                <a:gd name="T31" fmla="*/ 246 h 284"/>
                <a:gd name="T32" fmla="*/ 83 w 107"/>
                <a:gd name="T33" fmla="*/ 283 h 284"/>
                <a:gd name="T34" fmla="*/ 83 w 107"/>
                <a:gd name="T35" fmla="*/ 284 h 284"/>
                <a:gd name="T36" fmla="*/ 86 w 107"/>
                <a:gd name="T37" fmla="*/ 284 h 284"/>
                <a:gd name="T38" fmla="*/ 87 w 107"/>
                <a:gd name="T39" fmla="*/ 284 h 284"/>
                <a:gd name="T40" fmla="*/ 87 w 107"/>
                <a:gd name="T41" fmla="*/ 284 h 284"/>
                <a:gd name="T42" fmla="*/ 95 w 107"/>
                <a:gd name="T43" fmla="*/ 253 h 284"/>
                <a:gd name="T44" fmla="*/ 102 w 107"/>
                <a:gd name="T45" fmla="*/ 221 h 284"/>
                <a:gd name="T46" fmla="*/ 105 w 107"/>
                <a:gd name="T47" fmla="*/ 189 h 284"/>
                <a:gd name="T48" fmla="*/ 107 w 107"/>
                <a:gd name="T49" fmla="*/ 157 h 284"/>
                <a:gd name="T50" fmla="*/ 105 w 107"/>
                <a:gd name="T51" fmla="*/ 125 h 284"/>
                <a:gd name="T52" fmla="*/ 98 w 107"/>
                <a:gd name="T53" fmla="*/ 94 h 284"/>
                <a:gd name="T54" fmla="*/ 88 w 107"/>
                <a:gd name="T55" fmla="*/ 64 h 284"/>
                <a:gd name="T56" fmla="*/ 72 w 107"/>
                <a:gd name="T57" fmla="*/ 36 h 284"/>
                <a:gd name="T58" fmla="*/ 62 w 107"/>
                <a:gd name="T59" fmla="*/ 23 h 284"/>
                <a:gd name="T60" fmla="*/ 52 w 107"/>
                <a:gd name="T61" fmla="*/ 13 h 284"/>
                <a:gd name="T62" fmla="*/ 41 w 107"/>
                <a:gd name="T63" fmla="*/ 4 h 284"/>
                <a:gd name="T64" fmla="*/ 30 w 107"/>
                <a:gd name="T65" fmla="*/ 0 h 284"/>
                <a:gd name="T66" fmla="*/ 20 w 107"/>
                <a:gd name="T67" fmla="*/ 0 h 284"/>
                <a:gd name="T68" fmla="*/ 12 w 107"/>
                <a:gd name="T69" fmla="*/ 4 h 284"/>
                <a:gd name="T70" fmla="*/ 5 w 107"/>
                <a:gd name="T71" fmla="*/ 15 h 284"/>
                <a:gd name="T72" fmla="*/ 0 w 107"/>
                <a:gd name="T73" fmla="*/ 33 h 284"/>
                <a:gd name="T74" fmla="*/ 0 w 107"/>
                <a:gd name="T75" fmla="*/ 34 h 284"/>
                <a:gd name="T76" fmla="*/ 1 w 107"/>
                <a:gd name="T77" fmla="*/ 34 h 284"/>
                <a:gd name="T78" fmla="*/ 3 w 107"/>
                <a:gd name="T79" fmla="*/ 34 h 284"/>
                <a:gd name="T80" fmla="*/ 3 w 107"/>
                <a:gd name="T81" fmla="*/ 34 h 284"/>
                <a:gd name="T82" fmla="*/ 3 w 107"/>
                <a:gd name="T83" fmla="*/ 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284">
                  <a:moveTo>
                    <a:pt x="3" y="34"/>
                  </a:moveTo>
                  <a:lnTo>
                    <a:pt x="8" y="19"/>
                  </a:lnTo>
                  <a:lnTo>
                    <a:pt x="16" y="13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22"/>
                  </a:lnTo>
                  <a:lnTo>
                    <a:pt x="58" y="30"/>
                  </a:lnTo>
                  <a:lnTo>
                    <a:pt x="66" y="39"/>
                  </a:lnTo>
                  <a:lnTo>
                    <a:pt x="73" y="47"/>
                  </a:lnTo>
                  <a:lnTo>
                    <a:pt x="83" y="67"/>
                  </a:lnTo>
                  <a:lnTo>
                    <a:pt x="91" y="89"/>
                  </a:lnTo>
                  <a:lnTo>
                    <a:pt x="96" y="110"/>
                  </a:lnTo>
                  <a:lnTo>
                    <a:pt x="99" y="131"/>
                  </a:lnTo>
                  <a:lnTo>
                    <a:pt x="100" y="169"/>
                  </a:lnTo>
                  <a:lnTo>
                    <a:pt x="98" y="208"/>
                  </a:lnTo>
                  <a:lnTo>
                    <a:pt x="91" y="246"/>
                  </a:lnTo>
                  <a:lnTo>
                    <a:pt x="83" y="283"/>
                  </a:lnTo>
                  <a:lnTo>
                    <a:pt x="83" y="284"/>
                  </a:lnTo>
                  <a:lnTo>
                    <a:pt x="86" y="284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95" y="253"/>
                  </a:lnTo>
                  <a:lnTo>
                    <a:pt x="102" y="221"/>
                  </a:lnTo>
                  <a:lnTo>
                    <a:pt x="105" y="189"/>
                  </a:lnTo>
                  <a:lnTo>
                    <a:pt x="107" y="157"/>
                  </a:lnTo>
                  <a:lnTo>
                    <a:pt x="105" y="125"/>
                  </a:lnTo>
                  <a:lnTo>
                    <a:pt x="98" y="94"/>
                  </a:lnTo>
                  <a:lnTo>
                    <a:pt x="88" y="64"/>
                  </a:lnTo>
                  <a:lnTo>
                    <a:pt x="72" y="36"/>
                  </a:lnTo>
                  <a:lnTo>
                    <a:pt x="62" y="23"/>
                  </a:lnTo>
                  <a:lnTo>
                    <a:pt x="52" y="13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5" y="15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9" y="2671"/>
              <a:ext cx="443" cy="194"/>
            </a:xfrm>
            <a:custGeom>
              <a:avLst/>
              <a:gdLst>
                <a:gd name="T0" fmla="*/ 25 w 886"/>
                <a:gd name="T1" fmla="*/ 20 h 388"/>
                <a:gd name="T2" fmla="*/ 75 w 886"/>
                <a:gd name="T3" fmla="*/ 49 h 388"/>
                <a:gd name="T4" fmla="*/ 128 w 886"/>
                <a:gd name="T5" fmla="*/ 74 h 388"/>
                <a:gd name="T6" fmla="*/ 184 w 886"/>
                <a:gd name="T7" fmla="*/ 97 h 388"/>
                <a:gd name="T8" fmla="*/ 239 w 886"/>
                <a:gd name="T9" fmla="*/ 118 h 388"/>
                <a:gd name="T10" fmla="*/ 294 w 886"/>
                <a:gd name="T11" fmla="*/ 139 h 388"/>
                <a:gd name="T12" fmla="*/ 350 w 886"/>
                <a:gd name="T13" fmla="*/ 158 h 388"/>
                <a:gd name="T14" fmla="*/ 405 w 886"/>
                <a:gd name="T15" fmla="*/ 179 h 388"/>
                <a:gd name="T16" fmla="*/ 460 w 886"/>
                <a:gd name="T17" fmla="*/ 201 h 388"/>
                <a:gd name="T18" fmla="*/ 518 w 886"/>
                <a:gd name="T19" fmla="*/ 224 h 388"/>
                <a:gd name="T20" fmla="*/ 574 w 886"/>
                <a:gd name="T21" fmla="*/ 247 h 388"/>
                <a:gd name="T22" fmla="*/ 632 w 886"/>
                <a:gd name="T23" fmla="*/ 270 h 388"/>
                <a:gd name="T24" fmla="*/ 689 w 886"/>
                <a:gd name="T25" fmla="*/ 294 h 388"/>
                <a:gd name="T26" fmla="*/ 744 w 886"/>
                <a:gd name="T27" fmla="*/ 320 h 388"/>
                <a:gd name="T28" fmla="*/ 800 w 886"/>
                <a:gd name="T29" fmla="*/ 346 h 388"/>
                <a:gd name="T30" fmla="*/ 855 w 886"/>
                <a:gd name="T31" fmla="*/ 374 h 388"/>
                <a:gd name="T32" fmla="*/ 883 w 886"/>
                <a:gd name="T33" fmla="*/ 388 h 388"/>
                <a:gd name="T34" fmla="*/ 886 w 886"/>
                <a:gd name="T35" fmla="*/ 384 h 388"/>
                <a:gd name="T36" fmla="*/ 860 w 886"/>
                <a:gd name="T37" fmla="*/ 369 h 388"/>
                <a:gd name="T38" fmla="*/ 807 w 886"/>
                <a:gd name="T39" fmla="*/ 342 h 388"/>
                <a:gd name="T40" fmla="*/ 754 w 886"/>
                <a:gd name="T41" fmla="*/ 316 h 388"/>
                <a:gd name="T42" fmla="*/ 700 w 886"/>
                <a:gd name="T43" fmla="*/ 291 h 388"/>
                <a:gd name="T44" fmla="*/ 646 w 886"/>
                <a:gd name="T45" fmla="*/ 268 h 388"/>
                <a:gd name="T46" fmla="*/ 591 w 886"/>
                <a:gd name="T47" fmla="*/ 245 h 388"/>
                <a:gd name="T48" fmla="*/ 536 w 886"/>
                <a:gd name="T49" fmla="*/ 223 h 388"/>
                <a:gd name="T50" fmla="*/ 481 w 886"/>
                <a:gd name="T51" fmla="*/ 201 h 388"/>
                <a:gd name="T52" fmla="*/ 426 w 886"/>
                <a:gd name="T53" fmla="*/ 180 h 388"/>
                <a:gd name="T54" fmla="*/ 368 w 886"/>
                <a:gd name="T55" fmla="*/ 158 h 388"/>
                <a:gd name="T56" fmla="*/ 311 w 886"/>
                <a:gd name="T57" fmla="*/ 139 h 388"/>
                <a:gd name="T58" fmla="*/ 253 w 886"/>
                <a:gd name="T59" fmla="*/ 118 h 388"/>
                <a:gd name="T60" fmla="*/ 195 w 886"/>
                <a:gd name="T61" fmla="*/ 96 h 388"/>
                <a:gd name="T62" fmla="*/ 138 w 886"/>
                <a:gd name="T63" fmla="*/ 72 h 388"/>
                <a:gd name="T64" fmla="*/ 82 w 886"/>
                <a:gd name="T65" fmla="*/ 45 h 388"/>
                <a:gd name="T66" fmla="*/ 29 w 886"/>
                <a:gd name="T67" fmla="*/ 17 h 388"/>
                <a:gd name="T68" fmla="*/ 3 w 886"/>
                <a:gd name="T69" fmla="*/ 0 h 388"/>
                <a:gd name="T70" fmla="*/ 0 w 886"/>
                <a:gd name="T71" fmla="*/ 3 h 388"/>
                <a:gd name="T72" fmla="*/ 0 w 886"/>
                <a:gd name="T73" fmla="*/ 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6" h="388">
                  <a:moveTo>
                    <a:pt x="0" y="4"/>
                  </a:moveTo>
                  <a:lnTo>
                    <a:pt x="25" y="20"/>
                  </a:lnTo>
                  <a:lnTo>
                    <a:pt x="50" y="35"/>
                  </a:lnTo>
                  <a:lnTo>
                    <a:pt x="75" y="49"/>
                  </a:lnTo>
                  <a:lnTo>
                    <a:pt x="102" y="61"/>
                  </a:lnTo>
                  <a:lnTo>
                    <a:pt x="128" y="74"/>
                  </a:lnTo>
                  <a:lnTo>
                    <a:pt x="156" y="86"/>
                  </a:lnTo>
                  <a:lnTo>
                    <a:pt x="184" y="97"/>
                  </a:lnTo>
                  <a:lnTo>
                    <a:pt x="211" y="108"/>
                  </a:lnTo>
                  <a:lnTo>
                    <a:pt x="239" y="118"/>
                  </a:lnTo>
                  <a:lnTo>
                    <a:pt x="267" y="128"/>
                  </a:lnTo>
                  <a:lnTo>
                    <a:pt x="294" y="139"/>
                  </a:lnTo>
                  <a:lnTo>
                    <a:pt x="322" y="148"/>
                  </a:lnTo>
                  <a:lnTo>
                    <a:pt x="350" y="158"/>
                  </a:lnTo>
                  <a:lnTo>
                    <a:pt x="377" y="169"/>
                  </a:lnTo>
                  <a:lnTo>
                    <a:pt x="405" y="179"/>
                  </a:lnTo>
                  <a:lnTo>
                    <a:pt x="432" y="189"/>
                  </a:lnTo>
                  <a:lnTo>
                    <a:pt x="460" y="201"/>
                  </a:lnTo>
                  <a:lnTo>
                    <a:pt x="489" y="212"/>
                  </a:lnTo>
                  <a:lnTo>
                    <a:pt x="518" y="224"/>
                  </a:lnTo>
                  <a:lnTo>
                    <a:pt x="546" y="236"/>
                  </a:lnTo>
                  <a:lnTo>
                    <a:pt x="574" y="247"/>
                  </a:lnTo>
                  <a:lnTo>
                    <a:pt x="603" y="259"/>
                  </a:lnTo>
                  <a:lnTo>
                    <a:pt x="632" y="270"/>
                  </a:lnTo>
                  <a:lnTo>
                    <a:pt x="660" y="283"/>
                  </a:lnTo>
                  <a:lnTo>
                    <a:pt x="689" y="294"/>
                  </a:lnTo>
                  <a:lnTo>
                    <a:pt x="716" y="307"/>
                  </a:lnTo>
                  <a:lnTo>
                    <a:pt x="744" y="320"/>
                  </a:lnTo>
                  <a:lnTo>
                    <a:pt x="772" y="333"/>
                  </a:lnTo>
                  <a:lnTo>
                    <a:pt x="800" y="346"/>
                  </a:lnTo>
                  <a:lnTo>
                    <a:pt x="827" y="360"/>
                  </a:lnTo>
                  <a:lnTo>
                    <a:pt x="855" y="374"/>
                  </a:lnTo>
                  <a:lnTo>
                    <a:pt x="882" y="388"/>
                  </a:lnTo>
                  <a:lnTo>
                    <a:pt x="883" y="388"/>
                  </a:lnTo>
                  <a:lnTo>
                    <a:pt x="885" y="385"/>
                  </a:lnTo>
                  <a:lnTo>
                    <a:pt x="886" y="384"/>
                  </a:lnTo>
                  <a:lnTo>
                    <a:pt x="886" y="383"/>
                  </a:lnTo>
                  <a:lnTo>
                    <a:pt x="860" y="369"/>
                  </a:lnTo>
                  <a:lnTo>
                    <a:pt x="834" y="355"/>
                  </a:lnTo>
                  <a:lnTo>
                    <a:pt x="807" y="342"/>
                  </a:lnTo>
                  <a:lnTo>
                    <a:pt x="781" y="329"/>
                  </a:lnTo>
                  <a:lnTo>
                    <a:pt x="754" y="316"/>
                  </a:lnTo>
                  <a:lnTo>
                    <a:pt x="728" y="303"/>
                  </a:lnTo>
                  <a:lnTo>
                    <a:pt x="700" y="291"/>
                  </a:lnTo>
                  <a:lnTo>
                    <a:pt x="674" y="279"/>
                  </a:lnTo>
                  <a:lnTo>
                    <a:pt x="646" y="268"/>
                  </a:lnTo>
                  <a:lnTo>
                    <a:pt x="618" y="256"/>
                  </a:lnTo>
                  <a:lnTo>
                    <a:pt x="591" y="245"/>
                  </a:lnTo>
                  <a:lnTo>
                    <a:pt x="564" y="234"/>
                  </a:lnTo>
                  <a:lnTo>
                    <a:pt x="536" y="223"/>
                  </a:lnTo>
                  <a:lnTo>
                    <a:pt x="509" y="212"/>
                  </a:lnTo>
                  <a:lnTo>
                    <a:pt x="481" y="201"/>
                  </a:lnTo>
                  <a:lnTo>
                    <a:pt x="453" y="191"/>
                  </a:lnTo>
                  <a:lnTo>
                    <a:pt x="426" y="180"/>
                  </a:lnTo>
                  <a:lnTo>
                    <a:pt x="397" y="169"/>
                  </a:lnTo>
                  <a:lnTo>
                    <a:pt x="368" y="158"/>
                  </a:lnTo>
                  <a:lnTo>
                    <a:pt x="339" y="149"/>
                  </a:lnTo>
                  <a:lnTo>
                    <a:pt x="311" y="139"/>
                  </a:lnTo>
                  <a:lnTo>
                    <a:pt x="282" y="128"/>
                  </a:lnTo>
                  <a:lnTo>
                    <a:pt x="253" y="118"/>
                  </a:lnTo>
                  <a:lnTo>
                    <a:pt x="224" y="106"/>
                  </a:lnTo>
                  <a:lnTo>
                    <a:pt x="195" y="96"/>
                  </a:lnTo>
                  <a:lnTo>
                    <a:pt x="166" y="85"/>
                  </a:lnTo>
                  <a:lnTo>
                    <a:pt x="138" y="72"/>
                  </a:lnTo>
                  <a:lnTo>
                    <a:pt x="110" y="59"/>
                  </a:lnTo>
                  <a:lnTo>
                    <a:pt x="82" y="45"/>
                  </a:lnTo>
                  <a:lnTo>
                    <a:pt x="56" y="32"/>
                  </a:lnTo>
                  <a:lnTo>
                    <a:pt x="29" y="17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08" y="2546"/>
              <a:ext cx="483" cy="190"/>
            </a:xfrm>
            <a:custGeom>
              <a:avLst/>
              <a:gdLst>
                <a:gd name="T0" fmla="*/ 33 w 966"/>
                <a:gd name="T1" fmla="*/ 8 h 381"/>
                <a:gd name="T2" fmla="*/ 101 w 966"/>
                <a:gd name="T3" fmla="*/ 21 h 381"/>
                <a:gd name="T4" fmla="*/ 169 w 966"/>
                <a:gd name="T5" fmla="*/ 35 h 381"/>
                <a:gd name="T6" fmla="*/ 236 w 966"/>
                <a:gd name="T7" fmla="*/ 50 h 381"/>
                <a:gd name="T8" fmla="*/ 304 w 966"/>
                <a:gd name="T9" fmla="*/ 65 h 381"/>
                <a:gd name="T10" fmla="*/ 371 w 966"/>
                <a:gd name="T11" fmla="*/ 80 h 381"/>
                <a:gd name="T12" fmla="*/ 438 w 966"/>
                <a:gd name="T13" fmla="*/ 95 h 381"/>
                <a:gd name="T14" fmla="*/ 506 w 966"/>
                <a:gd name="T15" fmla="*/ 110 h 381"/>
                <a:gd name="T16" fmla="*/ 554 w 966"/>
                <a:gd name="T17" fmla="*/ 120 h 381"/>
                <a:gd name="T18" fmla="*/ 585 w 966"/>
                <a:gd name="T19" fmla="*/ 126 h 381"/>
                <a:gd name="T20" fmla="*/ 617 w 966"/>
                <a:gd name="T21" fmla="*/ 133 h 381"/>
                <a:gd name="T22" fmla="*/ 648 w 966"/>
                <a:gd name="T23" fmla="*/ 139 h 381"/>
                <a:gd name="T24" fmla="*/ 678 w 966"/>
                <a:gd name="T25" fmla="*/ 146 h 381"/>
                <a:gd name="T26" fmla="*/ 708 w 966"/>
                <a:gd name="T27" fmla="*/ 152 h 381"/>
                <a:gd name="T28" fmla="*/ 739 w 966"/>
                <a:gd name="T29" fmla="*/ 161 h 381"/>
                <a:gd name="T30" fmla="*/ 769 w 966"/>
                <a:gd name="T31" fmla="*/ 167 h 381"/>
                <a:gd name="T32" fmla="*/ 799 w 966"/>
                <a:gd name="T33" fmla="*/ 177 h 381"/>
                <a:gd name="T34" fmla="*/ 827 w 966"/>
                <a:gd name="T35" fmla="*/ 185 h 381"/>
                <a:gd name="T36" fmla="*/ 857 w 966"/>
                <a:gd name="T37" fmla="*/ 193 h 381"/>
                <a:gd name="T38" fmla="*/ 886 w 966"/>
                <a:gd name="T39" fmla="*/ 203 h 381"/>
                <a:gd name="T40" fmla="*/ 915 w 966"/>
                <a:gd name="T41" fmla="*/ 216 h 381"/>
                <a:gd name="T42" fmla="*/ 939 w 966"/>
                <a:gd name="T43" fmla="*/ 232 h 381"/>
                <a:gd name="T44" fmla="*/ 957 w 966"/>
                <a:gd name="T45" fmla="*/ 255 h 381"/>
                <a:gd name="T46" fmla="*/ 961 w 966"/>
                <a:gd name="T47" fmla="*/ 290 h 381"/>
                <a:gd name="T48" fmla="*/ 954 w 966"/>
                <a:gd name="T49" fmla="*/ 328 h 381"/>
                <a:gd name="T50" fmla="*/ 942 w 966"/>
                <a:gd name="T51" fmla="*/ 359 h 381"/>
                <a:gd name="T52" fmla="*/ 933 w 966"/>
                <a:gd name="T53" fmla="*/ 376 h 381"/>
                <a:gd name="T54" fmla="*/ 936 w 966"/>
                <a:gd name="T55" fmla="*/ 381 h 381"/>
                <a:gd name="T56" fmla="*/ 946 w 966"/>
                <a:gd name="T57" fmla="*/ 363 h 381"/>
                <a:gd name="T58" fmla="*/ 961 w 966"/>
                <a:gd name="T59" fmla="*/ 325 h 381"/>
                <a:gd name="T60" fmla="*/ 966 w 966"/>
                <a:gd name="T61" fmla="*/ 287 h 381"/>
                <a:gd name="T62" fmla="*/ 960 w 966"/>
                <a:gd name="T63" fmla="*/ 249 h 381"/>
                <a:gd name="T64" fmla="*/ 944 w 966"/>
                <a:gd name="T65" fmla="*/ 222 h 381"/>
                <a:gd name="T66" fmla="*/ 922 w 966"/>
                <a:gd name="T67" fmla="*/ 205 h 381"/>
                <a:gd name="T68" fmla="*/ 893 w 966"/>
                <a:gd name="T69" fmla="*/ 193 h 381"/>
                <a:gd name="T70" fmla="*/ 867 w 966"/>
                <a:gd name="T71" fmla="*/ 184 h 381"/>
                <a:gd name="T72" fmla="*/ 836 w 966"/>
                <a:gd name="T73" fmla="*/ 173 h 381"/>
                <a:gd name="T74" fmla="*/ 795 w 966"/>
                <a:gd name="T75" fmla="*/ 162 h 381"/>
                <a:gd name="T76" fmla="*/ 754 w 966"/>
                <a:gd name="T77" fmla="*/ 150 h 381"/>
                <a:gd name="T78" fmla="*/ 712 w 966"/>
                <a:gd name="T79" fmla="*/ 140 h 381"/>
                <a:gd name="T80" fmla="*/ 670 w 966"/>
                <a:gd name="T81" fmla="*/ 131 h 381"/>
                <a:gd name="T82" fmla="*/ 627 w 966"/>
                <a:gd name="T83" fmla="*/ 121 h 381"/>
                <a:gd name="T84" fmla="*/ 584 w 966"/>
                <a:gd name="T85" fmla="*/ 113 h 381"/>
                <a:gd name="T86" fmla="*/ 542 w 966"/>
                <a:gd name="T87" fmla="*/ 104 h 381"/>
                <a:gd name="T88" fmla="*/ 498 w 966"/>
                <a:gd name="T89" fmla="*/ 96 h 381"/>
                <a:gd name="T90" fmla="*/ 455 w 966"/>
                <a:gd name="T91" fmla="*/ 88 h 381"/>
                <a:gd name="T92" fmla="*/ 413 w 966"/>
                <a:gd name="T93" fmla="*/ 81 h 381"/>
                <a:gd name="T94" fmla="*/ 370 w 966"/>
                <a:gd name="T95" fmla="*/ 73 h 381"/>
                <a:gd name="T96" fmla="*/ 326 w 966"/>
                <a:gd name="T97" fmla="*/ 64 h 381"/>
                <a:gd name="T98" fmla="*/ 282 w 966"/>
                <a:gd name="T99" fmla="*/ 56 h 381"/>
                <a:gd name="T100" fmla="*/ 240 w 966"/>
                <a:gd name="T101" fmla="*/ 46 h 381"/>
                <a:gd name="T102" fmla="*/ 196 w 966"/>
                <a:gd name="T103" fmla="*/ 37 h 381"/>
                <a:gd name="T104" fmla="*/ 152 w 966"/>
                <a:gd name="T105" fmla="*/ 28 h 381"/>
                <a:gd name="T106" fmla="*/ 108 w 966"/>
                <a:gd name="T107" fmla="*/ 19 h 381"/>
                <a:gd name="T108" fmla="*/ 66 w 966"/>
                <a:gd name="T109" fmla="*/ 11 h 381"/>
                <a:gd name="T110" fmla="*/ 22 w 966"/>
                <a:gd name="T111" fmla="*/ 4 h 381"/>
                <a:gd name="T112" fmla="*/ 0 w 966"/>
                <a:gd name="T113" fmla="*/ 0 h 381"/>
                <a:gd name="T114" fmla="*/ 0 w 966"/>
                <a:gd name="T115" fmla="*/ 3 h 381"/>
                <a:gd name="T116" fmla="*/ 0 w 966"/>
                <a:gd name="T117" fmla="*/ 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81">
                  <a:moveTo>
                    <a:pt x="0" y="3"/>
                  </a:moveTo>
                  <a:lnTo>
                    <a:pt x="33" y="8"/>
                  </a:lnTo>
                  <a:lnTo>
                    <a:pt x="68" y="14"/>
                  </a:lnTo>
                  <a:lnTo>
                    <a:pt x="101" y="21"/>
                  </a:lnTo>
                  <a:lnTo>
                    <a:pt x="135" y="28"/>
                  </a:lnTo>
                  <a:lnTo>
                    <a:pt x="169" y="35"/>
                  </a:lnTo>
                  <a:lnTo>
                    <a:pt x="203" y="42"/>
                  </a:lnTo>
                  <a:lnTo>
                    <a:pt x="236" y="50"/>
                  </a:lnTo>
                  <a:lnTo>
                    <a:pt x="270" y="57"/>
                  </a:lnTo>
                  <a:lnTo>
                    <a:pt x="304" y="65"/>
                  </a:lnTo>
                  <a:lnTo>
                    <a:pt x="338" y="73"/>
                  </a:lnTo>
                  <a:lnTo>
                    <a:pt x="371" y="80"/>
                  </a:lnTo>
                  <a:lnTo>
                    <a:pt x="404" y="88"/>
                  </a:lnTo>
                  <a:lnTo>
                    <a:pt x="438" y="95"/>
                  </a:lnTo>
                  <a:lnTo>
                    <a:pt x="472" y="103"/>
                  </a:lnTo>
                  <a:lnTo>
                    <a:pt x="506" y="110"/>
                  </a:lnTo>
                  <a:lnTo>
                    <a:pt x="539" y="117"/>
                  </a:lnTo>
                  <a:lnTo>
                    <a:pt x="554" y="120"/>
                  </a:lnTo>
                  <a:lnTo>
                    <a:pt x="570" y="122"/>
                  </a:lnTo>
                  <a:lnTo>
                    <a:pt x="585" y="126"/>
                  </a:lnTo>
                  <a:lnTo>
                    <a:pt x="602" y="129"/>
                  </a:lnTo>
                  <a:lnTo>
                    <a:pt x="617" y="133"/>
                  </a:lnTo>
                  <a:lnTo>
                    <a:pt x="631" y="135"/>
                  </a:lnTo>
                  <a:lnTo>
                    <a:pt x="648" y="139"/>
                  </a:lnTo>
                  <a:lnTo>
                    <a:pt x="663" y="142"/>
                  </a:lnTo>
                  <a:lnTo>
                    <a:pt x="678" y="146"/>
                  </a:lnTo>
                  <a:lnTo>
                    <a:pt x="693" y="149"/>
                  </a:lnTo>
                  <a:lnTo>
                    <a:pt x="708" y="152"/>
                  </a:lnTo>
                  <a:lnTo>
                    <a:pt x="723" y="156"/>
                  </a:lnTo>
                  <a:lnTo>
                    <a:pt x="739" y="161"/>
                  </a:lnTo>
                  <a:lnTo>
                    <a:pt x="754" y="164"/>
                  </a:lnTo>
                  <a:lnTo>
                    <a:pt x="769" y="167"/>
                  </a:lnTo>
                  <a:lnTo>
                    <a:pt x="784" y="172"/>
                  </a:lnTo>
                  <a:lnTo>
                    <a:pt x="799" y="177"/>
                  </a:lnTo>
                  <a:lnTo>
                    <a:pt x="812" y="180"/>
                  </a:lnTo>
                  <a:lnTo>
                    <a:pt x="827" y="185"/>
                  </a:lnTo>
                  <a:lnTo>
                    <a:pt x="842" y="188"/>
                  </a:lnTo>
                  <a:lnTo>
                    <a:pt x="857" y="193"/>
                  </a:lnTo>
                  <a:lnTo>
                    <a:pt x="871" y="197"/>
                  </a:lnTo>
                  <a:lnTo>
                    <a:pt x="886" y="203"/>
                  </a:lnTo>
                  <a:lnTo>
                    <a:pt x="900" y="209"/>
                  </a:lnTo>
                  <a:lnTo>
                    <a:pt x="915" y="216"/>
                  </a:lnTo>
                  <a:lnTo>
                    <a:pt x="928" y="223"/>
                  </a:lnTo>
                  <a:lnTo>
                    <a:pt x="939" y="232"/>
                  </a:lnTo>
                  <a:lnTo>
                    <a:pt x="950" y="242"/>
                  </a:lnTo>
                  <a:lnTo>
                    <a:pt x="957" y="255"/>
                  </a:lnTo>
                  <a:lnTo>
                    <a:pt x="961" y="270"/>
                  </a:lnTo>
                  <a:lnTo>
                    <a:pt x="961" y="290"/>
                  </a:lnTo>
                  <a:lnTo>
                    <a:pt x="959" y="311"/>
                  </a:lnTo>
                  <a:lnTo>
                    <a:pt x="954" y="328"/>
                  </a:lnTo>
                  <a:lnTo>
                    <a:pt x="948" y="344"/>
                  </a:lnTo>
                  <a:lnTo>
                    <a:pt x="942" y="359"/>
                  </a:lnTo>
                  <a:lnTo>
                    <a:pt x="933" y="375"/>
                  </a:lnTo>
                  <a:lnTo>
                    <a:pt x="933" y="376"/>
                  </a:lnTo>
                  <a:lnTo>
                    <a:pt x="935" y="379"/>
                  </a:lnTo>
                  <a:lnTo>
                    <a:pt x="936" y="381"/>
                  </a:lnTo>
                  <a:lnTo>
                    <a:pt x="937" y="381"/>
                  </a:lnTo>
                  <a:lnTo>
                    <a:pt x="946" y="363"/>
                  </a:lnTo>
                  <a:lnTo>
                    <a:pt x="954" y="345"/>
                  </a:lnTo>
                  <a:lnTo>
                    <a:pt x="961" y="325"/>
                  </a:lnTo>
                  <a:lnTo>
                    <a:pt x="965" y="307"/>
                  </a:lnTo>
                  <a:lnTo>
                    <a:pt x="966" y="287"/>
                  </a:lnTo>
                  <a:lnTo>
                    <a:pt x="965" y="268"/>
                  </a:lnTo>
                  <a:lnTo>
                    <a:pt x="960" y="249"/>
                  </a:lnTo>
                  <a:lnTo>
                    <a:pt x="952" y="231"/>
                  </a:lnTo>
                  <a:lnTo>
                    <a:pt x="944" y="222"/>
                  </a:lnTo>
                  <a:lnTo>
                    <a:pt x="933" y="212"/>
                  </a:lnTo>
                  <a:lnTo>
                    <a:pt x="922" y="205"/>
                  </a:lnTo>
                  <a:lnTo>
                    <a:pt x="908" y="199"/>
                  </a:lnTo>
                  <a:lnTo>
                    <a:pt x="893" y="193"/>
                  </a:lnTo>
                  <a:lnTo>
                    <a:pt x="879" y="188"/>
                  </a:lnTo>
                  <a:lnTo>
                    <a:pt x="867" y="184"/>
                  </a:lnTo>
                  <a:lnTo>
                    <a:pt x="855" y="180"/>
                  </a:lnTo>
                  <a:lnTo>
                    <a:pt x="836" y="173"/>
                  </a:lnTo>
                  <a:lnTo>
                    <a:pt x="815" y="167"/>
                  </a:lnTo>
                  <a:lnTo>
                    <a:pt x="795" y="162"/>
                  </a:lnTo>
                  <a:lnTo>
                    <a:pt x="774" y="156"/>
                  </a:lnTo>
                  <a:lnTo>
                    <a:pt x="754" y="150"/>
                  </a:lnTo>
                  <a:lnTo>
                    <a:pt x="733" y="144"/>
                  </a:lnTo>
                  <a:lnTo>
                    <a:pt x="712" y="140"/>
                  </a:lnTo>
                  <a:lnTo>
                    <a:pt x="691" y="135"/>
                  </a:lnTo>
                  <a:lnTo>
                    <a:pt x="670" y="131"/>
                  </a:lnTo>
                  <a:lnTo>
                    <a:pt x="649" y="126"/>
                  </a:lnTo>
                  <a:lnTo>
                    <a:pt x="627" y="121"/>
                  </a:lnTo>
                  <a:lnTo>
                    <a:pt x="606" y="117"/>
                  </a:lnTo>
                  <a:lnTo>
                    <a:pt x="584" y="113"/>
                  </a:lnTo>
                  <a:lnTo>
                    <a:pt x="562" y="109"/>
                  </a:lnTo>
                  <a:lnTo>
                    <a:pt x="542" y="104"/>
                  </a:lnTo>
                  <a:lnTo>
                    <a:pt x="520" y="101"/>
                  </a:lnTo>
                  <a:lnTo>
                    <a:pt x="498" y="96"/>
                  </a:lnTo>
                  <a:lnTo>
                    <a:pt x="477" y="93"/>
                  </a:lnTo>
                  <a:lnTo>
                    <a:pt x="455" y="88"/>
                  </a:lnTo>
                  <a:lnTo>
                    <a:pt x="433" y="84"/>
                  </a:lnTo>
                  <a:lnTo>
                    <a:pt x="413" y="81"/>
                  </a:lnTo>
                  <a:lnTo>
                    <a:pt x="391" y="76"/>
                  </a:lnTo>
                  <a:lnTo>
                    <a:pt x="370" y="73"/>
                  </a:lnTo>
                  <a:lnTo>
                    <a:pt x="348" y="68"/>
                  </a:lnTo>
                  <a:lnTo>
                    <a:pt x="326" y="64"/>
                  </a:lnTo>
                  <a:lnTo>
                    <a:pt x="304" y="60"/>
                  </a:lnTo>
                  <a:lnTo>
                    <a:pt x="282" y="56"/>
                  </a:lnTo>
                  <a:lnTo>
                    <a:pt x="260" y="51"/>
                  </a:lnTo>
                  <a:lnTo>
                    <a:pt x="240" y="46"/>
                  </a:lnTo>
                  <a:lnTo>
                    <a:pt x="218" y="42"/>
                  </a:lnTo>
                  <a:lnTo>
                    <a:pt x="196" y="37"/>
                  </a:lnTo>
                  <a:lnTo>
                    <a:pt x="174" y="33"/>
                  </a:lnTo>
                  <a:lnTo>
                    <a:pt x="152" y="28"/>
                  </a:lnTo>
                  <a:lnTo>
                    <a:pt x="130" y="23"/>
                  </a:lnTo>
                  <a:lnTo>
                    <a:pt x="108" y="19"/>
                  </a:lnTo>
                  <a:lnTo>
                    <a:pt x="87" y="14"/>
                  </a:lnTo>
                  <a:lnTo>
                    <a:pt x="66" y="11"/>
                  </a:lnTo>
                  <a:lnTo>
                    <a:pt x="44" y="7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59" y="2550"/>
              <a:ext cx="551" cy="98"/>
            </a:xfrm>
            <a:custGeom>
              <a:avLst/>
              <a:gdLst>
                <a:gd name="T0" fmla="*/ 1067 w 1102"/>
                <a:gd name="T1" fmla="*/ 5 h 197"/>
                <a:gd name="T2" fmla="*/ 1001 w 1102"/>
                <a:gd name="T3" fmla="*/ 14 h 197"/>
                <a:gd name="T4" fmla="*/ 934 w 1102"/>
                <a:gd name="T5" fmla="*/ 26 h 197"/>
                <a:gd name="T6" fmla="*/ 868 w 1102"/>
                <a:gd name="T7" fmla="*/ 38 h 197"/>
                <a:gd name="T8" fmla="*/ 802 w 1102"/>
                <a:gd name="T9" fmla="*/ 51 h 197"/>
                <a:gd name="T10" fmla="*/ 736 w 1102"/>
                <a:gd name="T11" fmla="*/ 64 h 197"/>
                <a:gd name="T12" fmla="*/ 670 w 1102"/>
                <a:gd name="T13" fmla="*/ 76 h 197"/>
                <a:gd name="T14" fmla="*/ 604 w 1102"/>
                <a:gd name="T15" fmla="*/ 88 h 197"/>
                <a:gd name="T16" fmla="*/ 553 w 1102"/>
                <a:gd name="T17" fmla="*/ 96 h 197"/>
                <a:gd name="T18" fmla="*/ 517 w 1102"/>
                <a:gd name="T19" fmla="*/ 102 h 197"/>
                <a:gd name="T20" fmla="*/ 481 w 1102"/>
                <a:gd name="T21" fmla="*/ 107 h 197"/>
                <a:gd name="T22" fmla="*/ 445 w 1102"/>
                <a:gd name="T23" fmla="*/ 113 h 197"/>
                <a:gd name="T24" fmla="*/ 408 w 1102"/>
                <a:gd name="T25" fmla="*/ 118 h 197"/>
                <a:gd name="T26" fmla="*/ 373 w 1102"/>
                <a:gd name="T27" fmla="*/ 124 h 197"/>
                <a:gd name="T28" fmla="*/ 336 w 1102"/>
                <a:gd name="T29" fmla="*/ 128 h 197"/>
                <a:gd name="T30" fmla="*/ 300 w 1102"/>
                <a:gd name="T31" fmla="*/ 134 h 197"/>
                <a:gd name="T32" fmla="*/ 266 w 1102"/>
                <a:gd name="T33" fmla="*/ 139 h 197"/>
                <a:gd name="T34" fmla="*/ 231 w 1102"/>
                <a:gd name="T35" fmla="*/ 143 h 197"/>
                <a:gd name="T36" fmla="*/ 198 w 1102"/>
                <a:gd name="T37" fmla="*/ 148 h 197"/>
                <a:gd name="T38" fmla="*/ 163 w 1102"/>
                <a:gd name="T39" fmla="*/ 152 h 197"/>
                <a:gd name="T40" fmla="*/ 130 w 1102"/>
                <a:gd name="T41" fmla="*/ 158 h 197"/>
                <a:gd name="T42" fmla="*/ 95 w 1102"/>
                <a:gd name="T43" fmla="*/ 164 h 197"/>
                <a:gd name="T44" fmla="*/ 62 w 1102"/>
                <a:gd name="T45" fmla="*/ 170 h 197"/>
                <a:gd name="T46" fmla="*/ 28 w 1102"/>
                <a:gd name="T47" fmla="*/ 177 h 197"/>
                <a:gd name="T48" fmla="*/ 5 w 1102"/>
                <a:gd name="T49" fmla="*/ 186 h 197"/>
                <a:gd name="T50" fmla="*/ 0 w 1102"/>
                <a:gd name="T51" fmla="*/ 196 h 197"/>
                <a:gd name="T52" fmla="*/ 24 w 1102"/>
                <a:gd name="T53" fmla="*/ 195 h 197"/>
                <a:gd name="T54" fmla="*/ 55 w 1102"/>
                <a:gd name="T55" fmla="*/ 192 h 197"/>
                <a:gd name="T56" fmla="*/ 87 w 1102"/>
                <a:gd name="T57" fmla="*/ 187 h 197"/>
                <a:gd name="T58" fmla="*/ 119 w 1102"/>
                <a:gd name="T59" fmla="*/ 182 h 197"/>
                <a:gd name="T60" fmla="*/ 150 w 1102"/>
                <a:gd name="T61" fmla="*/ 178 h 197"/>
                <a:gd name="T62" fmla="*/ 183 w 1102"/>
                <a:gd name="T63" fmla="*/ 173 h 197"/>
                <a:gd name="T64" fmla="*/ 214 w 1102"/>
                <a:gd name="T65" fmla="*/ 169 h 197"/>
                <a:gd name="T66" fmla="*/ 245 w 1102"/>
                <a:gd name="T67" fmla="*/ 163 h 197"/>
                <a:gd name="T68" fmla="*/ 278 w 1102"/>
                <a:gd name="T69" fmla="*/ 158 h 197"/>
                <a:gd name="T70" fmla="*/ 312 w 1102"/>
                <a:gd name="T71" fmla="*/ 152 h 197"/>
                <a:gd name="T72" fmla="*/ 345 w 1102"/>
                <a:gd name="T73" fmla="*/ 147 h 197"/>
                <a:gd name="T74" fmla="*/ 380 w 1102"/>
                <a:gd name="T75" fmla="*/ 141 h 197"/>
                <a:gd name="T76" fmla="*/ 413 w 1102"/>
                <a:gd name="T77" fmla="*/ 135 h 197"/>
                <a:gd name="T78" fmla="*/ 448 w 1102"/>
                <a:gd name="T79" fmla="*/ 130 h 197"/>
                <a:gd name="T80" fmla="*/ 481 w 1102"/>
                <a:gd name="T81" fmla="*/ 125 h 197"/>
                <a:gd name="T82" fmla="*/ 515 w 1102"/>
                <a:gd name="T83" fmla="*/ 119 h 197"/>
                <a:gd name="T84" fmla="*/ 568 w 1102"/>
                <a:gd name="T85" fmla="*/ 109 h 197"/>
                <a:gd name="T86" fmla="*/ 638 w 1102"/>
                <a:gd name="T87" fmla="*/ 95 h 197"/>
                <a:gd name="T88" fmla="*/ 708 w 1102"/>
                <a:gd name="T89" fmla="*/ 81 h 197"/>
                <a:gd name="T90" fmla="*/ 778 w 1102"/>
                <a:gd name="T91" fmla="*/ 65 h 197"/>
                <a:gd name="T92" fmla="*/ 849 w 1102"/>
                <a:gd name="T93" fmla="*/ 50 h 197"/>
                <a:gd name="T94" fmla="*/ 919 w 1102"/>
                <a:gd name="T95" fmla="*/ 36 h 197"/>
                <a:gd name="T96" fmla="*/ 991 w 1102"/>
                <a:gd name="T97" fmla="*/ 22 h 197"/>
                <a:gd name="T98" fmla="*/ 1061 w 1102"/>
                <a:gd name="T99" fmla="*/ 11 h 197"/>
                <a:gd name="T100" fmla="*/ 1099 w 1102"/>
                <a:gd name="T101" fmla="*/ 5 h 197"/>
                <a:gd name="T102" fmla="*/ 1102 w 1102"/>
                <a:gd name="T103" fmla="*/ 0 h 197"/>
                <a:gd name="T104" fmla="*/ 1100 w 1102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2" h="197">
                  <a:moveTo>
                    <a:pt x="1100" y="0"/>
                  </a:moveTo>
                  <a:lnTo>
                    <a:pt x="1067" y="5"/>
                  </a:lnTo>
                  <a:lnTo>
                    <a:pt x="1033" y="9"/>
                  </a:lnTo>
                  <a:lnTo>
                    <a:pt x="1001" y="14"/>
                  </a:lnTo>
                  <a:lnTo>
                    <a:pt x="967" y="20"/>
                  </a:lnTo>
                  <a:lnTo>
                    <a:pt x="934" y="26"/>
                  </a:lnTo>
                  <a:lnTo>
                    <a:pt x="901" y="31"/>
                  </a:lnTo>
                  <a:lnTo>
                    <a:pt x="868" y="38"/>
                  </a:lnTo>
                  <a:lnTo>
                    <a:pt x="835" y="44"/>
                  </a:lnTo>
                  <a:lnTo>
                    <a:pt x="802" y="51"/>
                  </a:lnTo>
                  <a:lnTo>
                    <a:pt x="769" y="57"/>
                  </a:lnTo>
                  <a:lnTo>
                    <a:pt x="736" y="64"/>
                  </a:lnTo>
                  <a:lnTo>
                    <a:pt x="704" y="69"/>
                  </a:lnTo>
                  <a:lnTo>
                    <a:pt x="670" y="76"/>
                  </a:lnTo>
                  <a:lnTo>
                    <a:pt x="637" y="82"/>
                  </a:lnTo>
                  <a:lnTo>
                    <a:pt x="604" y="88"/>
                  </a:lnTo>
                  <a:lnTo>
                    <a:pt x="571" y="94"/>
                  </a:lnTo>
                  <a:lnTo>
                    <a:pt x="553" y="96"/>
                  </a:lnTo>
                  <a:lnTo>
                    <a:pt x="535" y="99"/>
                  </a:lnTo>
                  <a:lnTo>
                    <a:pt x="517" y="102"/>
                  </a:lnTo>
                  <a:lnTo>
                    <a:pt x="500" y="105"/>
                  </a:lnTo>
                  <a:lnTo>
                    <a:pt x="481" y="107"/>
                  </a:lnTo>
                  <a:lnTo>
                    <a:pt x="463" y="110"/>
                  </a:lnTo>
                  <a:lnTo>
                    <a:pt x="445" y="113"/>
                  </a:lnTo>
                  <a:lnTo>
                    <a:pt x="427" y="115"/>
                  </a:lnTo>
                  <a:lnTo>
                    <a:pt x="408" y="118"/>
                  </a:lnTo>
                  <a:lnTo>
                    <a:pt x="390" y="120"/>
                  </a:lnTo>
                  <a:lnTo>
                    <a:pt x="373" y="124"/>
                  </a:lnTo>
                  <a:lnTo>
                    <a:pt x="354" y="126"/>
                  </a:lnTo>
                  <a:lnTo>
                    <a:pt x="336" y="128"/>
                  </a:lnTo>
                  <a:lnTo>
                    <a:pt x="317" y="130"/>
                  </a:lnTo>
                  <a:lnTo>
                    <a:pt x="300" y="134"/>
                  </a:lnTo>
                  <a:lnTo>
                    <a:pt x="282" y="136"/>
                  </a:lnTo>
                  <a:lnTo>
                    <a:pt x="266" y="139"/>
                  </a:lnTo>
                  <a:lnTo>
                    <a:pt x="248" y="141"/>
                  </a:lnTo>
                  <a:lnTo>
                    <a:pt x="231" y="143"/>
                  </a:lnTo>
                  <a:lnTo>
                    <a:pt x="215" y="145"/>
                  </a:lnTo>
                  <a:lnTo>
                    <a:pt x="198" y="148"/>
                  </a:lnTo>
                  <a:lnTo>
                    <a:pt x="180" y="150"/>
                  </a:lnTo>
                  <a:lnTo>
                    <a:pt x="163" y="152"/>
                  </a:lnTo>
                  <a:lnTo>
                    <a:pt x="147" y="155"/>
                  </a:lnTo>
                  <a:lnTo>
                    <a:pt x="130" y="158"/>
                  </a:lnTo>
                  <a:lnTo>
                    <a:pt x="112" y="160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62" y="170"/>
                  </a:lnTo>
                  <a:lnTo>
                    <a:pt x="45" y="173"/>
                  </a:lnTo>
                  <a:lnTo>
                    <a:pt x="28" y="177"/>
                  </a:lnTo>
                  <a:lnTo>
                    <a:pt x="12" y="181"/>
                  </a:lnTo>
                  <a:lnTo>
                    <a:pt x="5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7" y="197"/>
                  </a:lnTo>
                  <a:lnTo>
                    <a:pt x="24" y="195"/>
                  </a:lnTo>
                  <a:lnTo>
                    <a:pt x="39" y="194"/>
                  </a:lnTo>
                  <a:lnTo>
                    <a:pt x="55" y="192"/>
                  </a:lnTo>
                  <a:lnTo>
                    <a:pt x="71" y="189"/>
                  </a:lnTo>
                  <a:lnTo>
                    <a:pt x="87" y="187"/>
                  </a:lnTo>
                  <a:lnTo>
                    <a:pt x="103" y="185"/>
                  </a:lnTo>
                  <a:lnTo>
                    <a:pt x="119" y="182"/>
                  </a:lnTo>
                  <a:lnTo>
                    <a:pt x="134" y="180"/>
                  </a:lnTo>
                  <a:lnTo>
                    <a:pt x="150" y="178"/>
                  </a:lnTo>
                  <a:lnTo>
                    <a:pt x="166" y="175"/>
                  </a:lnTo>
                  <a:lnTo>
                    <a:pt x="183" y="173"/>
                  </a:lnTo>
                  <a:lnTo>
                    <a:pt x="199" y="171"/>
                  </a:lnTo>
                  <a:lnTo>
                    <a:pt x="214" y="169"/>
                  </a:lnTo>
                  <a:lnTo>
                    <a:pt x="230" y="165"/>
                  </a:lnTo>
                  <a:lnTo>
                    <a:pt x="245" y="163"/>
                  </a:lnTo>
                  <a:lnTo>
                    <a:pt x="261" y="160"/>
                  </a:lnTo>
                  <a:lnTo>
                    <a:pt x="278" y="158"/>
                  </a:lnTo>
                  <a:lnTo>
                    <a:pt x="294" y="155"/>
                  </a:lnTo>
                  <a:lnTo>
                    <a:pt x="312" y="152"/>
                  </a:lnTo>
                  <a:lnTo>
                    <a:pt x="329" y="149"/>
                  </a:lnTo>
                  <a:lnTo>
                    <a:pt x="345" y="147"/>
                  </a:lnTo>
                  <a:lnTo>
                    <a:pt x="362" y="144"/>
                  </a:lnTo>
                  <a:lnTo>
                    <a:pt x="380" y="141"/>
                  </a:lnTo>
                  <a:lnTo>
                    <a:pt x="397" y="139"/>
                  </a:lnTo>
                  <a:lnTo>
                    <a:pt x="413" y="135"/>
                  </a:lnTo>
                  <a:lnTo>
                    <a:pt x="430" y="133"/>
                  </a:lnTo>
                  <a:lnTo>
                    <a:pt x="448" y="130"/>
                  </a:lnTo>
                  <a:lnTo>
                    <a:pt x="464" y="127"/>
                  </a:lnTo>
                  <a:lnTo>
                    <a:pt x="481" y="125"/>
                  </a:lnTo>
                  <a:lnTo>
                    <a:pt x="498" y="121"/>
                  </a:lnTo>
                  <a:lnTo>
                    <a:pt x="515" y="119"/>
                  </a:lnTo>
                  <a:lnTo>
                    <a:pt x="532" y="115"/>
                  </a:lnTo>
                  <a:lnTo>
                    <a:pt x="568" y="109"/>
                  </a:lnTo>
                  <a:lnTo>
                    <a:pt x="602" y="102"/>
                  </a:lnTo>
                  <a:lnTo>
                    <a:pt x="638" y="95"/>
                  </a:lnTo>
                  <a:lnTo>
                    <a:pt x="674" y="88"/>
                  </a:lnTo>
                  <a:lnTo>
                    <a:pt x="708" y="81"/>
                  </a:lnTo>
                  <a:lnTo>
                    <a:pt x="744" y="73"/>
                  </a:lnTo>
                  <a:lnTo>
                    <a:pt x="778" y="65"/>
                  </a:lnTo>
                  <a:lnTo>
                    <a:pt x="814" y="58"/>
                  </a:lnTo>
                  <a:lnTo>
                    <a:pt x="849" y="50"/>
                  </a:lnTo>
                  <a:lnTo>
                    <a:pt x="885" y="43"/>
                  </a:lnTo>
                  <a:lnTo>
                    <a:pt x="919" y="36"/>
                  </a:lnTo>
                  <a:lnTo>
                    <a:pt x="955" y="29"/>
                  </a:lnTo>
                  <a:lnTo>
                    <a:pt x="991" y="22"/>
                  </a:lnTo>
                  <a:lnTo>
                    <a:pt x="1025" y="16"/>
                  </a:lnTo>
                  <a:lnTo>
                    <a:pt x="1061" y="11"/>
                  </a:lnTo>
                  <a:lnTo>
                    <a:pt x="1097" y="6"/>
                  </a:lnTo>
                  <a:lnTo>
                    <a:pt x="1099" y="5"/>
                  </a:lnTo>
                  <a:lnTo>
                    <a:pt x="1101" y="3"/>
                  </a:lnTo>
                  <a:lnTo>
                    <a:pt x="1102" y="0"/>
                  </a:lnTo>
                  <a:lnTo>
                    <a:pt x="1100" y="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68" y="2666"/>
              <a:ext cx="624" cy="159"/>
            </a:xfrm>
            <a:custGeom>
              <a:avLst/>
              <a:gdLst>
                <a:gd name="T0" fmla="*/ 1227 w 1248"/>
                <a:gd name="T1" fmla="*/ 5 h 318"/>
                <a:gd name="T2" fmla="*/ 1176 w 1248"/>
                <a:gd name="T3" fmla="*/ 16 h 318"/>
                <a:gd name="T4" fmla="*/ 1113 w 1248"/>
                <a:gd name="T5" fmla="*/ 31 h 318"/>
                <a:gd name="T6" fmla="*/ 1038 w 1248"/>
                <a:gd name="T7" fmla="*/ 50 h 318"/>
                <a:gd name="T8" fmla="*/ 955 w 1248"/>
                <a:gd name="T9" fmla="*/ 70 h 318"/>
                <a:gd name="T10" fmla="*/ 866 w 1248"/>
                <a:gd name="T11" fmla="*/ 93 h 318"/>
                <a:gd name="T12" fmla="*/ 772 w 1248"/>
                <a:gd name="T13" fmla="*/ 118 h 318"/>
                <a:gd name="T14" fmla="*/ 674 w 1248"/>
                <a:gd name="T15" fmla="*/ 143 h 318"/>
                <a:gd name="T16" fmla="*/ 576 w 1248"/>
                <a:gd name="T17" fmla="*/ 169 h 318"/>
                <a:gd name="T18" fmla="*/ 478 w 1248"/>
                <a:gd name="T19" fmla="*/ 195 h 318"/>
                <a:gd name="T20" fmla="*/ 383 w 1248"/>
                <a:gd name="T21" fmla="*/ 219 h 318"/>
                <a:gd name="T22" fmla="*/ 294 w 1248"/>
                <a:gd name="T23" fmla="*/ 242 h 318"/>
                <a:gd name="T24" fmla="*/ 211 w 1248"/>
                <a:gd name="T25" fmla="*/ 263 h 318"/>
                <a:gd name="T26" fmla="*/ 136 w 1248"/>
                <a:gd name="T27" fmla="*/ 281 h 318"/>
                <a:gd name="T28" fmla="*/ 72 w 1248"/>
                <a:gd name="T29" fmla="*/ 296 h 318"/>
                <a:gd name="T30" fmla="*/ 22 w 1248"/>
                <a:gd name="T31" fmla="*/ 308 h 318"/>
                <a:gd name="T32" fmla="*/ 0 w 1248"/>
                <a:gd name="T33" fmla="*/ 313 h 318"/>
                <a:gd name="T34" fmla="*/ 0 w 1248"/>
                <a:gd name="T35" fmla="*/ 317 h 318"/>
                <a:gd name="T36" fmla="*/ 22 w 1248"/>
                <a:gd name="T37" fmla="*/ 315 h 318"/>
                <a:gd name="T38" fmla="*/ 72 w 1248"/>
                <a:gd name="T39" fmla="*/ 305 h 318"/>
                <a:gd name="T40" fmla="*/ 137 w 1248"/>
                <a:gd name="T41" fmla="*/ 292 h 318"/>
                <a:gd name="T42" fmla="*/ 211 w 1248"/>
                <a:gd name="T43" fmla="*/ 273 h 318"/>
                <a:gd name="T44" fmla="*/ 294 w 1248"/>
                <a:gd name="T45" fmla="*/ 252 h 318"/>
                <a:gd name="T46" fmla="*/ 383 w 1248"/>
                <a:gd name="T47" fmla="*/ 229 h 318"/>
                <a:gd name="T48" fmla="*/ 478 w 1248"/>
                <a:gd name="T49" fmla="*/ 205 h 318"/>
                <a:gd name="T50" fmla="*/ 576 w 1248"/>
                <a:gd name="T51" fmla="*/ 180 h 318"/>
                <a:gd name="T52" fmla="*/ 674 w 1248"/>
                <a:gd name="T53" fmla="*/ 153 h 318"/>
                <a:gd name="T54" fmla="*/ 772 w 1248"/>
                <a:gd name="T55" fmla="*/ 127 h 318"/>
                <a:gd name="T56" fmla="*/ 866 w 1248"/>
                <a:gd name="T57" fmla="*/ 101 h 318"/>
                <a:gd name="T58" fmla="*/ 956 w 1248"/>
                <a:gd name="T59" fmla="*/ 77 h 318"/>
                <a:gd name="T60" fmla="*/ 1038 w 1248"/>
                <a:gd name="T61" fmla="*/ 55 h 318"/>
                <a:gd name="T62" fmla="*/ 1113 w 1248"/>
                <a:gd name="T63" fmla="*/ 37 h 318"/>
                <a:gd name="T64" fmla="*/ 1176 w 1248"/>
                <a:gd name="T65" fmla="*/ 21 h 318"/>
                <a:gd name="T66" fmla="*/ 1227 w 1248"/>
                <a:gd name="T67" fmla="*/ 9 h 318"/>
                <a:gd name="T68" fmla="*/ 1248 w 1248"/>
                <a:gd name="T69" fmla="*/ 3 h 318"/>
                <a:gd name="T70" fmla="*/ 1248 w 1248"/>
                <a:gd name="T71" fmla="*/ 1 h 318"/>
                <a:gd name="T72" fmla="*/ 1247 w 124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8" h="318">
                  <a:moveTo>
                    <a:pt x="1247" y="0"/>
                  </a:moveTo>
                  <a:lnTo>
                    <a:pt x="1227" y="5"/>
                  </a:lnTo>
                  <a:lnTo>
                    <a:pt x="1203" y="9"/>
                  </a:lnTo>
                  <a:lnTo>
                    <a:pt x="1176" y="16"/>
                  </a:lnTo>
                  <a:lnTo>
                    <a:pt x="1145" y="23"/>
                  </a:lnTo>
                  <a:lnTo>
                    <a:pt x="1113" y="31"/>
                  </a:lnTo>
                  <a:lnTo>
                    <a:pt x="1076" y="40"/>
                  </a:lnTo>
                  <a:lnTo>
                    <a:pt x="1038" y="50"/>
                  </a:lnTo>
                  <a:lnTo>
                    <a:pt x="998" y="60"/>
                  </a:lnTo>
                  <a:lnTo>
                    <a:pt x="955" y="70"/>
                  </a:lnTo>
                  <a:lnTo>
                    <a:pt x="911" y="82"/>
                  </a:lnTo>
                  <a:lnTo>
                    <a:pt x="866" y="93"/>
                  </a:lnTo>
                  <a:lnTo>
                    <a:pt x="819" y="106"/>
                  </a:lnTo>
                  <a:lnTo>
                    <a:pt x="772" y="118"/>
                  </a:lnTo>
                  <a:lnTo>
                    <a:pt x="722" y="130"/>
                  </a:lnTo>
                  <a:lnTo>
                    <a:pt x="674" y="143"/>
                  </a:lnTo>
                  <a:lnTo>
                    <a:pt x="624" y="156"/>
                  </a:lnTo>
                  <a:lnTo>
                    <a:pt x="576" y="169"/>
                  </a:lnTo>
                  <a:lnTo>
                    <a:pt x="526" y="182"/>
                  </a:lnTo>
                  <a:lnTo>
                    <a:pt x="478" y="195"/>
                  </a:lnTo>
                  <a:lnTo>
                    <a:pt x="430" y="206"/>
                  </a:lnTo>
                  <a:lnTo>
                    <a:pt x="383" y="219"/>
                  </a:lnTo>
                  <a:lnTo>
                    <a:pt x="337" y="231"/>
                  </a:lnTo>
                  <a:lnTo>
                    <a:pt x="294" y="242"/>
                  </a:lnTo>
                  <a:lnTo>
                    <a:pt x="251" y="252"/>
                  </a:lnTo>
                  <a:lnTo>
                    <a:pt x="211" y="263"/>
                  </a:lnTo>
                  <a:lnTo>
                    <a:pt x="171" y="272"/>
                  </a:lnTo>
                  <a:lnTo>
                    <a:pt x="136" y="281"/>
                  </a:lnTo>
                  <a:lnTo>
                    <a:pt x="102" y="289"/>
                  </a:lnTo>
                  <a:lnTo>
                    <a:pt x="72" y="296"/>
                  </a:lnTo>
                  <a:lnTo>
                    <a:pt x="45" y="303"/>
                  </a:lnTo>
                  <a:lnTo>
                    <a:pt x="22" y="308"/>
                  </a:lnTo>
                  <a:lnTo>
                    <a:pt x="1" y="312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1" y="318"/>
                  </a:lnTo>
                  <a:lnTo>
                    <a:pt x="22" y="315"/>
                  </a:lnTo>
                  <a:lnTo>
                    <a:pt x="45" y="311"/>
                  </a:lnTo>
                  <a:lnTo>
                    <a:pt x="72" y="305"/>
                  </a:lnTo>
                  <a:lnTo>
                    <a:pt x="103" y="299"/>
                  </a:lnTo>
                  <a:lnTo>
                    <a:pt x="137" y="292"/>
                  </a:lnTo>
                  <a:lnTo>
                    <a:pt x="173" y="282"/>
                  </a:lnTo>
                  <a:lnTo>
                    <a:pt x="211" y="273"/>
                  </a:lnTo>
                  <a:lnTo>
                    <a:pt x="251" y="264"/>
                  </a:lnTo>
                  <a:lnTo>
                    <a:pt x="294" y="252"/>
                  </a:lnTo>
                  <a:lnTo>
                    <a:pt x="339" y="242"/>
                  </a:lnTo>
                  <a:lnTo>
                    <a:pt x="383" y="229"/>
                  </a:lnTo>
                  <a:lnTo>
                    <a:pt x="431" y="218"/>
                  </a:lnTo>
                  <a:lnTo>
                    <a:pt x="478" y="205"/>
                  </a:lnTo>
                  <a:lnTo>
                    <a:pt x="526" y="192"/>
                  </a:lnTo>
                  <a:lnTo>
                    <a:pt x="576" y="180"/>
                  </a:lnTo>
                  <a:lnTo>
                    <a:pt x="626" y="166"/>
                  </a:lnTo>
                  <a:lnTo>
                    <a:pt x="674" y="153"/>
                  </a:lnTo>
                  <a:lnTo>
                    <a:pt x="723" y="139"/>
                  </a:lnTo>
                  <a:lnTo>
                    <a:pt x="772" y="127"/>
                  </a:lnTo>
                  <a:lnTo>
                    <a:pt x="819" y="114"/>
                  </a:lnTo>
                  <a:lnTo>
                    <a:pt x="866" y="101"/>
                  </a:lnTo>
                  <a:lnTo>
                    <a:pt x="911" y="90"/>
                  </a:lnTo>
                  <a:lnTo>
                    <a:pt x="956" y="77"/>
                  </a:lnTo>
                  <a:lnTo>
                    <a:pt x="998" y="67"/>
                  </a:lnTo>
                  <a:lnTo>
                    <a:pt x="1038" y="55"/>
                  </a:lnTo>
                  <a:lnTo>
                    <a:pt x="1077" y="46"/>
                  </a:lnTo>
                  <a:lnTo>
                    <a:pt x="1113" y="37"/>
                  </a:lnTo>
                  <a:lnTo>
                    <a:pt x="1145" y="29"/>
                  </a:lnTo>
                  <a:lnTo>
                    <a:pt x="1176" y="21"/>
                  </a:lnTo>
                  <a:lnTo>
                    <a:pt x="1203" y="14"/>
                  </a:lnTo>
                  <a:lnTo>
                    <a:pt x="1227" y="9"/>
                  </a:lnTo>
                  <a:lnTo>
                    <a:pt x="1247" y="5"/>
                  </a:lnTo>
                  <a:lnTo>
                    <a:pt x="1248" y="3"/>
                  </a:lnTo>
                  <a:lnTo>
                    <a:pt x="1248" y="2"/>
                  </a:lnTo>
                  <a:lnTo>
                    <a:pt x="1248" y="1"/>
                  </a:lnTo>
                  <a:lnTo>
                    <a:pt x="1247" y="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4" y="2088"/>
              <a:ext cx="125" cy="516"/>
            </a:xfrm>
            <a:custGeom>
              <a:avLst/>
              <a:gdLst>
                <a:gd name="T0" fmla="*/ 0 w 249"/>
                <a:gd name="T1" fmla="*/ 1 h 1033"/>
                <a:gd name="T2" fmla="*/ 16 w 249"/>
                <a:gd name="T3" fmla="*/ 64 h 1033"/>
                <a:gd name="T4" fmla="*/ 33 w 249"/>
                <a:gd name="T5" fmla="*/ 127 h 1033"/>
                <a:gd name="T6" fmla="*/ 47 w 249"/>
                <a:gd name="T7" fmla="*/ 189 h 1033"/>
                <a:gd name="T8" fmla="*/ 64 w 249"/>
                <a:gd name="T9" fmla="*/ 253 h 1033"/>
                <a:gd name="T10" fmla="*/ 79 w 249"/>
                <a:gd name="T11" fmla="*/ 315 h 1033"/>
                <a:gd name="T12" fmla="*/ 92 w 249"/>
                <a:gd name="T13" fmla="*/ 378 h 1033"/>
                <a:gd name="T14" fmla="*/ 107 w 249"/>
                <a:gd name="T15" fmla="*/ 442 h 1033"/>
                <a:gd name="T16" fmla="*/ 121 w 249"/>
                <a:gd name="T17" fmla="*/ 505 h 1033"/>
                <a:gd name="T18" fmla="*/ 136 w 249"/>
                <a:gd name="T19" fmla="*/ 571 h 1033"/>
                <a:gd name="T20" fmla="*/ 152 w 249"/>
                <a:gd name="T21" fmla="*/ 636 h 1033"/>
                <a:gd name="T22" fmla="*/ 167 w 249"/>
                <a:gd name="T23" fmla="*/ 701 h 1033"/>
                <a:gd name="T24" fmla="*/ 184 w 249"/>
                <a:gd name="T25" fmla="*/ 767 h 1033"/>
                <a:gd name="T26" fmla="*/ 200 w 249"/>
                <a:gd name="T27" fmla="*/ 831 h 1033"/>
                <a:gd name="T28" fmla="*/ 215 w 249"/>
                <a:gd name="T29" fmla="*/ 897 h 1033"/>
                <a:gd name="T30" fmla="*/ 228 w 249"/>
                <a:gd name="T31" fmla="*/ 962 h 1033"/>
                <a:gd name="T32" fmla="*/ 242 w 249"/>
                <a:gd name="T33" fmla="*/ 1028 h 1033"/>
                <a:gd name="T34" fmla="*/ 243 w 249"/>
                <a:gd name="T35" fmla="*/ 1030 h 1033"/>
                <a:gd name="T36" fmla="*/ 246 w 249"/>
                <a:gd name="T37" fmla="*/ 1032 h 1033"/>
                <a:gd name="T38" fmla="*/ 248 w 249"/>
                <a:gd name="T39" fmla="*/ 1033 h 1033"/>
                <a:gd name="T40" fmla="*/ 249 w 249"/>
                <a:gd name="T41" fmla="*/ 1032 h 1033"/>
                <a:gd name="T42" fmla="*/ 238 w 249"/>
                <a:gd name="T43" fmla="*/ 968 h 1033"/>
                <a:gd name="T44" fmla="*/ 225 w 249"/>
                <a:gd name="T45" fmla="*/ 905 h 1033"/>
                <a:gd name="T46" fmla="*/ 211 w 249"/>
                <a:gd name="T47" fmla="*/ 841 h 1033"/>
                <a:gd name="T48" fmla="*/ 195 w 249"/>
                <a:gd name="T49" fmla="*/ 779 h 1033"/>
                <a:gd name="T50" fmla="*/ 180 w 249"/>
                <a:gd name="T51" fmla="*/ 716 h 1033"/>
                <a:gd name="T52" fmla="*/ 164 w 249"/>
                <a:gd name="T53" fmla="*/ 654 h 1033"/>
                <a:gd name="T54" fmla="*/ 149 w 249"/>
                <a:gd name="T55" fmla="*/ 591 h 1033"/>
                <a:gd name="T56" fmla="*/ 134 w 249"/>
                <a:gd name="T57" fmla="*/ 528 h 1033"/>
                <a:gd name="T58" fmla="*/ 119 w 249"/>
                <a:gd name="T59" fmla="*/ 462 h 1033"/>
                <a:gd name="T60" fmla="*/ 105 w 249"/>
                <a:gd name="T61" fmla="*/ 397 h 1033"/>
                <a:gd name="T62" fmla="*/ 89 w 249"/>
                <a:gd name="T63" fmla="*/ 331 h 1033"/>
                <a:gd name="T64" fmla="*/ 74 w 249"/>
                <a:gd name="T65" fmla="*/ 266 h 1033"/>
                <a:gd name="T66" fmla="*/ 58 w 249"/>
                <a:gd name="T67" fmla="*/ 201 h 1033"/>
                <a:gd name="T68" fmla="*/ 41 w 249"/>
                <a:gd name="T69" fmla="*/ 135 h 1033"/>
                <a:gd name="T70" fmla="*/ 24 w 249"/>
                <a:gd name="T71" fmla="*/ 70 h 1033"/>
                <a:gd name="T72" fmla="*/ 7 w 249"/>
                <a:gd name="T73" fmla="*/ 5 h 1033"/>
                <a:gd name="T74" fmla="*/ 6 w 249"/>
                <a:gd name="T75" fmla="*/ 2 h 1033"/>
                <a:gd name="T76" fmla="*/ 4 w 249"/>
                <a:gd name="T77" fmla="*/ 1 h 1033"/>
                <a:gd name="T78" fmla="*/ 1 w 249"/>
                <a:gd name="T79" fmla="*/ 0 h 1033"/>
                <a:gd name="T80" fmla="*/ 0 w 249"/>
                <a:gd name="T81" fmla="*/ 1 h 1033"/>
                <a:gd name="T82" fmla="*/ 0 w 249"/>
                <a:gd name="T83" fmla="*/ 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1033">
                  <a:moveTo>
                    <a:pt x="0" y="1"/>
                  </a:moveTo>
                  <a:lnTo>
                    <a:pt x="16" y="64"/>
                  </a:lnTo>
                  <a:lnTo>
                    <a:pt x="33" y="127"/>
                  </a:lnTo>
                  <a:lnTo>
                    <a:pt x="47" y="189"/>
                  </a:lnTo>
                  <a:lnTo>
                    <a:pt x="64" y="253"/>
                  </a:lnTo>
                  <a:lnTo>
                    <a:pt x="79" y="315"/>
                  </a:lnTo>
                  <a:lnTo>
                    <a:pt x="92" y="378"/>
                  </a:lnTo>
                  <a:lnTo>
                    <a:pt x="107" y="442"/>
                  </a:lnTo>
                  <a:lnTo>
                    <a:pt x="121" y="505"/>
                  </a:lnTo>
                  <a:lnTo>
                    <a:pt x="136" y="571"/>
                  </a:lnTo>
                  <a:lnTo>
                    <a:pt x="152" y="636"/>
                  </a:lnTo>
                  <a:lnTo>
                    <a:pt x="167" y="701"/>
                  </a:lnTo>
                  <a:lnTo>
                    <a:pt x="184" y="767"/>
                  </a:lnTo>
                  <a:lnTo>
                    <a:pt x="200" y="831"/>
                  </a:lnTo>
                  <a:lnTo>
                    <a:pt x="215" y="897"/>
                  </a:lnTo>
                  <a:lnTo>
                    <a:pt x="228" y="962"/>
                  </a:lnTo>
                  <a:lnTo>
                    <a:pt x="242" y="1028"/>
                  </a:lnTo>
                  <a:lnTo>
                    <a:pt x="243" y="1030"/>
                  </a:lnTo>
                  <a:lnTo>
                    <a:pt x="246" y="1032"/>
                  </a:lnTo>
                  <a:lnTo>
                    <a:pt x="248" y="1033"/>
                  </a:lnTo>
                  <a:lnTo>
                    <a:pt x="249" y="1032"/>
                  </a:lnTo>
                  <a:lnTo>
                    <a:pt x="238" y="968"/>
                  </a:lnTo>
                  <a:lnTo>
                    <a:pt x="225" y="905"/>
                  </a:lnTo>
                  <a:lnTo>
                    <a:pt x="211" y="841"/>
                  </a:lnTo>
                  <a:lnTo>
                    <a:pt x="195" y="779"/>
                  </a:lnTo>
                  <a:lnTo>
                    <a:pt x="180" y="716"/>
                  </a:lnTo>
                  <a:lnTo>
                    <a:pt x="164" y="654"/>
                  </a:lnTo>
                  <a:lnTo>
                    <a:pt x="149" y="591"/>
                  </a:lnTo>
                  <a:lnTo>
                    <a:pt x="134" y="528"/>
                  </a:lnTo>
                  <a:lnTo>
                    <a:pt x="119" y="462"/>
                  </a:lnTo>
                  <a:lnTo>
                    <a:pt x="105" y="397"/>
                  </a:lnTo>
                  <a:lnTo>
                    <a:pt x="89" y="331"/>
                  </a:lnTo>
                  <a:lnTo>
                    <a:pt x="74" y="266"/>
                  </a:lnTo>
                  <a:lnTo>
                    <a:pt x="58" y="201"/>
                  </a:lnTo>
                  <a:lnTo>
                    <a:pt x="41" y="135"/>
                  </a:lnTo>
                  <a:lnTo>
                    <a:pt x="24" y="70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3" y="2045"/>
              <a:ext cx="696" cy="62"/>
            </a:xfrm>
            <a:custGeom>
              <a:avLst/>
              <a:gdLst>
                <a:gd name="T0" fmla="*/ 31 w 1393"/>
                <a:gd name="T1" fmla="*/ 108 h 124"/>
                <a:gd name="T2" fmla="*/ 5 w 1393"/>
                <a:gd name="T3" fmla="*/ 48 h 124"/>
                <a:gd name="T4" fmla="*/ 35 w 1393"/>
                <a:gd name="T5" fmla="*/ 6 h 124"/>
                <a:gd name="T6" fmla="*/ 53 w 1393"/>
                <a:gd name="T7" fmla="*/ 4 h 124"/>
                <a:gd name="T8" fmla="*/ 88 w 1393"/>
                <a:gd name="T9" fmla="*/ 6 h 124"/>
                <a:gd name="T10" fmla="*/ 132 w 1393"/>
                <a:gd name="T11" fmla="*/ 7 h 124"/>
                <a:gd name="T12" fmla="*/ 175 w 1393"/>
                <a:gd name="T13" fmla="*/ 8 h 124"/>
                <a:gd name="T14" fmla="*/ 253 w 1393"/>
                <a:gd name="T15" fmla="*/ 11 h 124"/>
                <a:gd name="T16" fmla="*/ 330 w 1393"/>
                <a:gd name="T17" fmla="*/ 15 h 124"/>
                <a:gd name="T18" fmla="*/ 407 w 1393"/>
                <a:gd name="T19" fmla="*/ 18 h 124"/>
                <a:gd name="T20" fmla="*/ 484 w 1393"/>
                <a:gd name="T21" fmla="*/ 22 h 124"/>
                <a:gd name="T22" fmla="*/ 561 w 1393"/>
                <a:gd name="T23" fmla="*/ 26 h 124"/>
                <a:gd name="T24" fmla="*/ 646 w 1393"/>
                <a:gd name="T25" fmla="*/ 31 h 124"/>
                <a:gd name="T26" fmla="*/ 736 w 1393"/>
                <a:gd name="T27" fmla="*/ 37 h 124"/>
                <a:gd name="T28" fmla="*/ 824 w 1393"/>
                <a:gd name="T29" fmla="*/ 42 h 124"/>
                <a:gd name="T30" fmla="*/ 913 w 1393"/>
                <a:gd name="T31" fmla="*/ 48 h 124"/>
                <a:gd name="T32" fmla="*/ 1002 w 1393"/>
                <a:gd name="T33" fmla="*/ 54 h 124"/>
                <a:gd name="T34" fmla="*/ 1081 w 1393"/>
                <a:gd name="T35" fmla="*/ 59 h 124"/>
                <a:gd name="T36" fmla="*/ 1142 w 1393"/>
                <a:gd name="T37" fmla="*/ 63 h 124"/>
                <a:gd name="T38" fmla="*/ 1205 w 1393"/>
                <a:gd name="T39" fmla="*/ 69 h 124"/>
                <a:gd name="T40" fmla="*/ 1267 w 1393"/>
                <a:gd name="T41" fmla="*/ 74 h 124"/>
                <a:gd name="T42" fmla="*/ 1328 w 1393"/>
                <a:gd name="T43" fmla="*/ 77 h 124"/>
                <a:gd name="T44" fmla="*/ 1390 w 1393"/>
                <a:gd name="T45" fmla="*/ 79 h 124"/>
                <a:gd name="T46" fmla="*/ 1391 w 1393"/>
                <a:gd name="T47" fmla="*/ 70 h 124"/>
                <a:gd name="T48" fmla="*/ 1342 w 1393"/>
                <a:gd name="T49" fmla="*/ 61 h 124"/>
                <a:gd name="T50" fmla="*/ 1270 w 1393"/>
                <a:gd name="T51" fmla="*/ 54 h 124"/>
                <a:gd name="T52" fmla="*/ 1199 w 1393"/>
                <a:gd name="T53" fmla="*/ 49 h 124"/>
                <a:gd name="T54" fmla="*/ 1126 w 1393"/>
                <a:gd name="T55" fmla="*/ 47 h 124"/>
                <a:gd name="T56" fmla="*/ 1055 w 1393"/>
                <a:gd name="T57" fmla="*/ 45 h 124"/>
                <a:gd name="T58" fmla="*/ 974 w 1393"/>
                <a:gd name="T59" fmla="*/ 41 h 124"/>
                <a:gd name="T60" fmla="*/ 875 w 1393"/>
                <a:gd name="T61" fmla="*/ 35 h 124"/>
                <a:gd name="T62" fmla="*/ 775 w 1393"/>
                <a:gd name="T63" fmla="*/ 31 h 124"/>
                <a:gd name="T64" fmla="*/ 674 w 1393"/>
                <a:gd name="T65" fmla="*/ 26 h 124"/>
                <a:gd name="T66" fmla="*/ 575 w 1393"/>
                <a:gd name="T67" fmla="*/ 22 h 124"/>
                <a:gd name="T68" fmla="*/ 475 w 1393"/>
                <a:gd name="T69" fmla="*/ 18 h 124"/>
                <a:gd name="T70" fmla="*/ 401 w 1393"/>
                <a:gd name="T71" fmla="*/ 16 h 124"/>
                <a:gd name="T72" fmla="*/ 328 w 1393"/>
                <a:gd name="T73" fmla="*/ 12 h 124"/>
                <a:gd name="T74" fmla="*/ 254 w 1393"/>
                <a:gd name="T75" fmla="*/ 9 h 124"/>
                <a:gd name="T76" fmla="*/ 181 w 1393"/>
                <a:gd name="T77" fmla="*/ 6 h 124"/>
                <a:gd name="T78" fmla="*/ 107 w 1393"/>
                <a:gd name="T79" fmla="*/ 3 h 124"/>
                <a:gd name="T80" fmla="*/ 67 w 1393"/>
                <a:gd name="T81" fmla="*/ 1 h 124"/>
                <a:gd name="T82" fmla="*/ 36 w 1393"/>
                <a:gd name="T83" fmla="*/ 0 h 124"/>
                <a:gd name="T84" fmla="*/ 13 w 1393"/>
                <a:gd name="T85" fmla="*/ 9 h 124"/>
                <a:gd name="T86" fmla="*/ 1 w 1393"/>
                <a:gd name="T87" fmla="*/ 69 h 124"/>
                <a:gd name="T88" fmla="*/ 34 w 1393"/>
                <a:gd name="T89" fmla="*/ 118 h 124"/>
                <a:gd name="T90" fmla="*/ 74 w 1393"/>
                <a:gd name="T91" fmla="*/ 122 h 124"/>
                <a:gd name="T92" fmla="*/ 73 w 1393"/>
                <a:gd name="T93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3" h="124">
                  <a:moveTo>
                    <a:pt x="73" y="118"/>
                  </a:moveTo>
                  <a:lnTo>
                    <a:pt x="50" y="118"/>
                  </a:lnTo>
                  <a:lnTo>
                    <a:pt x="31" y="108"/>
                  </a:lnTo>
                  <a:lnTo>
                    <a:pt x="17" y="91"/>
                  </a:lnTo>
                  <a:lnTo>
                    <a:pt x="8" y="70"/>
                  </a:lnTo>
                  <a:lnTo>
                    <a:pt x="5" y="48"/>
                  </a:lnTo>
                  <a:lnTo>
                    <a:pt x="8" y="27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73" y="6"/>
                  </a:lnTo>
                  <a:lnTo>
                    <a:pt x="88" y="6"/>
                  </a:lnTo>
                  <a:lnTo>
                    <a:pt x="102" y="6"/>
                  </a:lnTo>
                  <a:lnTo>
                    <a:pt x="117" y="7"/>
                  </a:lnTo>
                  <a:lnTo>
                    <a:pt x="132" y="7"/>
                  </a:lnTo>
                  <a:lnTo>
                    <a:pt x="147" y="7"/>
                  </a:lnTo>
                  <a:lnTo>
                    <a:pt x="160" y="8"/>
                  </a:lnTo>
                  <a:lnTo>
                    <a:pt x="175" y="8"/>
                  </a:lnTo>
                  <a:lnTo>
                    <a:pt x="201" y="9"/>
                  </a:lnTo>
                  <a:lnTo>
                    <a:pt x="227" y="10"/>
                  </a:lnTo>
                  <a:lnTo>
                    <a:pt x="253" y="11"/>
                  </a:lnTo>
                  <a:lnTo>
                    <a:pt x="278" y="11"/>
                  </a:lnTo>
                  <a:lnTo>
                    <a:pt x="304" y="14"/>
                  </a:lnTo>
                  <a:lnTo>
                    <a:pt x="330" y="15"/>
                  </a:lnTo>
                  <a:lnTo>
                    <a:pt x="355" y="16"/>
                  </a:lnTo>
                  <a:lnTo>
                    <a:pt x="382" y="17"/>
                  </a:lnTo>
                  <a:lnTo>
                    <a:pt x="407" y="18"/>
                  </a:lnTo>
                  <a:lnTo>
                    <a:pt x="432" y="19"/>
                  </a:lnTo>
                  <a:lnTo>
                    <a:pt x="458" y="21"/>
                  </a:lnTo>
                  <a:lnTo>
                    <a:pt x="484" y="22"/>
                  </a:lnTo>
                  <a:lnTo>
                    <a:pt x="510" y="24"/>
                  </a:lnTo>
                  <a:lnTo>
                    <a:pt x="535" y="25"/>
                  </a:lnTo>
                  <a:lnTo>
                    <a:pt x="561" y="26"/>
                  </a:lnTo>
                  <a:lnTo>
                    <a:pt x="587" y="27"/>
                  </a:lnTo>
                  <a:lnTo>
                    <a:pt x="617" y="30"/>
                  </a:lnTo>
                  <a:lnTo>
                    <a:pt x="646" y="31"/>
                  </a:lnTo>
                  <a:lnTo>
                    <a:pt x="676" y="33"/>
                  </a:lnTo>
                  <a:lnTo>
                    <a:pt x="706" y="34"/>
                  </a:lnTo>
                  <a:lnTo>
                    <a:pt x="736" y="37"/>
                  </a:lnTo>
                  <a:lnTo>
                    <a:pt x="764" y="38"/>
                  </a:lnTo>
                  <a:lnTo>
                    <a:pt x="794" y="40"/>
                  </a:lnTo>
                  <a:lnTo>
                    <a:pt x="824" y="42"/>
                  </a:lnTo>
                  <a:lnTo>
                    <a:pt x="854" y="44"/>
                  </a:lnTo>
                  <a:lnTo>
                    <a:pt x="883" y="46"/>
                  </a:lnTo>
                  <a:lnTo>
                    <a:pt x="913" y="48"/>
                  </a:lnTo>
                  <a:lnTo>
                    <a:pt x="943" y="49"/>
                  </a:lnTo>
                  <a:lnTo>
                    <a:pt x="972" y="52"/>
                  </a:lnTo>
                  <a:lnTo>
                    <a:pt x="1002" y="54"/>
                  </a:lnTo>
                  <a:lnTo>
                    <a:pt x="1031" y="55"/>
                  </a:lnTo>
                  <a:lnTo>
                    <a:pt x="1061" y="57"/>
                  </a:lnTo>
                  <a:lnTo>
                    <a:pt x="1081" y="59"/>
                  </a:lnTo>
                  <a:lnTo>
                    <a:pt x="1102" y="60"/>
                  </a:lnTo>
                  <a:lnTo>
                    <a:pt x="1123" y="62"/>
                  </a:lnTo>
                  <a:lnTo>
                    <a:pt x="1142" y="63"/>
                  </a:lnTo>
                  <a:lnTo>
                    <a:pt x="1163" y="65"/>
                  </a:lnTo>
                  <a:lnTo>
                    <a:pt x="1184" y="67"/>
                  </a:lnTo>
                  <a:lnTo>
                    <a:pt x="1205" y="69"/>
                  </a:lnTo>
                  <a:lnTo>
                    <a:pt x="1225" y="70"/>
                  </a:lnTo>
                  <a:lnTo>
                    <a:pt x="1246" y="71"/>
                  </a:lnTo>
                  <a:lnTo>
                    <a:pt x="1267" y="74"/>
                  </a:lnTo>
                  <a:lnTo>
                    <a:pt x="1288" y="75"/>
                  </a:lnTo>
                  <a:lnTo>
                    <a:pt x="1308" y="76"/>
                  </a:lnTo>
                  <a:lnTo>
                    <a:pt x="1328" y="77"/>
                  </a:lnTo>
                  <a:lnTo>
                    <a:pt x="1349" y="78"/>
                  </a:lnTo>
                  <a:lnTo>
                    <a:pt x="1369" y="79"/>
                  </a:lnTo>
                  <a:lnTo>
                    <a:pt x="1390" y="79"/>
                  </a:lnTo>
                  <a:lnTo>
                    <a:pt x="1393" y="78"/>
                  </a:lnTo>
                  <a:lnTo>
                    <a:pt x="1393" y="75"/>
                  </a:lnTo>
                  <a:lnTo>
                    <a:pt x="1391" y="70"/>
                  </a:lnTo>
                  <a:lnTo>
                    <a:pt x="1389" y="68"/>
                  </a:lnTo>
                  <a:lnTo>
                    <a:pt x="1366" y="64"/>
                  </a:lnTo>
                  <a:lnTo>
                    <a:pt x="1342" y="61"/>
                  </a:lnTo>
                  <a:lnTo>
                    <a:pt x="1319" y="59"/>
                  </a:lnTo>
                  <a:lnTo>
                    <a:pt x="1295" y="56"/>
                  </a:lnTo>
                  <a:lnTo>
                    <a:pt x="1270" y="54"/>
                  </a:lnTo>
                  <a:lnTo>
                    <a:pt x="1247" y="52"/>
                  </a:lnTo>
                  <a:lnTo>
                    <a:pt x="1223" y="50"/>
                  </a:lnTo>
                  <a:lnTo>
                    <a:pt x="1199" y="49"/>
                  </a:lnTo>
                  <a:lnTo>
                    <a:pt x="1175" y="48"/>
                  </a:lnTo>
                  <a:lnTo>
                    <a:pt x="1150" y="47"/>
                  </a:lnTo>
                  <a:lnTo>
                    <a:pt x="1126" y="47"/>
                  </a:lnTo>
                  <a:lnTo>
                    <a:pt x="1103" y="46"/>
                  </a:lnTo>
                  <a:lnTo>
                    <a:pt x="1079" y="45"/>
                  </a:lnTo>
                  <a:lnTo>
                    <a:pt x="1055" y="45"/>
                  </a:lnTo>
                  <a:lnTo>
                    <a:pt x="1031" y="44"/>
                  </a:lnTo>
                  <a:lnTo>
                    <a:pt x="1008" y="42"/>
                  </a:lnTo>
                  <a:lnTo>
                    <a:pt x="974" y="41"/>
                  </a:lnTo>
                  <a:lnTo>
                    <a:pt x="941" y="39"/>
                  </a:lnTo>
                  <a:lnTo>
                    <a:pt x="907" y="38"/>
                  </a:lnTo>
                  <a:lnTo>
                    <a:pt x="875" y="35"/>
                  </a:lnTo>
                  <a:lnTo>
                    <a:pt x="842" y="34"/>
                  </a:lnTo>
                  <a:lnTo>
                    <a:pt x="808" y="32"/>
                  </a:lnTo>
                  <a:lnTo>
                    <a:pt x="775" y="31"/>
                  </a:lnTo>
                  <a:lnTo>
                    <a:pt x="741" y="30"/>
                  </a:lnTo>
                  <a:lnTo>
                    <a:pt x="708" y="27"/>
                  </a:lnTo>
                  <a:lnTo>
                    <a:pt x="674" y="26"/>
                  </a:lnTo>
                  <a:lnTo>
                    <a:pt x="641" y="25"/>
                  </a:lnTo>
                  <a:lnTo>
                    <a:pt x="609" y="24"/>
                  </a:lnTo>
                  <a:lnTo>
                    <a:pt x="575" y="22"/>
                  </a:lnTo>
                  <a:lnTo>
                    <a:pt x="542" y="21"/>
                  </a:lnTo>
                  <a:lnTo>
                    <a:pt x="508" y="19"/>
                  </a:lnTo>
                  <a:lnTo>
                    <a:pt x="475" y="18"/>
                  </a:lnTo>
                  <a:lnTo>
                    <a:pt x="451" y="17"/>
                  </a:lnTo>
                  <a:lnTo>
                    <a:pt x="425" y="16"/>
                  </a:lnTo>
                  <a:lnTo>
                    <a:pt x="401" y="16"/>
                  </a:lnTo>
                  <a:lnTo>
                    <a:pt x="377" y="15"/>
                  </a:lnTo>
                  <a:lnTo>
                    <a:pt x="352" y="14"/>
                  </a:lnTo>
                  <a:lnTo>
                    <a:pt x="328" y="12"/>
                  </a:lnTo>
                  <a:lnTo>
                    <a:pt x="303" y="11"/>
                  </a:lnTo>
                  <a:lnTo>
                    <a:pt x="279" y="10"/>
                  </a:lnTo>
                  <a:lnTo>
                    <a:pt x="254" y="9"/>
                  </a:lnTo>
                  <a:lnTo>
                    <a:pt x="230" y="8"/>
                  </a:lnTo>
                  <a:lnTo>
                    <a:pt x="205" y="7"/>
                  </a:lnTo>
                  <a:lnTo>
                    <a:pt x="181" y="6"/>
                  </a:lnTo>
                  <a:lnTo>
                    <a:pt x="157" y="4"/>
                  </a:lnTo>
                  <a:lnTo>
                    <a:pt x="132" y="4"/>
                  </a:lnTo>
                  <a:lnTo>
                    <a:pt x="107" y="3"/>
                  </a:lnTo>
                  <a:lnTo>
                    <a:pt x="83" y="2"/>
                  </a:lnTo>
                  <a:lnTo>
                    <a:pt x="76" y="2"/>
                  </a:lnTo>
                  <a:lnTo>
                    <a:pt x="67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9" y="4"/>
                  </a:lnTo>
                  <a:lnTo>
                    <a:pt x="13" y="9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1" y="69"/>
                  </a:lnTo>
                  <a:lnTo>
                    <a:pt x="8" y="88"/>
                  </a:lnTo>
                  <a:lnTo>
                    <a:pt x="19" y="106"/>
                  </a:lnTo>
                  <a:lnTo>
                    <a:pt x="34" y="118"/>
                  </a:lnTo>
                  <a:lnTo>
                    <a:pt x="52" y="124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4" y="121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04" y="2049"/>
              <a:ext cx="42" cy="508"/>
            </a:xfrm>
            <a:custGeom>
              <a:avLst/>
              <a:gdLst>
                <a:gd name="T0" fmla="*/ 25 w 84"/>
                <a:gd name="T1" fmla="*/ 3 h 1016"/>
                <a:gd name="T2" fmla="*/ 51 w 84"/>
                <a:gd name="T3" fmla="*/ 19 h 1016"/>
                <a:gd name="T4" fmla="*/ 59 w 84"/>
                <a:gd name="T5" fmla="*/ 47 h 1016"/>
                <a:gd name="T6" fmla="*/ 57 w 84"/>
                <a:gd name="T7" fmla="*/ 78 h 1016"/>
                <a:gd name="T8" fmla="*/ 56 w 84"/>
                <a:gd name="T9" fmla="*/ 121 h 1016"/>
                <a:gd name="T10" fmla="*/ 56 w 84"/>
                <a:gd name="T11" fmla="*/ 176 h 1016"/>
                <a:gd name="T12" fmla="*/ 56 w 84"/>
                <a:gd name="T13" fmla="*/ 233 h 1016"/>
                <a:gd name="T14" fmla="*/ 56 w 84"/>
                <a:gd name="T15" fmla="*/ 288 h 1016"/>
                <a:gd name="T16" fmla="*/ 55 w 84"/>
                <a:gd name="T17" fmla="*/ 378 h 1016"/>
                <a:gd name="T18" fmla="*/ 53 w 84"/>
                <a:gd name="T19" fmla="*/ 501 h 1016"/>
                <a:gd name="T20" fmla="*/ 51 w 84"/>
                <a:gd name="T21" fmla="*/ 631 h 1016"/>
                <a:gd name="T22" fmla="*/ 47 w 84"/>
                <a:gd name="T23" fmla="*/ 766 h 1016"/>
                <a:gd name="T24" fmla="*/ 42 w 84"/>
                <a:gd name="T25" fmla="*/ 876 h 1016"/>
                <a:gd name="T26" fmla="*/ 37 w 84"/>
                <a:gd name="T27" fmla="*/ 964 h 1016"/>
                <a:gd name="T28" fmla="*/ 47 w 84"/>
                <a:gd name="T29" fmla="*/ 1013 h 1016"/>
                <a:gd name="T30" fmla="*/ 68 w 84"/>
                <a:gd name="T31" fmla="*/ 1015 h 1016"/>
                <a:gd name="T32" fmla="*/ 79 w 84"/>
                <a:gd name="T33" fmla="*/ 993 h 1016"/>
                <a:gd name="T34" fmla="*/ 83 w 84"/>
                <a:gd name="T35" fmla="*/ 956 h 1016"/>
                <a:gd name="T36" fmla="*/ 84 w 84"/>
                <a:gd name="T37" fmla="*/ 904 h 1016"/>
                <a:gd name="T38" fmla="*/ 84 w 84"/>
                <a:gd name="T39" fmla="*/ 839 h 1016"/>
                <a:gd name="T40" fmla="*/ 84 w 84"/>
                <a:gd name="T41" fmla="*/ 728 h 1016"/>
                <a:gd name="T42" fmla="*/ 84 w 84"/>
                <a:gd name="T43" fmla="*/ 570 h 1016"/>
                <a:gd name="T44" fmla="*/ 83 w 84"/>
                <a:gd name="T45" fmla="*/ 430 h 1016"/>
                <a:gd name="T46" fmla="*/ 80 w 84"/>
                <a:gd name="T47" fmla="*/ 305 h 1016"/>
                <a:gd name="T48" fmla="*/ 78 w 84"/>
                <a:gd name="T49" fmla="*/ 190 h 1016"/>
                <a:gd name="T50" fmla="*/ 72 w 84"/>
                <a:gd name="T51" fmla="*/ 83 h 1016"/>
                <a:gd name="T52" fmla="*/ 63 w 84"/>
                <a:gd name="T53" fmla="*/ 19 h 1016"/>
                <a:gd name="T54" fmla="*/ 51 w 84"/>
                <a:gd name="T55" fmla="*/ 6 h 1016"/>
                <a:gd name="T56" fmla="*/ 32 w 84"/>
                <a:gd name="T57" fmla="*/ 0 h 1016"/>
                <a:gd name="T58" fmla="*/ 11 w 84"/>
                <a:gd name="T59" fmla="*/ 0 h 1016"/>
                <a:gd name="T60" fmla="*/ 0 w 84"/>
                <a:gd name="T61" fmla="*/ 0 h 1016"/>
                <a:gd name="T62" fmla="*/ 1 w 84"/>
                <a:gd name="T63" fmla="*/ 1 h 1016"/>
                <a:gd name="T64" fmla="*/ 2 w 84"/>
                <a:gd name="T65" fmla="*/ 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16">
                  <a:moveTo>
                    <a:pt x="2" y="1"/>
                  </a:moveTo>
                  <a:lnTo>
                    <a:pt x="25" y="3"/>
                  </a:lnTo>
                  <a:lnTo>
                    <a:pt x="40" y="9"/>
                  </a:lnTo>
                  <a:lnTo>
                    <a:pt x="51" y="19"/>
                  </a:lnTo>
                  <a:lnTo>
                    <a:pt x="56" y="32"/>
                  </a:lnTo>
                  <a:lnTo>
                    <a:pt x="59" y="47"/>
                  </a:lnTo>
                  <a:lnTo>
                    <a:pt x="59" y="62"/>
                  </a:lnTo>
                  <a:lnTo>
                    <a:pt x="57" y="78"/>
                  </a:lnTo>
                  <a:lnTo>
                    <a:pt x="56" y="94"/>
                  </a:lnTo>
                  <a:lnTo>
                    <a:pt x="56" y="121"/>
                  </a:lnTo>
                  <a:lnTo>
                    <a:pt x="56" y="148"/>
                  </a:lnTo>
                  <a:lnTo>
                    <a:pt x="56" y="176"/>
                  </a:lnTo>
                  <a:lnTo>
                    <a:pt x="56" y="204"/>
                  </a:lnTo>
                  <a:lnTo>
                    <a:pt x="56" y="233"/>
                  </a:lnTo>
                  <a:lnTo>
                    <a:pt x="56" y="260"/>
                  </a:lnTo>
                  <a:lnTo>
                    <a:pt x="56" y="288"/>
                  </a:lnTo>
                  <a:lnTo>
                    <a:pt x="56" y="317"/>
                  </a:lnTo>
                  <a:lnTo>
                    <a:pt x="55" y="378"/>
                  </a:lnTo>
                  <a:lnTo>
                    <a:pt x="54" y="440"/>
                  </a:lnTo>
                  <a:lnTo>
                    <a:pt x="53" y="501"/>
                  </a:lnTo>
                  <a:lnTo>
                    <a:pt x="52" y="563"/>
                  </a:lnTo>
                  <a:lnTo>
                    <a:pt x="51" y="631"/>
                  </a:lnTo>
                  <a:lnTo>
                    <a:pt x="49" y="698"/>
                  </a:lnTo>
                  <a:lnTo>
                    <a:pt x="47" y="766"/>
                  </a:lnTo>
                  <a:lnTo>
                    <a:pt x="46" y="833"/>
                  </a:lnTo>
                  <a:lnTo>
                    <a:pt x="42" y="876"/>
                  </a:lnTo>
                  <a:lnTo>
                    <a:pt x="39" y="919"/>
                  </a:lnTo>
                  <a:lnTo>
                    <a:pt x="37" y="964"/>
                  </a:lnTo>
                  <a:lnTo>
                    <a:pt x="41" y="1006"/>
                  </a:lnTo>
                  <a:lnTo>
                    <a:pt x="47" y="1013"/>
                  </a:lnTo>
                  <a:lnTo>
                    <a:pt x="57" y="1016"/>
                  </a:lnTo>
                  <a:lnTo>
                    <a:pt x="68" y="1015"/>
                  </a:lnTo>
                  <a:lnTo>
                    <a:pt x="75" y="1010"/>
                  </a:lnTo>
                  <a:lnTo>
                    <a:pt x="79" y="993"/>
                  </a:lnTo>
                  <a:lnTo>
                    <a:pt x="82" y="975"/>
                  </a:lnTo>
                  <a:lnTo>
                    <a:pt x="83" y="956"/>
                  </a:lnTo>
                  <a:lnTo>
                    <a:pt x="83" y="938"/>
                  </a:lnTo>
                  <a:lnTo>
                    <a:pt x="84" y="904"/>
                  </a:lnTo>
                  <a:lnTo>
                    <a:pt x="84" y="871"/>
                  </a:lnTo>
                  <a:lnTo>
                    <a:pt x="84" y="839"/>
                  </a:lnTo>
                  <a:lnTo>
                    <a:pt x="84" y="807"/>
                  </a:lnTo>
                  <a:lnTo>
                    <a:pt x="84" y="728"/>
                  </a:lnTo>
                  <a:lnTo>
                    <a:pt x="84" y="649"/>
                  </a:lnTo>
                  <a:lnTo>
                    <a:pt x="84" y="570"/>
                  </a:lnTo>
                  <a:lnTo>
                    <a:pt x="83" y="492"/>
                  </a:lnTo>
                  <a:lnTo>
                    <a:pt x="83" y="430"/>
                  </a:lnTo>
                  <a:lnTo>
                    <a:pt x="82" y="367"/>
                  </a:lnTo>
                  <a:lnTo>
                    <a:pt x="80" y="305"/>
                  </a:lnTo>
                  <a:lnTo>
                    <a:pt x="79" y="243"/>
                  </a:lnTo>
                  <a:lnTo>
                    <a:pt x="78" y="190"/>
                  </a:lnTo>
                  <a:lnTo>
                    <a:pt x="76" y="137"/>
                  </a:lnTo>
                  <a:lnTo>
                    <a:pt x="72" y="83"/>
                  </a:lnTo>
                  <a:lnTo>
                    <a:pt x="67" y="31"/>
                  </a:lnTo>
                  <a:lnTo>
                    <a:pt x="63" y="19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4" y="2050"/>
              <a:ext cx="81" cy="57"/>
            </a:xfrm>
            <a:custGeom>
              <a:avLst/>
              <a:gdLst>
                <a:gd name="T0" fmla="*/ 1 w 161"/>
                <a:gd name="T1" fmla="*/ 113 h 113"/>
                <a:gd name="T2" fmla="*/ 22 w 161"/>
                <a:gd name="T3" fmla="*/ 100 h 113"/>
                <a:gd name="T4" fmla="*/ 43 w 161"/>
                <a:gd name="T5" fmla="*/ 88 h 113"/>
                <a:gd name="T6" fmla="*/ 63 w 161"/>
                <a:gd name="T7" fmla="*/ 76 h 113"/>
                <a:gd name="T8" fmla="*/ 84 w 161"/>
                <a:gd name="T9" fmla="*/ 64 h 113"/>
                <a:gd name="T10" fmla="*/ 104 w 161"/>
                <a:gd name="T11" fmla="*/ 52 h 113"/>
                <a:gd name="T12" fmla="*/ 124 w 161"/>
                <a:gd name="T13" fmla="*/ 38 h 113"/>
                <a:gd name="T14" fmla="*/ 143 w 161"/>
                <a:gd name="T15" fmla="*/ 24 h 113"/>
                <a:gd name="T16" fmla="*/ 161 w 161"/>
                <a:gd name="T17" fmla="*/ 8 h 113"/>
                <a:gd name="T18" fmla="*/ 161 w 161"/>
                <a:gd name="T19" fmla="*/ 6 h 113"/>
                <a:gd name="T20" fmla="*/ 161 w 161"/>
                <a:gd name="T21" fmla="*/ 2 h 113"/>
                <a:gd name="T22" fmla="*/ 160 w 161"/>
                <a:gd name="T23" fmla="*/ 0 h 113"/>
                <a:gd name="T24" fmla="*/ 159 w 161"/>
                <a:gd name="T25" fmla="*/ 0 h 113"/>
                <a:gd name="T26" fmla="*/ 150 w 161"/>
                <a:gd name="T27" fmla="*/ 7 h 113"/>
                <a:gd name="T28" fmla="*/ 141 w 161"/>
                <a:gd name="T29" fmla="*/ 14 h 113"/>
                <a:gd name="T30" fmla="*/ 131 w 161"/>
                <a:gd name="T31" fmla="*/ 21 h 113"/>
                <a:gd name="T32" fmla="*/ 123 w 161"/>
                <a:gd name="T33" fmla="*/ 28 h 113"/>
                <a:gd name="T34" fmla="*/ 114 w 161"/>
                <a:gd name="T35" fmla="*/ 35 h 113"/>
                <a:gd name="T36" fmla="*/ 105 w 161"/>
                <a:gd name="T37" fmla="*/ 42 h 113"/>
                <a:gd name="T38" fmla="*/ 96 w 161"/>
                <a:gd name="T39" fmla="*/ 47 h 113"/>
                <a:gd name="T40" fmla="*/ 86 w 161"/>
                <a:gd name="T41" fmla="*/ 54 h 113"/>
                <a:gd name="T42" fmla="*/ 76 w 161"/>
                <a:gd name="T43" fmla="*/ 61 h 113"/>
                <a:gd name="T44" fmla="*/ 66 w 161"/>
                <a:gd name="T45" fmla="*/ 68 h 113"/>
                <a:gd name="T46" fmla="*/ 54 w 161"/>
                <a:gd name="T47" fmla="*/ 75 h 113"/>
                <a:gd name="T48" fmla="*/ 44 w 161"/>
                <a:gd name="T49" fmla="*/ 82 h 113"/>
                <a:gd name="T50" fmla="*/ 32 w 161"/>
                <a:gd name="T51" fmla="*/ 89 h 113"/>
                <a:gd name="T52" fmla="*/ 22 w 161"/>
                <a:gd name="T53" fmla="*/ 96 h 113"/>
                <a:gd name="T54" fmla="*/ 10 w 161"/>
                <a:gd name="T55" fmla="*/ 103 h 113"/>
                <a:gd name="T56" fmla="*/ 0 w 161"/>
                <a:gd name="T57" fmla="*/ 110 h 113"/>
                <a:gd name="T58" fmla="*/ 0 w 161"/>
                <a:gd name="T59" fmla="*/ 111 h 113"/>
                <a:gd name="T60" fmla="*/ 0 w 161"/>
                <a:gd name="T61" fmla="*/ 112 h 113"/>
                <a:gd name="T62" fmla="*/ 0 w 161"/>
                <a:gd name="T63" fmla="*/ 113 h 113"/>
                <a:gd name="T64" fmla="*/ 1 w 161"/>
                <a:gd name="T65" fmla="*/ 113 h 113"/>
                <a:gd name="T66" fmla="*/ 1 w 161"/>
                <a:gd name="T6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3">
                  <a:moveTo>
                    <a:pt x="1" y="113"/>
                  </a:moveTo>
                  <a:lnTo>
                    <a:pt x="22" y="100"/>
                  </a:lnTo>
                  <a:lnTo>
                    <a:pt x="43" y="88"/>
                  </a:lnTo>
                  <a:lnTo>
                    <a:pt x="63" y="76"/>
                  </a:lnTo>
                  <a:lnTo>
                    <a:pt x="84" y="64"/>
                  </a:lnTo>
                  <a:lnTo>
                    <a:pt x="104" y="52"/>
                  </a:lnTo>
                  <a:lnTo>
                    <a:pt x="124" y="38"/>
                  </a:lnTo>
                  <a:lnTo>
                    <a:pt x="143" y="24"/>
                  </a:lnTo>
                  <a:lnTo>
                    <a:pt x="161" y="8"/>
                  </a:lnTo>
                  <a:lnTo>
                    <a:pt x="161" y="6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159" y="0"/>
                  </a:lnTo>
                  <a:lnTo>
                    <a:pt x="150" y="7"/>
                  </a:lnTo>
                  <a:lnTo>
                    <a:pt x="141" y="14"/>
                  </a:lnTo>
                  <a:lnTo>
                    <a:pt x="131" y="21"/>
                  </a:lnTo>
                  <a:lnTo>
                    <a:pt x="123" y="28"/>
                  </a:lnTo>
                  <a:lnTo>
                    <a:pt x="114" y="35"/>
                  </a:lnTo>
                  <a:lnTo>
                    <a:pt x="105" y="42"/>
                  </a:lnTo>
                  <a:lnTo>
                    <a:pt x="96" y="47"/>
                  </a:lnTo>
                  <a:lnTo>
                    <a:pt x="86" y="54"/>
                  </a:lnTo>
                  <a:lnTo>
                    <a:pt x="76" y="61"/>
                  </a:lnTo>
                  <a:lnTo>
                    <a:pt x="66" y="68"/>
                  </a:lnTo>
                  <a:lnTo>
                    <a:pt x="54" y="75"/>
                  </a:lnTo>
                  <a:lnTo>
                    <a:pt x="44" y="82"/>
                  </a:lnTo>
                  <a:lnTo>
                    <a:pt x="32" y="89"/>
                  </a:lnTo>
                  <a:lnTo>
                    <a:pt x="22" y="96"/>
                  </a:lnTo>
                  <a:lnTo>
                    <a:pt x="10" y="103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66" y="2089"/>
              <a:ext cx="160" cy="565"/>
            </a:xfrm>
            <a:custGeom>
              <a:avLst/>
              <a:gdLst>
                <a:gd name="T0" fmla="*/ 18 w 319"/>
                <a:gd name="T1" fmla="*/ 78 h 1131"/>
                <a:gd name="T2" fmla="*/ 55 w 319"/>
                <a:gd name="T3" fmla="*/ 226 h 1131"/>
                <a:gd name="T4" fmla="*/ 91 w 319"/>
                <a:gd name="T5" fmla="*/ 375 h 1131"/>
                <a:gd name="T6" fmla="*/ 127 w 319"/>
                <a:gd name="T7" fmla="*/ 524 h 1131"/>
                <a:gd name="T8" fmla="*/ 154 w 319"/>
                <a:gd name="T9" fmla="*/ 635 h 1131"/>
                <a:gd name="T10" fmla="*/ 173 w 319"/>
                <a:gd name="T11" fmla="*/ 708 h 1131"/>
                <a:gd name="T12" fmla="*/ 191 w 319"/>
                <a:gd name="T13" fmla="*/ 782 h 1131"/>
                <a:gd name="T14" fmla="*/ 210 w 319"/>
                <a:gd name="T15" fmla="*/ 854 h 1131"/>
                <a:gd name="T16" fmla="*/ 224 w 319"/>
                <a:gd name="T17" fmla="*/ 908 h 1131"/>
                <a:gd name="T18" fmla="*/ 232 w 319"/>
                <a:gd name="T19" fmla="*/ 944 h 1131"/>
                <a:gd name="T20" fmla="*/ 240 w 319"/>
                <a:gd name="T21" fmla="*/ 979 h 1131"/>
                <a:gd name="T22" fmla="*/ 249 w 319"/>
                <a:gd name="T23" fmla="*/ 1014 h 1131"/>
                <a:gd name="T24" fmla="*/ 258 w 319"/>
                <a:gd name="T25" fmla="*/ 1044 h 1131"/>
                <a:gd name="T26" fmla="*/ 265 w 319"/>
                <a:gd name="T27" fmla="*/ 1071 h 1131"/>
                <a:gd name="T28" fmla="*/ 273 w 319"/>
                <a:gd name="T29" fmla="*/ 1097 h 1131"/>
                <a:gd name="T30" fmla="*/ 285 w 319"/>
                <a:gd name="T31" fmla="*/ 1120 h 1131"/>
                <a:gd name="T32" fmla="*/ 302 w 319"/>
                <a:gd name="T33" fmla="*/ 1131 h 1131"/>
                <a:gd name="T34" fmla="*/ 319 w 319"/>
                <a:gd name="T35" fmla="*/ 1119 h 1131"/>
                <a:gd name="T36" fmla="*/ 311 w 319"/>
                <a:gd name="T37" fmla="*/ 1101 h 1131"/>
                <a:gd name="T38" fmla="*/ 300 w 319"/>
                <a:gd name="T39" fmla="*/ 1073 h 1131"/>
                <a:gd name="T40" fmla="*/ 290 w 319"/>
                <a:gd name="T41" fmla="*/ 1042 h 1131"/>
                <a:gd name="T42" fmla="*/ 283 w 319"/>
                <a:gd name="T43" fmla="*/ 1012 h 1131"/>
                <a:gd name="T44" fmla="*/ 275 w 319"/>
                <a:gd name="T45" fmla="*/ 981 h 1131"/>
                <a:gd name="T46" fmla="*/ 266 w 319"/>
                <a:gd name="T47" fmla="*/ 946 h 1131"/>
                <a:gd name="T48" fmla="*/ 257 w 319"/>
                <a:gd name="T49" fmla="*/ 912 h 1131"/>
                <a:gd name="T50" fmla="*/ 248 w 319"/>
                <a:gd name="T51" fmla="*/ 877 h 1131"/>
                <a:gd name="T52" fmla="*/ 233 w 319"/>
                <a:gd name="T53" fmla="*/ 823 h 1131"/>
                <a:gd name="T54" fmla="*/ 213 w 319"/>
                <a:gd name="T55" fmla="*/ 751 h 1131"/>
                <a:gd name="T56" fmla="*/ 195 w 319"/>
                <a:gd name="T57" fmla="*/ 678 h 1131"/>
                <a:gd name="T58" fmla="*/ 175 w 319"/>
                <a:gd name="T59" fmla="*/ 605 h 1131"/>
                <a:gd name="T60" fmla="*/ 145 w 319"/>
                <a:gd name="T61" fmla="*/ 498 h 1131"/>
                <a:gd name="T62" fmla="*/ 107 w 319"/>
                <a:gd name="T63" fmla="*/ 355 h 1131"/>
                <a:gd name="T64" fmla="*/ 67 w 319"/>
                <a:gd name="T65" fmla="*/ 214 h 1131"/>
                <a:gd name="T66" fmla="*/ 26 w 319"/>
                <a:gd name="T67" fmla="*/ 72 h 1131"/>
                <a:gd name="T68" fmla="*/ 3 w 319"/>
                <a:gd name="T69" fmla="*/ 0 h 1131"/>
                <a:gd name="T70" fmla="*/ 0 w 319"/>
                <a:gd name="T71" fmla="*/ 1 h 1131"/>
                <a:gd name="T72" fmla="*/ 0 w 319"/>
                <a:gd name="T73" fmla="*/ 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" h="1131">
                  <a:moveTo>
                    <a:pt x="0" y="3"/>
                  </a:moveTo>
                  <a:lnTo>
                    <a:pt x="18" y="78"/>
                  </a:lnTo>
                  <a:lnTo>
                    <a:pt x="37" y="151"/>
                  </a:lnTo>
                  <a:lnTo>
                    <a:pt x="55" y="226"/>
                  </a:lnTo>
                  <a:lnTo>
                    <a:pt x="73" y="300"/>
                  </a:lnTo>
                  <a:lnTo>
                    <a:pt x="91" y="375"/>
                  </a:lnTo>
                  <a:lnTo>
                    <a:pt x="109" y="450"/>
                  </a:lnTo>
                  <a:lnTo>
                    <a:pt x="127" y="524"/>
                  </a:lnTo>
                  <a:lnTo>
                    <a:pt x="145" y="598"/>
                  </a:lnTo>
                  <a:lnTo>
                    <a:pt x="154" y="635"/>
                  </a:lnTo>
                  <a:lnTo>
                    <a:pt x="164" y="672"/>
                  </a:lnTo>
                  <a:lnTo>
                    <a:pt x="173" y="708"/>
                  </a:lnTo>
                  <a:lnTo>
                    <a:pt x="182" y="745"/>
                  </a:lnTo>
                  <a:lnTo>
                    <a:pt x="191" y="782"/>
                  </a:lnTo>
                  <a:lnTo>
                    <a:pt x="200" y="817"/>
                  </a:lnTo>
                  <a:lnTo>
                    <a:pt x="210" y="854"/>
                  </a:lnTo>
                  <a:lnTo>
                    <a:pt x="219" y="891"/>
                  </a:lnTo>
                  <a:lnTo>
                    <a:pt x="224" y="908"/>
                  </a:lnTo>
                  <a:lnTo>
                    <a:pt x="227" y="926"/>
                  </a:lnTo>
                  <a:lnTo>
                    <a:pt x="232" y="944"/>
                  </a:lnTo>
                  <a:lnTo>
                    <a:pt x="235" y="961"/>
                  </a:lnTo>
                  <a:lnTo>
                    <a:pt x="240" y="979"/>
                  </a:lnTo>
                  <a:lnTo>
                    <a:pt x="244" y="997"/>
                  </a:lnTo>
                  <a:lnTo>
                    <a:pt x="249" y="1014"/>
                  </a:lnTo>
                  <a:lnTo>
                    <a:pt x="255" y="1032"/>
                  </a:lnTo>
                  <a:lnTo>
                    <a:pt x="258" y="1044"/>
                  </a:lnTo>
                  <a:lnTo>
                    <a:pt x="262" y="1057"/>
                  </a:lnTo>
                  <a:lnTo>
                    <a:pt x="265" y="1071"/>
                  </a:lnTo>
                  <a:lnTo>
                    <a:pt x="268" y="1084"/>
                  </a:lnTo>
                  <a:lnTo>
                    <a:pt x="273" y="1097"/>
                  </a:lnTo>
                  <a:lnTo>
                    <a:pt x="278" y="1109"/>
                  </a:lnTo>
                  <a:lnTo>
                    <a:pt x="285" y="1120"/>
                  </a:lnTo>
                  <a:lnTo>
                    <a:pt x="294" y="1130"/>
                  </a:lnTo>
                  <a:lnTo>
                    <a:pt x="302" y="1131"/>
                  </a:lnTo>
                  <a:lnTo>
                    <a:pt x="312" y="1126"/>
                  </a:lnTo>
                  <a:lnTo>
                    <a:pt x="319" y="1119"/>
                  </a:lnTo>
                  <a:lnTo>
                    <a:pt x="319" y="1112"/>
                  </a:lnTo>
                  <a:lnTo>
                    <a:pt x="311" y="1101"/>
                  </a:lnTo>
                  <a:lnTo>
                    <a:pt x="305" y="1087"/>
                  </a:lnTo>
                  <a:lnTo>
                    <a:pt x="300" y="1073"/>
                  </a:lnTo>
                  <a:lnTo>
                    <a:pt x="295" y="1058"/>
                  </a:lnTo>
                  <a:lnTo>
                    <a:pt x="290" y="1042"/>
                  </a:lnTo>
                  <a:lnTo>
                    <a:pt x="287" y="1027"/>
                  </a:lnTo>
                  <a:lnTo>
                    <a:pt x="283" y="1012"/>
                  </a:lnTo>
                  <a:lnTo>
                    <a:pt x="280" y="998"/>
                  </a:lnTo>
                  <a:lnTo>
                    <a:pt x="275" y="981"/>
                  </a:lnTo>
                  <a:lnTo>
                    <a:pt x="271" y="964"/>
                  </a:lnTo>
                  <a:lnTo>
                    <a:pt x="266" y="946"/>
                  </a:lnTo>
                  <a:lnTo>
                    <a:pt x="262" y="929"/>
                  </a:lnTo>
                  <a:lnTo>
                    <a:pt x="257" y="912"/>
                  </a:lnTo>
                  <a:lnTo>
                    <a:pt x="252" y="895"/>
                  </a:lnTo>
                  <a:lnTo>
                    <a:pt x="248" y="877"/>
                  </a:lnTo>
                  <a:lnTo>
                    <a:pt x="243" y="860"/>
                  </a:lnTo>
                  <a:lnTo>
                    <a:pt x="233" y="823"/>
                  </a:lnTo>
                  <a:lnTo>
                    <a:pt x="224" y="787"/>
                  </a:lnTo>
                  <a:lnTo>
                    <a:pt x="213" y="751"/>
                  </a:lnTo>
                  <a:lnTo>
                    <a:pt x="204" y="715"/>
                  </a:lnTo>
                  <a:lnTo>
                    <a:pt x="195" y="678"/>
                  </a:lnTo>
                  <a:lnTo>
                    <a:pt x="184" y="642"/>
                  </a:lnTo>
                  <a:lnTo>
                    <a:pt x="175" y="605"/>
                  </a:lnTo>
                  <a:lnTo>
                    <a:pt x="165" y="570"/>
                  </a:lnTo>
                  <a:lnTo>
                    <a:pt x="145" y="498"/>
                  </a:lnTo>
                  <a:lnTo>
                    <a:pt x="127" y="427"/>
                  </a:lnTo>
                  <a:lnTo>
                    <a:pt x="107" y="355"/>
                  </a:lnTo>
                  <a:lnTo>
                    <a:pt x="88" y="285"/>
                  </a:lnTo>
                  <a:lnTo>
                    <a:pt x="67" y="214"/>
                  </a:lnTo>
                  <a:lnTo>
                    <a:pt x="47" y="142"/>
                  </a:lnTo>
                  <a:lnTo>
                    <a:pt x="26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59" y="2714"/>
              <a:ext cx="194" cy="241"/>
            </a:xfrm>
            <a:custGeom>
              <a:avLst/>
              <a:gdLst>
                <a:gd name="T0" fmla="*/ 14 w 388"/>
                <a:gd name="T1" fmla="*/ 420 h 480"/>
                <a:gd name="T2" fmla="*/ 39 w 388"/>
                <a:gd name="T3" fmla="*/ 435 h 480"/>
                <a:gd name="T4" fmla="*/ 67 w 388"/>
                <a:gd name="T5" fmla="*/ 448 h 480"/>
                <a:gd name="T6" fmla="*/ 94 w 388"/>
                <a:gd name="T7" fmla="*/ 460 h 480"/>
                <a:gd name="T8" fmla="*/ 124 w 388"/>
                <a:gd name="T9" fmla="*/ 469 h 480"/>
                <a:gd name="T10" fmla="*/ 153 w 388"/>
                <a:gd name="T11" fmla="*/ 475 h 480"/>
                <a:gd name="T12" fmla="*/ 183 w 388"/>
                <a:gd name="T13" fmla="*/ 479 h 480"/>
                <a:gd name="T14" fmla="*/ 213 w 388"/>
                <a:gd name="T15" fmla="*/ 480 h 480"/>
                <a:gd name="T16" fmla="*/ 256 w 388"/>
                <a:gd name="T17" fmla="*/ 473 h 480"/>
                <a:gd name="T18" fmla="*/ 289 w 388"/>
                <a:gd name="T19" fmla="*/ 446 h 480"/>
                <a:gd name="T20" fmla="*/ 294 w 388"/>
                <a:gd name="T21" fmla="*/ 404 h 480"/>
                <a:gd name="T22" fmla="*/ 278 w 388"/>
                <a:gd name="T23" fmla="*/ 359 h 480"/>
                <a:gd name="T24" fmla="*/ 251 w 388"/>
                <a:gd name="T25" fmla="*/ 325 h 480"/>
                <a:gd name="T26" fmla="*/ 225 w 388"/>
                <a:gd name="T27" fmla="*/ 296 h 480"/>
                <a:gd name="T28" fmla="*/ 198 w 388"/>
                <a:gd name="T29" fmla="*/ 268 h 480"/>
                <a:gd name="T30" fmla="*/ 169 w 388"/>
                <a:gd name="T31" fmla="*/ 243 h 480"/>
                <a:gd name="T32" fmla="*/ 138 w 388"/>
                <a:gd name="T33" fmla="*/ 215 h 480"/>
                <a:gd name="T34" fmla="*/ 103 w 388"/>
                <a:gd name="T35" fmla="*/ 181 h 480"/>
                <a:gd name="T36" fmla="*/ 71 w 388"/>
                <a:gd name="T37" fmla="*/ 140 h 480"/>
                <a:gd name="T38" fmla="*/ 58 w 388"/>
                <a:gd name="T39" fmla="*/ 97 h 480"/>
                <a:gd name="T40" fmla="*/ 69 w 388"/>
                <a:gd name="T41" fmla="*/ 57 h 480"/>
                <a:gd name="T42" fmla="*/ 106 w 388"/>
                <a:gd name="T43" fmla="*/ 36 h 480"/>
                <a:gd name="T44" fmla="*/ 154 w 388"/>
                <a:gd name="T45" fmla="*/ 26 h 480"/>
                <a:gd name="T46" fmla="*/ 202 w 388"/>
                <a:gd name="T47" fmla="*/ 26 h 480"/>
                <a:gd name="T48" fmla="*/ 240 w 388"/>
                <a:gd name="T49" fmla="*/ 28 h 480"/>
                <a:gd name="T50" fmla="*/ 281 w 388"/>
                <a:gd name="T51" fmla="*/ 30 h 480"/>
                <a:gd name="T52" fmla="*/ 323 w 388"/>
                <a:gd name="T53" fmla="*/ 33 h 480"/>
                <a:gd name="T54" fmla="*/ 364 w 388"/>
                <a:gd name="T55" fmla="*/ 32 h 480"/>
                <a:gd name="T56" fmla="*/ 388 w 388"/>
                <a:gd name="T57" fmla="*/ 25 h 480"/>
                <a:gd name="T58" fmla="*/ 379 w 388"/>
                <a:gd name="T59" fmla="*/ 13 h 480"/>
                <a:gd name="T60" fmla="*/ 356 w 388"/>
                <a:gd name="T61" fmla="*/ 7 h 480"/>
                <a:gd name="T62" fmla="*/ 305 w 388"/>
                <a:gd name="T63" fmla="*/ 2 h 480"/>
                <a:gd name="T64" fmla="*/ 242 w 388"/>
                <a:gd name="T65" fmla="*/ 0 h 480"/>
                <a:gd name="T66" fmla="*/ 175 w 388"/>
                <a:gd name="T67" fmla="*/ 3 h 480"/>
                <a:gd name="T68" fmla="*/ 113 w 388"/>
                <a:gd name="T69" fmla="*/ 14 h 480"/>
                <a:gd name="T70" fmla="*/ 66 w 388"/>
                <a:gd name="T71" fmla="*/ 34 h 480"/>
                <a:gd name="T72" fmla="*/ 40 w 388"/>
                <a:gd name="T73" fmla="*/ 68 h 480"/>
                <a:gd name="T74" fmla="*/ 46 w 388"/>
                <a:gd name="T75" fmla="*/ 115 h 480"/>
                <a:gd name="T76" fmla="*/ 76 w 388"/>
                <a:gd name="T77" fmla="*/ 160 h 480"/>
                <a:gd name="T78" fmla="*/ 101 w 388"/>
                <a:gd name="T79" fmla="*/ 188 h 480"/>
                <a:gd name="T80" fmla="*/ 129 w 388"/>
                <a:gd name="T81" fmla="*/ 214 h 480"/>
                <a:gd name="T82" fmla="*/ 157 w 388"/>
                <a:gd name="T83" fmla="*/ 240 h 480"/>
                <a:gd name="T84" fmla="*/ 185 w 388"/>
                <a:gd name="T85" fmla="*/ 265 h 480"/>
                <a:gd name="T86" fmla="*/ 213 w 388"/>
                <a:gd name="T87" fmla="*/ 291 h 480"/>
                <a:gd name="T88" fmla="*/ 239 w 388"/>
                <a:gd name="T89" fmla="*/ 318 h 480"/>
                <a:gd name="T90" fmla="*/ 262 w 388"/>
                <a:gd name="T91" fmla="*/ 347 h 480"/>
                <a:gd name="T92" fmla="*/ 285 w 388"/>
                <a:gd name="T93" fmla="*/ 391 h 480"/>
                <a:gd name="T94" fmla="*/ 281 w 388"/>
                <a:gd name="T95" fmla="*/ 433 h 480"/>
                <a:gd name="T96" fmla="*/ 251 w 388"/>
                <a:gd name="T97" fmla="*/ 460 h 480"/>
                <a:gd name="T98" fmla="*/ 204 w 388"/>
                <a:gd name="T99" fmla="*/ 471 h 480"/>
                <a:gd name="T100" fmla="*/ 156 w 388"/>
                <a:gd name="T101" fmla="*/ 469 h 480"/>
                <a:gd name="T102" fmla="*/ 109 w 388"/>
                <a:gd name="T103" fmla="*/ 458 h 480"/>
                <a:gd name="T104" fmla="*/ 63 w 388"/>
                <a:gd name="T105" fmla="*/ 444 h 480"/>
                <a:gd name="T106" fmla="*/ 21 w 388"/>
                <a:gd name="T107" fmla="*/ 423 h 480"/>
                <a:gd name="T108" fmla="*/ 0 w 388"/>
                <a:gd name="T109" fmla="*/ 409 h 480"/>
                <a:gd name="T110" fmla="*/ 0 w 388"/>
                <a:gd name="T111" fmla="*/ 411 h 480"/>
                <a:gd name="T112" fmla="*/ 1 w 388"/>
                <a:gd name="T113" fmla="*/ 4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480">
                  <a:moveTo>
                    <a:pt x="1" y="412"/>
                  </a:moveTo>
                  <a:lnTo>
                    <a:pt x="14" y="420"/>
                  </a:lnTo>
                  <a:lnTo>
                    <a:pt x="26" y="429"/>
                  </a:lnTo>
                  <a:lnTo>
                    <a:pt x="39" y="435"/>
                  </a:lnTo>
                  <a:lnTo>
                    <a:pt x="53" y="442"/>
                  </a:lnTo>
                  <a:lnTo>
                    <a:pt x="67" y="448"/>
                  </a:lnTo>
                  <a:lnTo>
                    <a:pt x="81" y="454"/>
                  </a:lnTo>
                  <a:lnTo>
                    <a:pt x="94" y="460"/>
                  </a:lnTo>
                  <a:lnTo>
                    <a:pt x="109" y="464"/>
                  </a:lnTo>
                  <a:lnTo>
                    <a:pt x="124" y="469"/>
                  </a:lnTo>
                  <a:lnTo>
                    <a:pt x="138" y="472"/>
                  </a:lnTo>
                  <a:lnTo>
                    <a:pt x="153" y="475"/>
                  </a:lnTo>
                  <a:lnTo>
                    <a:pt x="168" y="477"/>
                  </a:lnTo>
                  <a:lnTo>
                    <a:pt x="183" y="479"/>
                  </a:lnTo>
                  <a:lnTo>
                    <a:pt x="198" y="480"/>
                  </a:lnTo>
                  <a:lnTo>
                    <a:pt x="213" y="480"/>
                  </a:lnTo>
                  <a:lnTo>
                    <a:pt x="227" y="479"/>
                  </a:lnTo>
                  <a:lnTo>
                    <a:pt x="256" y="473"/>
                  </a:lnTo>
                  <a:lnTo>
                    <a:pt x="277" y="462"/>
                  </a:lnTo>
                  <a:lnTo>
                    <a:pt x="289" y="446"/>
                  </a:lnTo>
                  <a:lnTo>
                    <a:pt x="295" y="426"/>
                  </a:lnTo>
                  <a:lnTo>
                    <a:pt x="294" y="404"/>
                  </a:lnTo>
                  <a:lnTo>
                    <a:pt x="288" y="382"/>
                  </a:lnTo>
                  <a:lnTo>
                    <a:pt x="278" y="359"/>
                  </a:lnTo>
                  <a:lnTo>
                    <a:pt x="263" y="339"/>
                  </a:lnTo>
                  <a:lnTo>
                    <a:pt x="251" y="325"/>
                  </a:lnTo>
                  <a:lnTo>
                    <a:pt x="239" y="310"/>
                  </a:lnTo>
                  <a:lnTo>
                    <a:pt x="225" y="296"/>
                  </a:lnTo>
                  <a:lnTo>
                    <a:pt x="212" y="282"/>
                  </a:lnTo>
                  <a:lnTo>
                    <a:pt x="198" y="268"/>
                  </a:lnTo>
                  <a:lnTo>
                    <a:pt x="184" y="256"/>
                  </a:lnTo>
                  <a:lnTo>
                    <a:pt x="169" y="243"/>
                  </a:lnTo>
                  <a:lnTo>
                    <a:pt x="156" y="230"/>
                  </a:lnTo>
                  <a:lnTo>
                    <a:pt x="138" y="215"/>
                  </a:lnTo>
                  <a:lnTo>
                    <a:pt x="121" y="199"/>
                  </a:lnTo>
                  <a:lnTo>
                    <a:pt x="103" y="181"/>
                  </a:lnTo>
                  <a:lnTo>
                    <a:pt x="85" y="161"/>
                  </a:lnTo>
                  <a:lnTo>
                    <a:pt x="71" y="140"/>
                  </a:lnTo>
                  <a:lnTo>
                    <a:pt x="62" y="120"/>
                  </a:lnTo>
                  <a:lnTo>
                    <a:pt x="58" y="97"/>
                  </a:lnTo>
                  <a:lnTo>
                    <a:pt x="60" y="75"/>
                  </a:lnTo>
                  <a:lnTo>
                    <a:pt x="69" y="57"/>
                  </a:lnTo>
                  <a:lnTo>
                    <a:pt x="85" y="44"/>
                  </a:lnTo>
                  <a:lnTo>
                    <a:pt x="106" y="36"/>
                  </a:lnTo>
                  <a:lnTo>
                    <a:pt x="130" y="30"/>
                  </a:lnTo>
                  <a:lnTo>
                    <a:pt x="154" y="26"/>
                  </a:lnTo>
                  <a:lnTo>
                    <a:pt x="180" y="26"/>
                  </a:lnTo>
                  <a:lnTo>
                    <a:pt x="202" y="26"/>
                  </a:lnTo>
                  <a:lnTo>
                    <a:pt x="219" y="26"/>
                  </a:lnTo>
                  <a:lnTo>
                    <a:pt x="240" y="28"/>
                  </a:lnTo>
                  <a:lnTo>
                    <a:pt x="260" y="29"/>
                  </a:lnTo>
                  <a:lnTo>
                    <a:pt x="281" y="30"/>
                  </a:lnTo>
                  <a:lnTo>
                    <a:pt x="302" y="32"/>
                  </a:lnTo>
                  <a:lnTo>
                    <a:pt x="323" y="33"/>
                  </a:lnTo>
                  <a:lnTo>
                    <a:pt x="343" y="33"/>
                  </a:lnTo>
                  <a:lnTo>
                    <a:pt x="364" y="32"/>
                  </a:lnTo>
                  <a:lnTo>
                    <a:pt x="385" y="29"/>
                  </a:lnTo>
                  <a:lnTo>
                    <a:pt x="388" y="25"/>
                  </a:lnTo>
                  <a:lnTo>
                    <a:pt x="385" y="18"/>
                  </a:lnTo>
                  <a:lnTo>
                    <a:pt x="379" y="13"/>
                  </a:lnTo>
                  <a:lnTo>
                    <a:pt x="375" y="9"/>
                  </a:lnTo>
                  <a:lnTo>
                    <a:pt x="356" y="7"/>
                  </a:lnTo>
                  <a:lnTo>
                    <a:pt x="333" y="4"/>
                  </a:lnTo>
                  <a:lnTo>
                    <a:pt x="305" y="2"/>
                  </a:lnTo>
                  <a:lnTo>
                    <a:pt x="275" y="0"/>
                  </a:lnTo>
                  <a:lnTo>
                    <a:pt x="242" y="0"/>
                  </a:lnTo>
                  <a:lnTo>
                    <a:pt x="209" y="1"/>
                  </a:lnTo>
                  <a:lnTo>
                    <a:pt x="175" y="3"/>
                  </a:lnTo>
                  <a:lnTo>
                    <a:pt x="143" y="8"/>
                  </a:lnTo>
                  <a:lnTo>
                    <a:pt x="113" y="14"/>
                  </a:lnTo>
                  <a:lnTo>
                    <a:pt x="86" y="23"/>
                  </a:lnTo>
                  <a:lnTo>
                    <a:pt x="66" y="34"/>
                  </a:lnTo>
                  <a:lnTo>
                    <a:pt x="49" y="49"/>
                  </a:lnTo>
                  <a:lnTo>
                    <a:pt x="40" y="68"/>
                  </a:lnTo>
                  <a:lnTo>
                    <a:pt x="39" y="90"/>
                  </a:lnTo>
                  <a:lnTo>
                    <a:pt x="46" y="115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9" y="174"/>
                  </a:lnTo>
                  <a:lnTo>
                    <a:pt x="101" y="188"/>
                  </a:lnTo>
                  <a:lnTo>
                    <a:pt x="115" y="202"/>
                  </a:lnTo>
                  <a:lnTo>
                    <a:pt x="129" y="214"/>
                  </a:lnTo>
                  <a:lnTo>
                    <a:pt x="143" y="227"/>
                  </a:lnTo>
                  <a:lnTo>
                    <a:pt x="157" y="240"/>
                  </a:lnTo>
                  <a:lnTo>
                    <a:pt x="172" y="252"/>
                  </a:lnTo>
                  <a:lnTo>
                    <a:pt x="185" y="265"/>
                  </a:lnTo>
                  <a:lnTo>
                    <a:pt x="199" y="278"/>
                  </a:lnTo>
                  <a:lnTo>
                    <a:pt x="213" y="291"/>
                  </a:lnTo>
                  <a:lnTo>
                    <a:pt x="226" y="304"/>
                  </a:lnTo>
                  <a:lnTo>
                    <a:pt x="239" y="318"/>
                  </a:lnTo>
                  <a:lnTo>
                    <a:pt x="250" y="333"/>
                  </a:lnTo>
                  <a:lnTo>
                    <a:pt x="262" y="347"/>
                  </a:lnTo>
                  <a:lnTo>
                    <a:pt x="272" y="363"/>
                  </a:lnTo>
                  <a:lnTo>
                    <a:pt x="285" y="391"/>
                  </a:lnTo>
                  <a:lnTo>
                    <a:pt x="287" y="414"/>
                  </a:lnTo>
                  <a:lnTo>
                    <a:pt x="281" y="433"/>
                  </a:lnTo>
                  <a:lnTo>
                    <a:pt x="268" y="448"/>
                  </a:lnTo>
                  <a:lnTo>
                    <a:pt x="251" y="460"/>
                  </a:lnTo>
                  <a:lnTo>
                    <a:pt x="228" y="468"/>
                  </a:lnTo>
                  <a:lnTo>
                    <a:pt x="204" y="471"/>
                  </a:lnTo>
                  <a:lnTo>
                    <a:pt x="179" y="471"/>
                  </a:lnTo>
                  <a:lnTo>
                    <a:pt x="156" y="469"/>
                  </a:lnTo>
                  <a:lnTo>
                    <a:pt x="132" y="464"/>
                  </a:lnTo>
                  <a:lnTo>
                    <a:pt x="109" y="458"/>
                  </a:lnTo>
                  <a:lnTo>
                    <a:pt x="86" y="452"/>
                  </a:lnTo>
                  <a:lnTo>
                    <a:pt x="63" y="444"/>
                  </a:lnTo>
                  <a:lnTo>
                    <a:pt x="41" y="433"/>
                  </a:lnTo>
                  <a:lnTo>
                    <a:pt x="21" y="423"/>
                  </a:lnTo>
                  <a:lnTo>
                    <a:pt x="1" y="410"/>
                  </a:lnTo>
                  <a:lnTo>
                    <a:pt x="0" y="409"/>
                  </a:lnTo>
                  <a:lnTo>
                    <a:pt x="0" y="410"/>
                  </a:lnTo>
                  <a:lnTo>
                    <a:pt x="0" y="41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4" y="2086"/>
              <a:ext cx="90" cy="475"/>
            </a:xfrm>
            <a:custGeom>
              <a:avLst/>
              <a:gdLst>
                <a:gd name="T0" fmla="*/ 29 w 179"/>
                <a:gd name="T1" fmla="*/ 0 h 950"/>
                <a:gd name="T2" fmla="*/ 16 w 179"/>
                <a:gd name="T3" fmla="*/ 2 h 950"/>
                <a:gd name="T4" fmla="*/ 7 w 179"/>
                <a:gd name="T5" fmla="*/ 9 h 950"/>
                <a:gd name="T6" fmla="*/ 2 w 179"/>
                <a:gd name="T7" fmla="*/ 19 h 950"/>
                <a:gd name="T8" fmla="*/ 0 w 179"/>
                <a:gd name="T9" fmla="*/ 32 h 950"/>
                <a:gd name="T10" fmla="*/ 0 w 179"/>
                <a:gd name="T11" fmla="*/ 46 h 950"/>
                <a:gd name="T12" fmla="*/ 1 w 179"/>
                <a:gd name="T13" fmla="*/ 60 h 950"/>
                <a:gd name="T14" fmla="*/ 3 w 179"/>
                <a:gd name="T15" fmla="*/ 73 h 950"/>
                <a:gd name="T16" fmla="*/ 6 w 179"/>
                <a:gd name="T17" fmla="*/ 84 h 950"/>
                <a:gd name="T18" fmla="*/ 11 w 179"/>
                <a:gd name="T19" fmla="*/ 114 h 950"/>
                <a:gd name="T20" fmla="*/ 17 w 179"/>
                <a:gd name="T21" fmla="*/ 144 h 950"/>
                <a:gd name="T22" fmla="*/ 23 w 179"/>
                <a:gd name="T23" fmla="*/ 174 h 950"/>
                <a:gd name="T24" fmla="*/ 29 w 179"/>
                <a:gd name="T25" fmla="*/ 202 h 950"/>
                <a:gd name="T26" fmla="*/ 36 w 179"/>
                <a:gd name="T27" fmla="*/ 232 h 950"/>
                <a:gd name="T28" fmla="*/ 41 w 179"/>
                <a:gd name="T29" fmla="*/ 262 h 950"/>
                <a:gd name="T30" fmla="*/ 47 w 179"/>
                <a:gd name="T31" fmla="*/ 292 h 950"/>
                <a:gd name="T32" fmla="*/ 54 w 179"/>
                <a:gd name="T33" fmla="*/ 322 h 950"/>
                <a:gd name="T34" fmla="*/ 70 w 179"/>
                <a:gd name="T35" fmla="*/ 401 h 950"/>
                <a:gd name="T36" fmla="*/ 86 w 179"/>
                <a:gd name="T37" fmla="*/ 479 h 950"/>
                <a:gd name="T38" fmla="*/ 102 w 179"/>
                <a:gd name="T39" fmla="*/ 557 h 950"/>
                <a:gd name="T40" fmla="*/ 117 w 179"/>
                <a:gd name="T41" fmla="*/ 636 h 950"/>
                <a:gd name="T42" fmla="*/ 132 w 179"/>
                <a:gd name="T43" fmla="*/ 715 h 950"/>
                <a:gd name="T44" fmla="*/ 147 w 179"/>
                <a:gd name="T45" fmla="*/ 794 h 950"/>
                <a:gd name="T46" fmla="*/ 161 w 179"/>
                <a:gd name="T47" fmla="*/ 872 h 950"/>
                <a:gd name="T48" fmla="*/ 175 w 179"/>
                <a:gd name="T49" fmla="*/ 950 h 950"/>
                <a:gd name="T50" fmla="*/ 176 w 179"/>
                <a:gd name="T51" fmla="*/ 950 h 950"/>
                <a:gd name="T52" fmla="*/ 177 w 179"/>
                <a:gd name="T53" fmla="*/ 949 h 950"/>
                <a:gd name="T54" fmla="*/ 179 w 179"/>
                <a:gd name="T55" fmla="*/ 947 h 950"/>
                <a:gd name="T56" fmla="*/ 179 w 179"/>
                <a:gd name="T57" fmla="*/ 946 h 950"/>
                <a:gd name="T58" fmla="*/ 169 w 179"/>
                <a:gd name="T59" fmla="*/ 878 h 950"/>
                <a:gd name="T60" fmla="*/ 159 w 179"/>
                <a:gd name="T61" fmla="*/ 811 h 950"/>
                <a:gd name="T62" fmla="*/ 147 w 179"/>
                <a:gd name="T63" fmla="*/ 743 h 950"/>
                <a:gd name="T64" fmla="*/ 135 w 179"/>
                <a:gd name="T65" fmla="*/ 676 h 950"/>
                <a:gd name="T66" fmla="*/ 122 w 179"/>
                <a:gd name="T67" fmla="*/ 609 h 950"/>
                <a:gd name="T68" fmla="*/ 108 w 179"/>
                <a:gd name="T69" fmla="*/ 544 h 950"/>
                <a:gd name="T70" fmla="*/ 94 w 179"/>
                <a:gd name="T71" fmla="*/ 477 h 950"/>
                <a:gd name="T72" fmla="*/ 81 w 179"/>
                <a:gd name="T73" fmla="*/ 410 h 950"/>
                <a:gd name="T74" fmla="*/ 74 w 179"/>
                <a:gd name="T75" fmla="*/ 378 h 950"/>
                <a:gd name="T76" fmla="*/ 68 w 179"/>
                <a:gd name="T77" fmla="*/ 345 h 950"/>
                <a:gd name="T78" fmla="*/ 61 w 179"/>
                <a:gd name="T79" fmla="*/ 313 h 950"/>
                <a:gd name="T80" fmla="*/ 55 w 179"/>
                <a:gd name="T81" fmla="*/ 281 h 950"/>
                <a:gd name="T82" fmla="*/ 48 w 179"/>
                <a:gd name="T83" fmla="*/ 248 h 950"/>
                <a:gd name="T84" fmla="*/ 41 w 179"/>
                <a:gd name="T85" fmla="*/ 217 h 950"/>
                <a:gd name="T86" fmla="*/ 36 w 179"/>
                <a:gd name="T87" fmla="*/ 185 h 950"/>
                <a:gd name="T88" fmla="*/ 29 w 179"/>
                <a:gd name="T89" fmla="*/ 153 h 950"/>
                <a:gd name="T90" fmla="*/ 25 w 179"/>
                <a:gd name="T91" fmla="*/ 142 h 950"/>
                <a:gd name="T92" fmla="*/ 21 w 179"/>
                <a:gd name="T93" fmla="*/ 123 h 950"/>
                <a:gd name="T94" fmla="*/ 15 w 179"/>
                <a:gd name="T95" fmla="*/ 100 h 950"/>
                <a:gd name="T96" fmla="*/ 10 w 179"/>
                <a:gd name="T97" fmla="*/ 73 h 950"/>
                <a:gd name="T98" fmla="*/ 7 w 179"/>
                <a:gd name="T99" fmla="*/ 48 h 950"/>
                <a:gd name="T100" fmla="*/ 8 w 179"/>
                <a:gd name="T101" fmla="*/ 26 h 950"/>
                <a:gd name="T102" fmla="*/ 14 w 179"/>
                <a:gd name="T103" fmla="*/ 10 h 950"/>
                <a:gd name="T104" fmla="*/ 26 w 179"/>
                <a:gd name="T105" fmla="*/ 3 h 950"/>
                <a:gd name="T106" fmla="*/ 28 w 179"/>
                <a:gd name="T107" fmla="*/ 3 h 950"/>
                <a:gd name="T108" fmla="*/ 29 w 179"/>
                <a:gd name="T109" fmla="*/ 1 h 950"/>
                <a:gd name="T110" fmla="*/ 29 w 179"/>
                <a:gd name="T111" fmla="*/ 0 h 950"/>
                <a:gd name="T112" fmla="*/ 29 w 179"/>
                <a:gd name="T113" fmla="*/ 0 h 950"/>
                <a:gd name="T114" fmla="*/ 29 w 179"/>
                <a:gd name="T115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950">
                  <a:moveTo>
                    <a:pt x="29" y="0"/>
                  </a:moveTo>
                  <a:lnTo>
                    <a:pt x="16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3"/>
                  </a:lnTo>
                  <a:lnTo>
                    <a:pt x="6" y="84"/>
                  </a:lnTo>
                  <a:lnTo>
                    <a:pt x="11" y="114"/>
                  </a:lnTo>
                  <a:lnTo>
                    <a:pt x="17" y="144"/>
                  </a:lnTo>
                  <a:lnTo>
                    <a:pt x="23" y="174"/>
                  </a:lnTo>
                  <a:lnTo>
                    <a:pt x="29" y="202"/>
                  </a:lnTo>
                  <a:lnTo>
                    <a:pt x="36" y="232"/>
                  </a:lnTo>
                  <a:lnTo>
                    <a:pt x="41" y="262"/>
                  </a:lnTo>
                  <a:lnTo>
                    <a:pt x="47" y="292"/>
                  </a:lnTo>
                  <a:lnTo>
                    <a:pt x="54" y="322"/>
                  </a:lnTo>
                  <a:lnTo>
                    <a:pt x="70" y="401"/>
                  </a:lnTo>
                  <a:lnTo>
                    <a:pt x="86" y="479"/>
                  </a:lnTo>
                  <a:lnTo>
                    <a:pt x="102" y="557"/>
                  </a:lnTo>
                  <a:lnTo>
                    <a:pt x="117" y="636"/>
                  </a:lnTo>
                  <a:lnTo>
                    <a:pt x="132" y="715"/>
                  </a:lnTo>
                  <a:lnTo>
                    <a:pt x="147" y="794"/>
                  </a:lnTo>
                  <a:lnTo>
                    <a:pt x="161" y="872"/>
                  </a:lnTo>
                  <a:lnTo>
                    <a:pt x="175" y="950"/>
                  </a:lnTo>
                  <a:lnTo>
                    <a:pt x="176" y="950"/>
                  </a:lnTo>
                  <a:lnTo>
                    <a:pt x="177" y="949"/>
                  </a:lnTo>
                  <a:lnTo>
                    <a:pt x="179" y="947"/>
                  </a:lnTo>
                  <a:lnTo>
                    <a:pt x="179" y="946"/>
                  </a:lnTo>
                  <a:lnTo>
                    <a:pt x="169" y="878"/>
                  </a:lnTo>
                  <a:lnTo>
                    <a:pt x="159" y="811"/>
                  </a:lnTo>
                  <a:lnTo>
                    <a:pt x="147" y="743"/>
                  </a:lnTo>
                  <a:lnTo>
                    <a:pt x="135" y="676"/>
                  </a:lnTo>
                  <a:lnTo>
                    <a:pt x="122" y="609"/>
                  </a:lnTo>
                  <a:lnTo>
                    <a:pt x="108" y="544"/>
                  </a:lnTo>
                  <a:lnTo>
                    <a:pt x="94" y="477"/>
                  </a:lnTo>
                  <a:lnTo>
                    <a:pt x="81" y="410"/>
                  </a:lnTo>
                  <a:lnTo>
                    <a:pt x="74" y="378"/>
                  </a:lnTo>
                  <a:lnTo>
                    <a:pt x="68" y="345"/>
                  </a:lnTo>
                  <a:lnTo>
                    <a:pt x="61" y="313"/>
                  </a:lnTo>
                  <a:lnTo>
                    <a:pt x="55" y="281"/>
                  </a:lnTo>
                  <a:lnTo>
                    <a:pt x="48" y="248"/>
                  </a:lnTo>
                  <a:lnTo>
                    <a:pt x="41" y="217"/>
                  </a:lnTo>
                  <a:lnTo>
                    <a:pt x="36" y="185"/>
                  </a:lnTo>
                  <a:lnTo>
                    <a:pt x="29" y="153"/>
                  </a:lnTo>
                  <a:lnTo>
                    <a:pt x="25" y="142"/>
                  </a:lnTo>
                  <a:lnTo>
                    <a:pt x="21" y="123"/>
                  </a:lnTo>
                  <a:lnTo>
                    <a:pt x="15" y="100"/>
                  </a:lnTo>
                  <a:lnTo>
                    <a:pt x="10" y="73"/>
                  </a:lnTo>
                  <a:lnTo>
                    <a:pt x="7" y="48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61" y="2100"/>
              <a:ext cx="43" cy="443"/>
            </a:xfrm>
            <a:custGeom>
              <a:avLst/>
              <a:gdLst>
                <a:gd name="T0" fmla="*/ 2 w 86"/>
                <a:gd name="T1" fmla="*/ 19 h 887"/>
                <a:gd name="T2" fmla="*/ 11 w 86"/>
                <a:gd name="T3" fmla="*/ 15 h 887"/>
                <a:gd name="T4" fmla="*/ 22 w 86"/>
                <a:gd name="T5" fmla="*/ 11 h 887"/>
                <a:gd name="T6" fmla="*/ 35 w 86"/>
                <a:gd name="T7" fmla="*/ 8 h 887"/>
                <a:gd name="T8" fmla="*/ 49 w 86"/>
                <a:gd name="T9" fmla="*/ 7 h 887"/>
                <a:gd name="T10" fmla="*/ 61 w 86"/>
                <a:gd name="T11" fmla="*/ 8 h 887"/>
                <a:gd name="T12" fmla="*/ 72 w 86"/>
                <a:gd name="T13" fmla="*/ 13 h 887"/>
                <a:gd name="T14" fmla="*/ 79 w 86"/>
                <a:gd name="T15" fmla="*/ 22 h 887"/>
                <a:gd name="T16" fmla="*/ 82 w 86"/>
                <a:gd name="T17" fmla="*/ 35 h 887"/>
                <a:gd name="T18" fmla="*/ 82 w 86"/>
                <a:gd name="T19" fmla="*/ 41 h 887"/>
                <a:gd name="T20" fmla="*/ 82 w 86"/>
                <a:gd name="T21" fmla="*/ 48 h 887"/>
                <a:gd name="T22" fmla="*/ 82 w 86"/>
                <a:gd name="T23" fmla="*/ 53 h 887"/>
                <a:gd name="T24" fmla="*/ 82 w 86"/>
                <a:gd name="T25" fmla="*/ 60 h 887"/>
                <a:gd name="T26" fmla="*/ 82 w 86"/>
                <a:gd name="T27" fmla="*/ 82 h 887"/>
                <a:gd name="T28" fmla="*/ 82 w 86"/>
                <a:gd name="T29" fmla="*/ 104 h 887"/>
                <a:gd name="T30" fmla="*/ 81 w 86"/>
                <a:gd name="T31" fmla="*/ 126 h 887"/>
                <a:gd name="T32" fmla="*/ 81 w 86"/>
                <a:gd name="T33" fmla="*/ 148 h 887"/>
                <a:gd name="T34" fmla="*/ 79 w 86"/>
                <a:gd name="T35" fmla="*/ 218 h 887"/>
                <a:gd name="T36" fmla="*/ 78 w 86"/>
                <a:gd name="T37" fmla="*/ 288 h 887"/>
                <a:gd name="T38" fmla="*/ 75 w 86"/>
                <a:gd name="T39" fmla="*/ 360 h 887"/>
                <a:gd name="T40" fmla="*/ 73 w 86"/>
                <a:gd name="T41" fmla="*/ 430 h 887"/>
                <a:gd name="T42" fmla="*/ 70 w 86"/>
                <a:gd name="T43" fmla="*/ 543 h 887"/>
                <a:gd name="T44" fmla="*/ 66 w 86"/>
                <a:gd name="T45" fmla="*/ 655 h 887"/>
                <a:gd name="T46" fmla="*/ 61 w 86"/>
                <a:gd name="T47" fmla="*/ 768 h 887"/>
                <a:gd name="T48" fmla="*/ 56 w 86"/>
                <a:gd name="T49" fmla="*/ 881 h 887"/>
                <a:gd name="T50" fmla="*/ 56 w 86"/>
                <a:gd name="T51" fmla="*/ 883 h 887"/>
                <a:gd name="T52" fmla="*/ 58 w 86"/>
                <a:gd name="T53" fmla="*/ 885 h 887"/>
                <a:gd name="T54" fmla="*/ 59 w 86"/>
                <a:gd name="T55" fmla="*/ 887 h 887"/>
                <a:gd name="T56" fmla="*/ 60 w 86"/>
                <a:gd name="T57" fmla="*/ 884 h 887"/>
                <a:gd name="T58" fmla="*/ 71 w 86"/>
                <a:gd name="T59" fmla="*/ 756 h 887"/>
                <a:gd name="T60" fmla="*/ 75 w 86"/>
                <a:gd name="T61" fmla="*/ 626 h 887"/>
                <a:gd name="T62" fmla="*/ 76 w 86"/>
                <a:gd name="T63" fmla="*/ 497 h 887"/>
                <a:gd name="T64" fmla="*/ 79 w 86"/>
                <a:gd name="T65" fmla="*/ 368 h 887"/>
                <a:gd name="T66" fmla="*/ 81 w 86"/>
                <a:gd name="T67" fmla="*/ 298 h 887"/>
                <a:gd name="T68" fmla="*/ 83 w 86"/>
                <a:gd name="T69" fmla="*/ 227 h 887"/>
                <a:gd name="T70" fmla="*/ 85 w 86"/>
                <a:gd name="T71" fmla="*/ 158 h 887"/>
                <a:gd name="T72" fmla="*/ 86 w 86"/>
                <a:gd name="T73" fmla="*/ 88 h 887"/>
                <a:gd name="T74" fmla="*/ 86 w 86"/>
                <a:gd name="T75" fmla="*/ 73 h 887"/>
                <a:gd name="T76" fmla="*/ 86 w 86"/>
                <a:gd name="T77" fmla="*/ 58 h 887"/>
                <a:gd name="T78" fmla="*/ 86 w 86"/>
                <a:gd name="T79" fmla="*/ 44 h 887"/>
                <a:gd name="T80" fmla="*/ 86 w 86"/>
                <a:gd name="T81" fmla="*/ 29 h 887"/>
                <a:gd name="T82" fmla="*/ 82 w 86"/>
                <a:gd name="T83" fmla="*/ 17 h 887"/>
                <a:gd name="T84" fmla="*/ 74 w 86"/>
                <a:gd name="T85" fmla="*/ 7 h 887"/>
                <a:gd name="T86" fmla="*/ 64 w 86"/>
                <a:gd name="T87" fmla="*/ 3 h 887"/>
                <a:gd name="T88" fmla="*/ 50 w 86"/>
                <a:gd name="T89" fmla="*/ 0 h 887"/>
                <a:gd name="T90" fmla="*/ 36 w 86"/>
                <a:gd name="T91" fmla="*/ 2 h 887"/>
                <a:gd name="T92" fmla="*/ 23 w 86"/>
                <a:gd name="T93" fmla="*/ 5 h 887"/>
                <a:gd name="T94" fmla="*/ 11 w 86"/>
                <a:gd name="T95" fmla="*/ 10 h 887"/>
                <a:gd name="T96" fmla="*/ 0 w 86"/>
                <a:gd name="T97" fmla="*/ 14 h 887"/>
                <a:gd name="T98" fmla="*/ 0 w 86"/>
                <a:gd name="T99" fmla="*/ 15 h 887"/>
                <a:gd name="T100" fmla="*/ 0 w 86"/>
                <a:gd name="T101" fmla="*/ 17 h 887"/>
                <a:gd name="T102" fmla="*/ 0 w 86"/>
                <a:gd name="T103" fmla="*/ 19 h 887"/>
                <a:gd name="T104" fmla="*/ 2 w 86"/>
                <a:gd name="T105" fmla="*/ 19 h 887"/>
                <a:gd name="T106" fmla="*/ 2 w 86"/>
                <a:gd name="T107" fmla="*/ 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87">
                  <a:moveTo>
                    <a:pt x="2" y="19"/>
                  </a:moveTo>
                  <a:lnTo>
                    <a:pt x="11" y="15"/>
                  </a:lnTo>
                  <a:lnTo>
                    <a:pt x="22" y="11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1" y="8"/>
                  </a:lnTo>
                  <a:lnTo>
                    <a:pt x="72" y="13"/>
                  </a:lnTo>
                  <a:lnTo>
                    <a:pt x="79" y="22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82" y="53"/>
                  </a:lnTo>
                  <a:lnTo>
                    <a:pt x="82" y="60"/>
                  </a:lnTo>
                  <a:lnTo>
                    <a:pt x="82" y="82"/>
                  </a:lnTo>
                  <a:lnTo>
                    <a:pt x="82" y="104"/>
                  </a:lnTo>
                  <a:lnTo>
                    <a:pt x="81" y="126"/>
                  </a:lnTo>
                  <a:lnTo>
                    <a:pt x="81" y="148"/>
                  </a:lnTo>
                  <a:lnTo>
                    <a:pt x="79" y="218"/>
                  </a:lnTo>
                  <a:lnTo>
                    <a:pt x="78" y="288"/>
                  </a:lnTo>
                  <a:lnTo>
                    <a:pt x="75" y="360"/>
                  </a:lnTo>
                  <a:lnTo>
                    <a:pt x="73" y="430"/>
                  </a:lnTo>
                  <a:lnTo>
                    <a:pt x="70" y="543"/>
                  </a:lnTo>
                  <a:lnTo>
                    <a:pt x="66" y="655"/>
                  </a:lnTo>
                  <a:lnTo>
                    <a:pt x="61" y="768"/>
                  </a:lnTo>
                  <a:lnTo>
                    <a:pt x="56" y="881"/>
                  </a:lnTo>
                  <a:lnTo>
                    <a:pt x="56" y="883"/>
                  </a:lnTo>
                  <a:lnTo>
                    <a:pt x="58" y="885"/>
                  </a:lnTo>
                  <a:lnTo>
                    <a:pt x="59" y="887"/>
                  </a:lnTo>
                  <a:lnTo>
                    <a:pt x="60" y="884"/>
                  </a:lnTo>
                  <a:lnTo>
                    <a:pt x="71" y="756"/>
                  </a:lnTo>
                  <a:lnTo>
                    <a:pt x="75" y="626"/>
                  </a:lnTo>
                  <a:lnTo>
                    <a:pt x="76" y="497"/>
                  </a:lnTo>
                  <a:lnTo>
                    <a:pt x="79" y="368"/>
                  </a:lnTo>
                  <a:lnTo>
                    <a:pt x="81" y="298"/>
                  </a:lnTo>
                  <a:lnTo>
                    <a:pt x="83" y="227"/>
                  </a:lnTo>
                  <a:lnTo>
                    <a:pt x="85" y="158"/>
                  </a:lnTo>
                  <a:lnTo>
                    <a:pt x="86" y="88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86" y="44"/>
                  </a:lnTo>
                  <a:lnTo>
                    <a:pt x="86" y="29"/>
                  </a:lnTo>
                  <a:lnTo>
                    <a:pt x="82" y="17"/>
                  </a:lnTo>
                  <a:lnTo>
                    <a:pt x="74" y="7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36" y="2"/>
                  </a:lnTo>
                  <a:lnTo>
                    <a:pt x="23" y="5"/>
                  </a:lnTo>
                  <a:lnTo>
                    <a:pt x="11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45" y="2516"/>
              <a:ext cx="471" cy="72"/>
            </a:xfrm>
            <a:custGeom>
              <a:avLst/>
              <a:gdLst>
                <a:gd name="T0" fmla="*/ 2 w 943"/>
                <a:gd name="T1" fmla="*/ 75 h 143"/>
                <a:gd name="T2" fmla="*/ 6 w 943"/>
                <a:gd name="T3" fmla="*/ 102 h 143"/>
                <a:gd name="T4" fmla="*/ 12 w 943"/>
                <a:gd name="T5" fmla="*/ 125 h 143"/>
                <a:gd name="T6" fmla="*/ 29 w 943"/>
                <a:gd name="T7" fmla="*/ 140 h 143"/>
                <a:gd name="T8" fmla="*/ 51 w 943"/>
                <a:gd name="T9" fmla="*/ 143 h 143"/>
                <a:gd name="T10" fmla="*/ 68 w 943"/>
                <a:gd name="T11" fmla="*/ 142 h 143"/>
                <a:gd name="T12" fmla="*/ 84 w 943"/>
                <a:gd name="T13" fmla="*/ 140 h 143"/>
                <a:gd name="T14" fmla="*/ 101 w 943"/>
                <a:gd name="T15" fmla="*/ 136 h 143"/>
                <a:gd name="T16" fmla="*/ 127 w 943"/>
                <a:gd name="T17" fmla="*/ 133 h 143"/>
                <a:gd name="T18" fmla="*/ 160 w 943"/>
                <a:gd name="T19" fmla="*/ 128 h 143"/>
                <a:gd name="T20" fmla="*/ 194 w 943"/>
                <a:gd name="T21" fmla="*/ 125 h 143"/>
                <a:gd name="T22" fmla="*/ 227 w 943"/>
                <a:gd name="T23" fmla="*/ 120 h 143"/>
                <a:gd name="T24" fmla="*/ 262 w 943"/>
                <a:gd name="T25" fmla="*/ 116 h 143"/>
                <a:gd name="T26" fmla="*/ 295 w 943"/>
                <a:gd name="T27" fmla="*/ 111 h 143"/>
                <a:gd name="T28" fmla="*/ 329 w 943"/>
                <a:gd name="T29" fmla="*/ 108 h 143"/>
                <a:gd name="T30" fmla="*/ 362 w 943"/>
                <a:gd name="T31" fmla="*/ 103 h 143"/>
                <a:gd name="T32" fmla="*/ 400 w 943"/>
                <a:gd name="T33" fmla="*/ 98 h 143"/>
                <a:gd name="T34" fmla="*/ 440 w 943"/>
                <a:gd name="T35" fmla="*/ 93 h 143"/>
                <a:gd name="T36" fmla="*/ 481 w 943"/>
                <a:gd name="T37" fmla="*/ 88 h 143"/>
                <a:gd name="T38" fmla="*/ 521 w 943"/>
                <a:gd name="T39" fmla="*/ 82 h 143"/>
                <a:gd name="T40" fmla="*/ 561 w 943"/>
                <a:gd name="T41" fmla="*/ 78 h 143"/>
                <a:gd name="T42" fmla="*/ 603 w 943"/>
                <a:gd name="T43" fmla="*/ 72 h 143"/>
                <a:gd name="T44" fmla="*/ 643 w 943"/>
                <a:gd name="T45" fmla="*/ 67 h 143"/>
                <a:gd name="T46" fmla="*/ 684 w 943"/>
                <a:gd name="T47" fmla="*/ 61 h 143"/>
                <a:gd name="T48" fmla="*/ 716 w 943"/>
                <a:gd name="T49" fmla="*/ 58 h 143"/>
                <a:gd name="T50" fmla="*/ 745 w 943"/>
                <a:gd name="T51" fmla="*/ 55 h 143"/>
                <a:gd name="T52" fmla="*/ 773 w 943"/>
                <a:gd name="T53" fmla="*/ 52 h 143"/>
                <a:gd name="T54" fmla="*/ 803 w 943"/>
                <a:gd name="T55" fmla="*/ 50 h 143"/>
                <a:gd name="T56" fmla="*/ 833 w 943"/>
                <a:gd name="T57" fmla="*/ 47 h 143"/>
                <a:gd name="T58" fmla="*/ 863 w 943"/>
                <a:gd name="T59" fmla="*/ 42 h 143"/>
                <a:gd name="T60" fmla="*/ 891 w 943"/>
                <a:gd name="T61" fmla="*/ 36 h 143"/>
                <a:gd name="T62" fmla="*/ 918 w 943"/>
                <a:gd name="T63" fmla="*/ 28 h 143"/>
                <a:gd name="T64" fmla="*/ 936 w 943"/>
                <a:gd name="T65" fmla="*/ 19 h 143"/>
                <a:gd name="T66" fmla="*/ 943 w 943"/>
                <a:gd name="T67" fmla="*/ 3 h 143"/>
                <a:gd name="T68" fmla="*/ 905 w 943"/>
                <a:gd name="T69" fmla="*/ 7 h 143"/>
                <a:gd name="T70" fmla="*/ 841 w 943"/>
                <a:gd name="T71" fmla="*/ 20 h 143"/>
                <a:gd name="T72" fmla="*/ 777 w 943"/>
                <a:gd name="T73" fmla="*/ 30 h 143"/>
                <a:gd name="T74" fmla="*/ 711 w 943"/>
                <a:gd name="T75" fmla="*/ 41 h 143"/>
                <a:gd name="T76" fmla="*/ 646 w 943"/>
                <a:gd name="T77" fmla="*/ 49 h 143"/>
                <a:gd name="T78" fmla="*/ 581 w 943"/>
                <a:gd name="T79" fmla="*/ 57 h 143"/>
                <a:gd name="T80" fmla="*/ 515 w 943"/>
                <a:gd name="T81" fmla="*/ 65 h 143"/>
                <a:gd name="T82" fmla="*/ 451 w 943"/>
                <a:gd name="T83" fmla="*/ 74 h 143"/>
                <a:gd name="T84" fmla="*/ 401 w 943"/>
                <a:gd name="T85" fmla="*/ 81 h 143"/>
                <a:gd name="T86" fmla="*/ 367 w 943"/>
                <a:gd name="T87" fmla="*/ 87 h 143"/>
                <a:gd name="T88" fmla="*/ 333 w 943"/>
                <a:gd name="T89" fmla="*/ 91 h 143"/>
                <a:gd name="T90" fmla="*/ 299 w 943"/>
                <a:gd name="T91" fmla="*/ 97 h 143"/>
                <a:gd name="T92" fmla="*/ 264 w 943"/>
                <a:gd name="T93" fmla="*/ 102 h 143"/>
                <a:gd name="T94" fmla="*/ 229 w 943"/>
                <a:gd name="T95" fmla="*/ 108 h 143"/>
                <a:gd name="T96" fmla="*/ 196 w 943"/>
                <a:gd name="T97" fmla="*/ 112 h 143"/>
                <a:gd name="T98" fmla="*/ 161 w 943"/>
                <a:gd name="T99" fmla="*/ 118 h 143"/>
                <a:gd name="T100" fmla="*/ 136 w 943"/>
                <a:gd name="T101" fmla="*/ 121 h 143"/>
                <a:gd name="T102" fmla="*/ 120 w 943"/>
                <a:gd name="T103" fmla="*/ 124 h 143"/>
                <a:gd name="T104" fmla="*/ 104 w 943"/>
                <a:gd name="T105" fmla="*/ 127 h 143"/>
                <a:gd name="T106" fmla="*/ 88 w 943"/>
                <a:gd name="T107" fmla="*/ 129 h 143"/>
                <a:gd name="T108" fmla="*/ 57 w 943"/>
                <a:gd name="T109" fmla="*/ 133 h 143"/>
                <a:gd name="T110" fmla="*/ 29 w 943"/>
                <a:gd name="T111" fmla="*/ 126 h 143"/>
                <a:gd name="T112" fmla="*/ 16 w 943"/>
                <a:gd name="T113" fmla="*/ 106 h 143"/>
                <a:gd name="T114" fmla="*/ 8 w 943"/>
                <a:gd name="T115" fmla="*/ 76 h 143"/>
                <a:gd name="T116" fmla="*/ 2 w 943"/>
                <a:gd name="T117" fmla="*/ 59 h 143"/>
                <a:gd name="T118" fmla="*/ 0 w 943"/>
                <a:gd name="T119" fmla="*/ 61 h 143"/>
                <a:gd name="T120" fmla="*/ 0 w 943"/>
                <a:gd name="T121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143">
                  <a:moveTo>
                    <a:pt x="0" y="63"/>
                  </a:moveTo>
                  <a:lnTo>
                    <a:pt x="2" y="75"/>
                  </a:lnTo>
                  <a:lnTo>
                    <a:pt x="5" y="89"/>
                  </a:lnTo>
                  <a:lnTo>
                    <a:pt x="6" y="102"/>
                  </a:lnTo>
                  <a:lnTo>
                    <a:pt x="8" y="113"/>
                  </a:lnTo>
                  <a:lnTo>
                    <a:pt x="12" y="125"/>
                  </a:lnTo>
                  <a:lnTo>
                    <a:pt x="19" y="133"/>
                  </a:lnTo>
                  <a:lnTo>
                    <a:pt x="29" y="140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6" y="141"/>
                  </a:lnTo>
                  <a:lnTo>
                    <a:pt x="84" y="140"/>
                  </a:lnTo>
                  <a:lnTo>
                    <a:pt x="93" y="139"/>
                  </a:lnTo>
                  <a:lnTo>
                    <a:pt x="101" y="136"/>
                  </a:lnTo>
                  <a:lnTo>
                    <a:pt x="110" y="135"/>
                  </a:lnTo>
                  <a:lnTo>
                    <a:pt x="127" y="133"/>
                  </a:lnTo>
                  <a:lnTo>
                    <a:pt x="143" y="131"/>
                  </a:lnTo>
                  <a:lnTo>
                    <a:pt x="160" y="128"/>
                  </a:lnTo>
                  <a:lnTo>
                    <a:pt x="178" y="126"/>
                  </a:lnTo>
                  <a:lnTo>
                    <a:pt x="194" y="125"/>
                  </a:lnTo>
                  <a:lnTo>
                    <a:pt x="211" y="123"/>
                  </a:lnTo>
                  <a:lnTo>
                    <a:pt x="227" y="120"/>
                  </a:lnTo>
                  <a:lnTo>
                    <a:pt x="244" y="118"/>
                  </a:lnTo>
                  <a:lnTo>
                    <a:pt x="262" y="116"/>
                  </a:lnTo>
                  <a:lnTo>
                    <a:pt x="278" y="113"/>
                  </a:lnTo>
                  <a:lnTo>
                    <a:pt x="295" y="111"/>
                  </a:lnTo>
                  <a:lnTo>
                    <a:pt x="312" y="109"/>
                  </a:lnTo>
                  <a:lnTo>
                    <a:pt x="329" y="108"/>
                  </a:lnTo>
                  <a:lnTo>
                    <a:pt x="346" y="105"/>
                  </a:lnTo>
                  <a:lnTo>
                    <a:pt x="362" y="103"/>
                  </a:lnTo>
                  <a:lnTo>
                    <a:pt x="379" y="101"/>
                  </a:lnTo>
                  <a:lnTo>
                    <a:pt x="400" y="98"/>
                  </a:lnTo>
                  <a:lnTo>
                    <a:pt x="420" y="95"/>
                  </a:lnTo>
                  <a:lnTo>
                    <a:pt x="440" y="93"/>
                  </a:lnTo>
                  <a:lnTo>
                    <a:pt x="460" y="90"/>
                  </a:lnTo>
                  <a:lnTo>
                    <a:pt x="481" y="88"/>
                  </a:lnTo>
                  <a:lnTo>
                    <a:pt x="501" y="85"/>
                  </a:lnTo>
                  <a:lnTo>
                    <a:pt x="521" y="82"/>
                  </a:lnTo>
                  <a:lnTo>
                    <a:pt x="542" y="80"/>
                  </a:lnTo>
                  <a:lnTo>
                    <a:pt x="561" y="78"/>
                  </a:lnTo>
                  <a:lnTo>
                    <a:pt x="582" y="74"/>
                  </a:lnTo>
                  <a:lnTo>
                    <a:pt x="603" y="72"/>
                  </a:lnTo>
                  <a:lnTo>
                    <a:pt x="622" y="70"/>
                  </a:lnTo>
                  <a:lnTo>
                    <a:pt x="643" y="67"/>
                  </a:lnTo>
                  <a:lnTo>
                    <a:pt x="663" y="64"/>
                  </a:lnTo>
                  <a:lnTo>
                    <a:pt x="684" y="61"/>
                  </a:lnTo>
                  <a:lnTo>
                    <a:pt x="703" y="59"/>
                  </a:lnTo>
                  <a:lnTo>
                    <a:pt x="716" y="58"/>
                  </a:lnTo>
                  <a:lnTo>
                    <a:pt x="730" y="56"/>
                  </a:lnTo>
                  <a:lnTo>
                    <a:pt x="745" y="55"/>
                  </a:lnTo>
                  <a:lnTo>
                    <a:pt x="758" y="53"/>
                  </a:lnTo>
                  <a:lnTo>
                    <a:pt x="773" y="52"/>
                  </a:lnTo>
                  <a:lnTo>
                    <a:pt x="788" y="51"/>
                  </a:lnTo>
                  <a:lnTo>
                    <a:pt x="803" y="50"/>
                  </a:lnTo>
                  <a:lnTo>
                    <a:pt x="818" y="48"/>
                  </a:lnTo>
                  <a:lnTo>
                    <a:pt x="833" y="47"/>
                  </a:lnTo>
                  <a:lnTo>
                    <a:pt x="848" y="44"/>
                  </a:lnTo>
                  <a:lnTo>
                    <a:pt x="863" y="42"/>
                  </a:lnTo>
                  <a:lnTo>
                    <a:pt x="877" y="40"/>
                  </a:lnTo>
                  <a:lnTo>
                    <a:pt x="891" y="36"/>
                  </a:lnTo>
                  <a:lnTo>
                    <a:pt x="905" y="33"/>
                  </a:lnTo>
                  <a:lnTo>
                    <a:pt x="918" y="28"/>
                  </a:lnTo>
                  <a:lnTo>
                    <a:pt x="930" y="23"/>
                  </a:lnTo>
                  <a:lnTo>
                    <a:pt x="936" y="19"/>
                  </a:lnTo>
                  <a:lnTo>
                    <a:pt x="941" y="10"/>
                  </a:lnTo>
                  <a:lnTo>
                    <a:pt x="943" y="3"/>
                  </a:lnTo>
                  <a:lnTo>
                    <a:pt x="937" y="0"/>
                  </a:lnTo>
                  <a:lnTo>
                    <a:pt x="905" y="7"/>
                  </a:lnTo>
                  <a:lnTo>
                    <a:pt x="874" y="14"/>
                  </a:lnTo>
                  <a:lnTo>
                    <a:pt x="841" y="20"/>
                  </a:lnTo>
                  <a:lnTo>
                    <a:pt x="809" y="26"/>
                  </a:lnTo>
                  <a:lnTo>
                    <a:pt x="777" y="30"/>
                  </a:lnTo>
                  <a:lnTo>
                    <a:pt x="743" y="36"/>
                  </a:lnTo>
                  <a:lnTo>
                    <a:pt x="711" y="41"/>
                  </a:lnTo>
                  <a:lnTo>
                    <a:pt x="679" y="44"/>
                  </a:lnTo>
                  <a:lnTo>
                    <a:pt x="646" y="49"/>
                  </a:lnTo>
                  <a:lnTo>
                    <a:pt x="613" y="53"/>
                  </a:lnTo>
                  <a:lnTo>
                    <a:pt x="581" y="57"/>
                  </a:lnTo>
                  <a:lnTo>
                    <a:pt x="549" y="61"/>
                  </a:lnTo>
                  <a:lnTo>
                    <a:pt x="515" y="65"/>
                  </a:lnTo>
                  <a:lnTo>
                    <a:pt x="483" y="70"/>
                  </a:lnTo>
                  <a:lnTo>
                    <a:pt x="451" y="74"/>
                  </a:lnTo>
                  <a:lnTo>
                    <a:pt x="418" y="79"/>
                  </a:lnTo>
                  <a:lnTo>
                    <a:pt x="401" y="81"/>
                  </a:lnTo>
                  <a:lnTo>
                    <a:pt x="384" y="83"/>
                  </a:lnTo>
                  <a:lnTo>
                    <a:pt x="367" y="87"/>
                  </a:lnTo>
                  <a:lnTo>
                    <a:pt x="350" y="89"/>
                  </a:lnTo>
                  <a:lnTo>
                    <a:pt x="333" y="91"/>
                  </a:lnTo>
                  <a:lnTo>
                    <a:pt x="316" y="94"/>
                  </a:lnTo>
                  <a:lnTo>
                    <a:pt x="299" y="97"/>
                  </a:lnTo>
                  <a:lnTo>
                    <a:pt x="281" y="100"/>
                  </a:lnTo>
                  <a:lnTo>
                    <a:pt x="264" y="102"/>
                  </a:lnTo>
                  <a:lnTo>
                    <a:pt x="247" y="104"/>
                  </a:lnTo>
                  <a:lnTo>
                    <a:pt x="229" y="108"/>
                  </a:lnTo>
                  <a:lnTo>
                    <a:pt x="212" y="110"/>
                  </a:lnTo>
                  <a:lnTo>
                    <a:pt x="196" y="112"/>
                  </a:lnTo>
                  <a:lnTo>
                    <a:pt x="179" y="115"/>
                  </a:lnTo>
                  <a:lnTo>
                    <a:pt x="161" y="118"/>
                  </a:lnTo>
                  <a:lnTo>
                    <a:pt x="144" y="120"/>
                  </a:lnTo>
                  <a:lnTo>
                    <a:pt x="136" y="121"/>
                  </a:lnTo>
                  <a:lnTo>
                    <a:pt x="128" y="123"/>
                  </a:lnTo>
                  <a:lnTo>
                    <a:pt x="120" y="124"/>
                  </a:lnTo>
                  <a:lnTo>
                    <a:pt x="112" y="125"/>
                  </a:lnTo>
                  <a:lnTo>
                    <a:pt x="104" y="127"/>
                  </a:lnTo>
                  <a:lnTo>
                    <a:pt x="96" y="128"/>
                  </a:lnTo>
                  <a:lnTo>
                    <a:pt x="88" y="129"/>
                  </a:lnTo>
                  <a:lnTo>
                    <a:pt x="80" y="131"/>
                  </a:lnTo>
                  <a:lnTo>
                    <a:pt x="57" y="133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2" y="118"/>
                  </a:lnTo>
                  <a:lnTo>
                    <a:pt x="16" y="106"/>
                  </a:lnTo>
                  <a:lnTo>
                    <a:pt x="13" y="93"/>
                  </a:lnTo>
                  <a:lnTo>
                    <a:pt x="8" y="7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1" y="2097"/>
              <a:ext cx="553" cy="26"/>
            </a:xfrm>
            <a:custGeom>
              <a:avLst/>
              <a:gdLst>
                <a:gd name="T0" fmla="*/ 1087 w 1105"/>
                <a:gd name="T1" fmla="*/ 47 h 52"/>
                <a:gd name="T2" fmla="*/ 1040 w 1105"/>
                <a:gd name="T3" fmla="*/ 41 h 52"/>
                <a:gd name="T4" fmla="*/ 980 w 1105"/>
                <a:gd name="T5" fmla="*/ 36 h 52"/>
                <a:gd name="T6" fmla="*/ 910 w 1105"/>
                <a:gd name="T7" fmla="*/ 32 h 52"/>
                <a:gd name="T8" fmla="*/ 833 w 1105"/>
                <a:gd name="T9" fmla="*/ 27 h 52"/>
                <a:gd name="T10" fmla="*/ 749 w 1105"/>
                <a:gd name="T11" fmla="*/ 22 h 52"/>
                <a:gd name="T12" fmla="*/ 663 w 1105"/>
                <a:gd name="T13" fmla="*/ 18 h 52"/>
                <a:gd name="T14" fmla="*/ 573 w 1105"/>
                <a:gd name="T15" fmla="*/ 14 h 52"/>
                <a:gd name="T16" fmla="*/ 483 w 1105"/>
                <a:gd name="T17" fmla="*/ 11 h 52"/>
                <a:gd name="T18" fmla="*/ 396 w 1105"/>
                <a:gd name="T19" fmla="*/ 9 h 52"/>
                <a:gd name="T20" fmla="*/ 312 w 1105"/>
                <a:gd name="T21" fmla="*/ 5 h 52"/>
                <a:gd name="T22" fmla="*/ 235 w 1105"/>
                <a:gd name="T23" fmla="*/ 4 h 52"/>
                <a:gd name="T24" fmla="*/ 166 w 1105"/>
                <a:gd name="T25" fmla="*/ 2 h 52"/>
                <a:gd name="T26" fmla="*/ 106 w 1105"/>
                <a:gd name="T27" fmla="*/ 2 h 52"/>
                <a:gd name="T28" fmla="*/ 59 w 1105"/>
                <a:gd name="T29" fmla="*/ 0 h 52"/>
                <a:gd name="T30" fmla="*/ 24 w 1105"/>
                <a:gd name="T31" fmla="*/ 2 h 52"/>
                <a:gd name="T32" fmla="*/ 7 w 1105"/>
                <a:gd name="T33" fmla="*/ 5 h 52"/>
                <a:gd name="T34" fmla="*/ 0 w 1105"/>
                <a:gd name="T35" fmla="*/ 20 h 52"/>
                <a:gd name="T36" fmla="*/ 14 w 1105"/>
                <a:gd name="T37" fmla="*/ 26 h 52"/>
                <a:gd name="T38" fmla="*/ 46 w 1105"/>
                <a:gd name="T39" fmla="*/ 27 h 52"/>
                <a:gd name="T40" fmla="*/ 93 w 1105"/>
                <a:gd name="T41" fmla="*/ 28 h 52"/>
                <a:gd name="T42" fmla="*/ 153 w 1105"/>
                <a:gd name="T43" fmla="*/ 29 h 52"/>
                <a:gd name="T44" fmla="*/ 222 w 1105"/>
                <a:gd name="T45" fmla="*/ 30 h 52"/>
                <a:gd name="T46" fmla="*/ 301 w 1105"/>
                <a:gd name="T47" fmla="*/ 32 h 52"/>
                <a:gd name="T48" fmla="*/ 385 w 1105"/>
                <a:gd name="T49" fmla="*/ 33 h 52"/>
                <a:gd name="T50" fmla="*/ 474 w 1105"/>
                <a:gd name="T51" fmla="*/ 33 h 52"/>
                <a:gd name="T52" fmla="*/ 564 w 1105"/>
                <a:gd name="T53" fmla="*/ 34 h 52"/>
                <a:gd name="T54" fmla="*/ 655 w 1105"/>
                <a:gd name="T55" fmla="*/ 35 h 52"/>
                <a:gd name="T56" fmla="*/ 743 w 1105"/>
                <a:gd name="T57" fmla="*/ 37 h 52"/>
                <a:gd name="T58" fmla="*/ 827 w 1105"/>
                <a:gd name="T59" fmla="*/ 39 h 52"/>
                <a:gd name="T60" fmla="*/ 906 w 1105"/>
                <a:gd name="T61" fmla="*/ 41 h 52"/>
                <a:gd name="T62" fmla="*/ 976 w 1105"/>
                <a:gd name="T63" fmla="*/ 43 h 52"/>
                <a:gd name="T64" fmla="*/ 1036 w 1105"/>
                <a:gd name="T65" fmla="*/ 47 h 52"/>
                <a:gd name="T66" fmla="*/ 1085 w 1105"/>
                <a:gd name="T67" fmla="*/ 50 h 52"/>
                <a:gd name="T68" fmla="*/ 1104 w 1105"/>
                <a:gd name="T69" fmla="*/ 52 h 52"/>
                <a:gd name="T70" fmla="*/ 1105 w 1105"/>
                <a:gd name="T71" fmla="*/ 49 h 52"/>
                <a:gd name="T72" fmla="*/ 1105 w 1105"/>
                <a:gd name="T7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5" h="52">
                  <a:moveTo>
                    <a:pt x="1105" y="49"/>
                  </a:moveTo>
                  <a:lnTo>
                    <a:pt x="1087" y="47"/>
                  </a:lnTo>
                  <a:lnTo>
                    <a:pt x="1065" y="44"/>
                  </a:lnTo>
                  <a:lnTo>
                    <a:pt x="1040" y="41"/>
                  </a:lnTo>
                  <a:lnTo>
                    <a:pt x="1011" y="39"/>
                  </a:lnTo>
                  <a:lnTo>
                    <a:pt x="980" y="36"/>
                  </a:lnTo>
                  <a:lnTo>
                    <a:pt x="946" y="34"/>
                  </a:lnTo>
                  <a:lnTo>
                    <a:pt x="910" y="32"/>
                  </a:lnTo>
                  <a:lnTo>
                    <a:pt x="872" y="29"/>
                  </a:lnTo>
                  <a:lnTo>
                    <a:pt x="833" y="27"/>
                  </a:lnTo>
                  <a:lnTo>
                    <a:pt x="792" y="25"/>
                  </a:lnTo>
                  <a:lnTo>
                    <a:pt x="749" y="22"/>
                  </a:lnTo>
                  <a:lnTo>
                    <a:pt x="706" y="20"/>
                  </a:lnTo>
                  <a:lnTo>
                    <a:pt x="663" y="18"/>
                  </a:lnTo>
                  <a:lnTo>
                    <a:pt x="618" y="17"/>
                  </a:lnTo>
                  <a:lnTo>
                    <a:pt x="573" y="14"/>
                  </a:lnTo>
                  <a:lnTo>
                    <a:pt x="528" y="13"/>
                  </a:lnTo>
                  <a:lnTo>
                    <a:pt x="483" y="11"/>
                  </a:lnTo>
                  <a:lnTo>
                    <a:pt x="439" y="10"/>
                  </a:lnTo>
                  <a:lnTo>
                    <a:pt x="396" y="9"/>
                  </a:lnTo>
                  <a:lnTo>
                    <a:pt x="354" y="6"/>
                  </a:lnTo>
                  <a:lnTo>
                    <a:pt x="312" y="5"/>
                  </a:lnTo>
                  <a:lnTo>
                    <a:pt x="273" y="4"/>
                  </a:lnTo>
                  <a:lnTo>
                    <a:pt x="235" y="4"/>
                  </a:lnTo>
                  <a:lnTo>
                    <a:pt x="199" y="3"/>
                  </a:lnTo>
                  <a:lnTo>
                    <a:pt x="166" y="2"/>
                  </a:lnTo>
                  <a:lnTo>
                    <a:pt x="135" y="2"/>
                  </a:lnTo>
                  <a:lnTo>
                    <a:pt x="106" y="2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4" y="26"/>
                  </a:lnTo>
                  <a:lnTo>
                    <a:pt x="29" y="27"/>
                  </a:lnTo>
                  <a:lnTo>
                    <a:pt x="46" y="27"/>
                  </a:lnTo>
                  <a:lnTo>
                    <a:pt x="68" y="28"/>
                  </a:lnTo>
                  <a:lnTo>
                    <a:pt x="93" y="28"/>
                  </a:lnTo>
                  <a:lnTo>
                    <a:pt x="122" y="29"/>
                  </a:lnTo>
                  <a:lnTo>
                    <a:pt x="153" y="29"/>
                  </a:lnTo>
                  <a:lnTo>
                    <a:pt x="187" y="30"/>
                  </a:lnTo>
                  <a:lnTo>
                    <a:pt x="222" y="30"/>
                  </a:lnTo>
                  <a:lnTo>
                    <a:pt x="262" y="32"/>
                  </a:lnTo>
                  <a:lnTo>
                    <a:pt x="301" y="32"/>
                  </a:lnTo>
                  <a:lnTo>
                    <a:pt x="342" y="32"/>
                  </a:lnTo>
                  <a:lnTo>
                    <a:pt x="385" y="33"/>
                  </a:lnTo>
                  <a:lnTo>
                    <a:pt x="429" y="33"/>
                  </a:lnTo>
                  <a:lnTo>
                    <a:pt x="474" y="33"/>
                  </a:lnTo>
                  <a:lnTo>
                    <a:pt x="519" y="34"/>
                  </a:lnTo>
                  <a:lnTo>
                    <a:pt x="564" y="34"/>
                  </a:lnTo>
                  <a:lnTo>
                    <a:pt x="610" y="35"/>
                  </a:lnTo>
                  <a:lnTo>
                    <a:pt x="655" y="35"/>
                  </a:lnTo>
                  <a:lnTo>
                    <a:pt x="700" y="36"/>
                  </a:lnTo>
                  <a:lnTo>
                    <a:pt x="743" y="37"/>
                  </a:lnTo>
                  <a:lnTo>
                    <a:pt x="786" y="37"/>
                  </a:lnTo>
                  <a:lnTo>
                    <a:pt x="827" y="39"/>
                  </a:lnTo>
                  <a:lnTo>
                    <a:pt x="868" y="40"/>
                  </a:lnTo>
                  <a:lnTo>
                    <a:pt x="906" y="41"/>
                  </a:lnTo>
                  <a:lnTo>
                    <a:pt x="943" y="42"/>
                  </a:lnTo>
                  <a:lnTo>
                    <a:pt x="976" y="43"/>
                  </a:lnTo>
                  <a:lnTo>
                    <a:pt x="1007" y="45"/>
                  </a:lnTo>
                  <a:lnTo>
                    <a:pt x="1036" y="47"/>
                  </a:lnTo>
                  <a:lnTo>
                    <a:pt x="1061" y="49"/>
                  </a:lnTo>
                  <a:lnTo>
                    <a:pt x="1085" y="50"/>
                  </a:lnTo>
                  <a:lnTo>
                    <a:pt x="1103" y="52"/>
                  </a:lnTo>
                  <a:lnTo>
                    <a:pt x="1104" y="52"/>
                  </a:lnTo>
                  <a:lnTo>
                    <a:pt x="1104" y="50"/>
                  </a:lnTo>
                  <a:lnTo>
                    <a:pt x="1105" y="49"/>
                  </a:lnTo>
                  <a:lnTo>
                    <a:pt x="1105" y="49"/>
                  </a:lnTo>
                  <a:lnTo>
                    <a:pt x="110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92" y="2693"/>
              <a:ext cx="124" cy="48"/>
            </a:xfrm>
            <a:custGeom>
              <a:avLst/>
              <a:gdLst>
                <a:gd name="T0" fmla="*/ 3 w 249"/>
                <a:gd name="T1" fmla="*/ 5 h 96"/>
                <a:gd name="T2" fmla="*/ 18 w 249"/>
                <a:gd name="T3" fmla="*/ 11 h 96"/>
                <a:gd name="T4" fmla="*/ 34 w 249"/>
                <a:gd name="T5" fmla="*/ 16 h 96"/>
                <a:gd name="T6" fmla="*/ 49 w 249"/>
                <a:gd name="T7" fmla="*/ 23 h 96"/>
                <a:gd name="T8" fmla="*/ 64 w 249"/>
                <a:gd name="T9" fmla="*/ 29 h 96"/>
                <a:gd name="T10" fmla="*/ 79 w 249"/>
                <a:gd name="T11" fmla="*/ 35 h 96"/>
                <a:gd name="T12" fmla="*/ 95 w 249"/>
                <a:gd name="T13" fmla="*/ 41 h 96"/>
                <a:gd name="T14" fmla="*/ 110 w 249"/>
                <a:gd name="T15" fmla="*/ 46 h 96"/>
                <a:gd name="T16" fmla="*/ 125 w 249"/>
                <a:gd name="T17" fmla="*/ 52 h 96"/>
                <a:gd name="T18" fmla="*/ 141 w 249"/>
                <a:gd name="T19" fmla="*/ 58 h 96"/>
                <a:gd name="T20" fmla="*/ 156 w 249"/>
                <a:gd name="T21" fmla="*/ 64 h 96"/>
                <a:gd name="T22" fmla="*/ 171 w 249"/>
                <a:gd name="T23" fmla="*/ 69 h 96"/>
                <a:gd name="T24" fmla="*/ 187 w 249"/>
                <a:gd name="T25" fmla="*/ 75 h 96"/>
                <a:gd name="T26" fmla="*/ 202 w 249"/>
                <a:gd name="T27" fmla="*/ 81 h 96"/>
                <a:gd name="T28" fmla="*/ 218 w 249"/>
                <a:gd name="T29" fmla="*/ 85 h 96"/>
                <a:gd name="T30" fmla="*/ 233 w 249"/>
                <a:gd name="T31" fmla="*/ 91 h 96"/>
                <a:gd name="T32" fmla="*/ 249 w 249"/>
                <a:gd name="T33" fmla="*/ 96 h 96"/>
                <a:gd name="T34" fmla="*/ 249 w 249"/>
                <a:gd name="T35" fmla="*/ 96 h 96"/>
                <a:gd name="T36" fmla="*/ 249 w 249"/>
                <a:gd name="T37" fmla="*/ 94 h 96"/>
                <a:gd name="T38" fmla="*/ 249 w 249"/>
                <a:gd name="T39" fmla="*/ 92 h 96"/>
                <a:gd name="T40" fmla="*/ 248 w 249"/>
                <a:gd name="T41" fmla="*/ 92 h 96"/>
                <a:gd name="T42" fmla="*/ 233 w 249"/>
                <a:gd name="T43" fmla="*/ 87 h 96"/>
                <a:gd name="T44" fmla="*/ 217 w 249"/>
                <a:gd name="T45" fmla="*/ 81 h 96"/>
                <a:gd name="T46" fmla="*/ 202 w 249"/>
                <a:gd name="T47" fmla="*/ 76 h 96"/>
                <a:gd name="T48" fmla="*/ 186 w 249"/>
                <a:gd name="T49" fmla="*/ 71 h 96"/>
                <a:gd name="T50" fmla="*/ 171 w 249"/>
                <a:gd name="T51" fmla="*/ 65 h 96"/>
                <a:gd name="T52" fmla="*/ 155 w 249"/>
                <a:gd name="T53" fmla="*/ 59 h 96"/>
                <a:gd name="T54" fmla="*/ 140 w 249"/>
                <a:gd name="T55" fmla="*/ 53 h 96"/>
                <a:gd name="T56" fmla="*/ 125 w 249"/>
                <a:gd name="T57" fmla="*/ 47 h 96"/>
                <a:gd name="T58" fmla="*/ 109 w 249"/>
                <a:gd name="T59" fmla="*/ 42 h 96"/>
                <a:gd name="T60" fmla="*/ 94 w 249"/>
                <a:gd name="T61" fmla="*/ 36 h 96"/>
                <a:gd name="T62" fmla="*/ 79 w 249"/>
                <a:gd name="T63" fmla="*/ 29 h 96"/>
                <a:gd name="T64" fmla="*/ 63 w 249"/>
                <a:gd name="T65" fmla="*/ 23 h 96"/>
                <a:gd name="T66" fmla="*/ 48 w 249"/>
                <a:gd name="T67" fmla="*/ 17 h 96"/>
                <a:gd name="T68" fmla="*/ 33 w 249"/>
                <a:gd name="T69" fmla="*/ 12 h 96"/>
                <a:gd name="T70" fmla="*/ 17 w 249"/>
                <a:gd name="T71" fmla="*/ 6 h 96"/>
                <a:gd name="T72" fmla="*/ 2 w 249"/>
                <a:gd name="T73" fmla="*/ 0 h 96"/>
                <a:gd name="T74" fmla="*/ 0 w 249"/>
                <a:gd name="T75" fmla="*/ 0 h 96"/>
                <a:gd name="T76" fmla="*/ 0 w 249"/>
                <a:gd name="T77" fmla="*/ 3 h 96"/>
                <a:gd name="T78" fmla="*/ 2 w 249"/>
                <a:gd name="T79" fmla="*/ 4 h 96"/>
                <a:gd name="T80" fmla="*/ 3 w 249"/>
                <a:gd name="T81" fmla="*/ 5 h 96"/>
                <a:gd name="T82" fmla="*/ 3 w 249"/>
                <a:gd name="T8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96">
                  <a:moveTo>
                    <a:pt x="3" y="5"/>
                  </a:moveTo>
                  <a:lnTo>
                    <a:pt x="18" y="11"/>
                  </a:lnTo>
                  <a:lnTo>
                    <a:pt x="34" y="16"/>
                  </a:lnTo>
                  <a:lnTo>
                    <a:pt x="49" y="23"/>
                  </a:lnTo>
                  <a:lnTo>
                    <a:pt x="64" y="29"/>
                  </a:lnTo>
                  <a:lnTo>
                    <a:pt x="79" y="35"/>
                  </a:lnTo>
                  <a:lnTo>
                    <a:pt x="95" y="41"/>
                  </a:lnTo>
                  <a:lnTo>
                    <a:pt x="110" y="46"/>
                  </a:lnTo>
                  <a:lnTo>
                    <a:pt x="125" y="52"/>
                  </a:lnTo>
                  <a:lnTo>
                    <a:pt x="141" y="58"/>
                  </a:lnTo>
                  <a:lnTo>
                    <a:pt x="156" y="64"/>
                  </a:lnTo>
                  <a:lnTo>
                    <a:pt x="171" y="69"/>
                  </a:lnTo>
                  <a:lnTo>
                    <a:pt x="187" y="75"/>
                  </a:lnTo>
                  <a:lnTo>
                    <a:pt x="202" y="81"/>
                  </a:lnTo>
                  <a:lnTo>
                    <a:pt x="218" y="85"/>
                  </a:lnTo>
                  <a:lnTo>
                    <a:pt x="233" y="91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2"/>
                  </a:lnTo>
                  <a:lnTo>
                    <a:pt x="248" y="92"/>
                  </a:lnTo>
                  <a:lnTo>
                    <a:pt x="233" y="87"/>
                  </a:lnTo>
                  <a:lnTo>
                    <a:pt x="217" y="81"/>
                  </a:lnTo>
                  <a:lnTo>
                    <a:pt x="202" y="76"/>
                  </a:lnTo>
                  <a:lnTo>
                    <a:pt x="186" y="71"/>
                  </a:lnTo>
                  <a:lnTo>
                    <a:pt x="171" y="65"/>
                  </a:lnTo>
                  <a:lnTo>
                    <a:pt x="155" y="59"/>
                  </a:lnTo>
                  <a:lnTo>
                    <a:pt x="140" y="53"/>
                  </a:lnTo>
                  <a:lnTo>
                    <a:pt x="125" y="47"/>
                  </a:lnTo>
                  <a:lnTo>
                    <a:pt x="109" y="42"/>
                  </a:lnTo>
                  <a:lnTo>
                    <a:pt x="94" y="36"/>
                  </a:lnTo>
                  <a:lnTo>
                    <a:pt x="79" y="29"/>
                  </a:lnTo>
                  <a:lnTo>
                    <a:pt x="63" y="23"/>
                  </a:lnTo>
                  <a:lnTo>
                    <a:pt x="48" y="17"/>
                  </a:lnTo>
                  <a:lnTo>
                    <a:pt x="33" y="12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71" y="2695"/>
              <a:ext cx="203" cy="51"/>
            </a:xfrm>
            <a:custGeom>
              <a:avLst/>
              <a:gdLst>
                <a:gd name="T0" fmla="*/ 404 w 407"/>
                <a:gd name="T1" fmla="*/ 0 h 102"/>
                <a:gd name="T2" fmla="*/ 378 w 407"/>
                <a:gd name="T3" fmla="*/ 5 h 102"/>
                <a:gd name="T4" fmla="*/ 354 w 407"/>
                <a:gd name="T5" fmla="*/ 10 h 102"/>
                <a:gd name="T6" fmla="*/ 329 w 407"/>
                <a:gd name="T7" fmla="*/ 16 h 102"/>
                <a:gd name="T8" fmla="*/ 303 w 407"/>
                <a:gd name="T9" fmla="*/ 20 h 102"/>
                <a:gd name="T10" fmla="*/ 278 w 407"/>
                <a:gd name="T11" fmla="*/ 26 h 102"/>
                <a:gd name="T12" fmla="*/ 253 w 407"/>
                <a:gd name="T13" fmla="*/ 31 h 102"/>
                <a:gd name="T14" fmla="*/ 227 w 407"/>
                <a:gd name="T15" fmla="*/ 35 h 102"/>
                <a:gd name="T16" fmla="*/ 202 w 407"/>
                <a:gd name="T17" fmla="*/ 40 h 102"/>
                <a:gd name="T18" fmla="*/ 177 w 407"/>
                <a:gd name="T19" fmla="*/ 46 h 102"/>
                <a:gd name="T20" fmla="*/ 151 w 407"/>
                <a:gd name="T21" fmla="*/ 52 h 102"/>
                <a:gd name="T22" fmla="*/ 127 w 407"/>
                <a:gd name="T23" fmla="*/ 56 h 102"/>
                <a:gd name="T24" fmla="*/ 102 w 407"/>
                <a:gd name="T25" fmla="*/ 62 h 102"/>
                <a:gd name="T26" fmla="*/ 76 w 407"/>
                <a:gd name="T27" fmla="*/ 68 h 102"/>
                <a:gd name="T28" fmla="*/ 52 w 407"/>
                <a:gd name="T29" fmla="*/ 75 h 102"/>
                <a:gd name="T30" fmla="*/ 27 w 407"/>
                <a:gd name="T31" fmla="*/ 81 h 102"/>
                <a:gd name="T32" fmla="*/ 3 w 407"/>
                <a:gd name="T33" fmla="*/ 88 h 102"/>
                <a:gd name="T34" fmla="*/ 0 w 407"/>
                <a:gd name="T35" fmla="*/ 92 h 102"/>
                <a:gd name="T36" fmla="*/ 0 w 407"/>
                <a:gd name="T37" fmla="*/ 96 h 102"/>
                <a:gd name="T38" fmla="*/ 2 w 407"/>
                <a:gd name="T39" fmla="*/ 100 h 102"/>
                <a:gd name="T40" fmla="*/ 5 w 407"/>
                <a:gd name="T41" fmla="*/ 102 h 102"/>
                <a:gd name="T42" fmla="*/ 30 w 407"/>
                <a:gd name="T43" fmla="*/ 98 h 102"/>
                <a:gd name="T44" fmla="*/ 56 w 407"/>
                <a:gd name="T45" fmla="*/ 93 h 102"/>
                <a:gd name="T46" fmla="*/ 80 w 407"/>
                <a:gd name="T47" fmla="*/ 87 h 102"/>
                <a:gd name="T48" fmla="*/ 105 w 407"/>
                <a:gd name="T49" fmla="*/ 83 h 102"/>
                <a:gd name="T50" fmla="*/ 131 w 407"/>
                <a:gd name="T51" fmla="*/ 77 h 102"/>
                <a:gd name="T52" fmla="*/ 156 w 407"/>
                <a:gd name="T53" fmla="*/ 71 h 102"/>
                <a:gd name="T54" fmla="*/ 181 w 407"/>
                <a:gd name="T55" fmla="*/ 65 h 102"/>
                <a:gd name="T56" fmla="*/ 206 w 407"/>
                <a:gd name="T57" fmla="*/ 58 h 102"/>
                <a:gd name="T58" fmla="*/ 231 w 407"/>
                <a:gd name="T59" fmla="*/ 53 h 102"/>
                <a:gd name="T60" fmla="*/ 256 w 407"/>
                <a:gd name="T61" fmla="*/ 47 h 102"/>
                <a:gd name="T62" fmla="*/ 282 w 407"/>
                <a:gd name="T63" fmla="*/ 40 h 102"/>
                <a:gd name="T64" fmla="*/ 306 w 407"/>
                <a:gd name="T65" fmla="*/ 34 h 102"/>
                <a:gd name="T66" fmla="*/ 331 w 407"/>
                <a:gd name="T67" fmla="*/ 27 h 102"/>
                <a:gd name="T68" fmla="*/ 357 w 407"/>
                <a:gd name="T69" fmla="*/ 20 h 102"/>
                <a:gd name="T70" fmla="*/ 381 w 407"/>
                <a:gd name="T71" fmla="*/ 15 h 102"/>
                <a:gd name="T72" fmla="*/ 406 w 407"/>
                <a:gd name="T73" fmla="*/ 8 h 102"/>
                <a:gd name="T74" fmla="*/ 407 w 407"/>
                <a:gd name="T75" fmla="*/ 7 h 102"/>
                <a:gd name="T76" fmla="*/ 407 w 407"/>
                <a:gd name="T77" fmla="*/ 3 h 102"/>
                <a:gd name="T78" fmla="*/ 406 w 407"/>
                <a:gd name="T79" fmla="*/ 1 h 102"/>
                <a:gd name="T80" fmla="*/ 404 w 407"/>
                <a:gd name="T81" fmla="*/ 0 h 102"/>
                <a:gd name="T82" fmla="*/ 404 w 407"/>
                <a:gd name="T8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7" h="102">
                  <a:moveTo>
                    <a:pt x="404" y="0"/>
                  </a:moveTo>
                  <a:lnTo>
                    <a:pt x="378" y="5"/>
                  </a:lnTo>
                  <a:lnTo>
                    <a:pt x="354" y="10"/>
                  </a:lnTo>
                  <a:lnTo>
                    <a:pt x="329" y="16"/>
                  </a:lnTo>
                  <a:lnTo>
                    <a:pt x="303" y="20"/>
                  </a:lnTo>
                  <a:lnTo>
                    <a:pt x="278" y="26"/>
                  </a:lnTo>
                  <a:lnTo>
                    <a:pt x="253" y="31"/>
                  </a:lnTo>
                  <a:lnTo>
                    <a:pt x="227" y="35"/>
                  </a:lnTo>
                  <a:lnTo>
                    <a:pt x="202" y="40"/>
                  </a:lnTo>
                  <a:lnTo>
                    <a:pt x="177" y="46"/>
                  </a:lnTo>
                  <a:lnTo>
                    <a:pt x="151" y="52"/>
                  </a:lnTo>
                  <a:lnTo>
                    <a:pt x="127" y="56"/>
                  </a:lnTo>
                  <a:lnTo>
                    <a:pt x="102" y="62"/>
                  </a:lnTo>
                  <a:lnTo>
                    <a:pt x="76" y="68"/>
                  </a:lnTo>
                  <a:lnTo>
                    <a:pt x="52" y="75"/>
                  </a:lnTo>
                  <a:lnTo>
                    <a:pt x="27" y="81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30" y="98"/>
                  </a:lnTo>
                  <a:lnTo>
                    <a:pt x="56" y="93"/>
                  </a:lnTo>
                  <a:lnTo>
                    <a:pt x="80" y="87"/>
                  </a:lnTo>
                  <a:lnTo>
                    <a:pt x="105" y="83"/>
                  </a:lnTo>
                  <a:lnTo>
                    <a:pt x="131" y="77"/>
                  </a:lnTo>
                  <a:lnTo>
                    <a:pt x="156" y="71"/>
                  </a:lnTo>
                  <a:lnTo>
                    <a:pt x="181" y="65"/>
                  </a:lnTo>
                  <a:lnTo>
                    <a:pt x="206" y="58"/>
                  </a:lnTo>
                  <a:lnTo>
                    <a:pt x="231" y="53"/>
                  </a:lnTo>
                  <a:lnTo>
                    <a:pt x="256" y="47"/>
                  </a:lnTo>
                  <a:lnTo>
                    <a:pt x="282" y="40"/>
                  </a:lnTo>
                  <a:lnTo>
                    <a:pt x="306" y="34"/>
                  </a:lnTo>
                  <a:lnTo>
                    <a:pt x="331" y="27"/>
                  </a:lnTo>
                  <a:lnTo>
                    <a:pt x="357" y="20"/>
                  </a:lnTo>
                  <a:lnTo>
                    <a:pt x="381" y="15"/>
                  </a:lnTo>
                  <a:lnTo>
                    <a:pt x="406" y="8"/>
                  </a:lnTo>
                  <a:lnTo>
                    <a:pt x="407" y="7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4" y="2656"/>
              <a:ext cx="48" cy="18"/>
            </a:xfrm>
            <a:custGeom>
              <a:avLst/>
              <a:gdLst>
                <a:gd name="T0" fmla="*/ 4 w 95"/>
                <a:gd name="T1" fmla="*/ 6 h 36"/>
                <a:gd name="T2" fmla="*/ 16 w 95"/>
                <a:gd name="T3" fmla="*/ 9 h 36"/>
                <a:gd name="T4" fmla="*/ 26 w 95"/>
                <a:gd name="T5" fmla="*/ 11 h 36"/>
                <a:gd name="T6" fmla="*/ 36 w 95"/>
                <a:gd name="T7" fmla="*/ 15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2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3 h 36"/>
                <a:gd name="T24" fmla="*/ 93 w 95"/>
                <a:gd name="T25" fmla="*/ 30 h 36"/>
                <a:gd name="T26" fmla="*/ 83 w 95"/>
                <a:gd name="T27" fmla="*/ 25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10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2 h 36"/>
                <a:gd name="T40" fmla="*/ 1 w 95"/>
                <a:gd name="T41" fmla="*/ 0 h 36"/>
                <a:gd name="T42" fmla="*/ 0 w 95"/>
                <a:gd name="T43" fmla="*/ 2 h 36"/>
                <a:gd name="T44" fmla="*/ 0 w 95"/>
                <a:gd name="T45" fmla="*/ 3 h 36"/>
                <a:gd name="T46" fmla="*/ 2 w 95"/>
                <a:gd name="T47" fmla="*/ 5 h 36"/>
                <a:gd name="T48" fmla="*/ 4 w 95"/>
                <a:gd name="T49" fmla="*/ 6 h 36"/>
                <a:gd name="T50" fmla="*/ 4 w 95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6"/>
                  </a:moveTo>
                  <a:lnTo>
                    <a:pt x="16" y="9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10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03" y="2638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2 h 36"/>
                <a:gd name="T20" fmla="*/ 99 w 160"/>
                <a:gd name="T21" fmla="*/ 32 h 36"/>
                <a:gd name="T22" fmla="*/ 110 w 160"/>
                <a:gd name="T23" fmla="*/ 31 h 36"/>
                <a:gd name="T24" fmla="*/ 121 w 160"/>
                <a:gd name="T25" fmla="*/ 31 h 36"/>
                <a:gd name="T26" fmla="*/ 132 w 160"/>
                <a:gd name="T27" fmla="*/ 28 h 36"/>
                <a:gd name="T28" fmla="*/ 143 w 160"/>
                <a:gd name="T29" fmla="*/ 26 h 36"/>
                <a:gd name="T30" fmla="*/ 152 w 160"/>
                <a:gd name="T31" fmla="*/ 23 h 36"/>
                <a:gd name="T32" fmla="*/ 159 w 160"/>
                <a:gd name="T33" fmla="*/ 18 h 36"/>
                <a:gd name="T34" fmla="*/ 160 w 160"/>
                <a:gd name="T35" fmla="*/ 13 h 36"/>
                <a:gd name="T36" fmla="*/ 158 w 160"/>
                <a:gd name="T37" fmla="*/ 9 h 36"/>
                <a:gd name="T38" fmla="*/ 154 w 160"/>
                <a:gd name="T39" fmla="*/ 4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2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8 h 36"/>
                <a:gd name="T64" fmla="*/ 35 w 160"/>
                <a:gd name="T65" fmla="*/ 19 h 36"/>
                <a:gd name="T66" fmla="*/ 26 w 160"/>
                <a:gd name="T67" fmla="*/ 21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6 h 36"/>
                <a:gd name="T74" fmla="*/ 0 w 160"/>
                <a:gd name="T75" fmla="*/ 28 h 36"/>
                <a:gd name="T76" fmla="*/ 2 w 160"/>
                <a:gd name="T77" fmla="*/ 32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8"/>
                  </a:lnTo>
                  <a:lnTo>
                    <a:pt x="35" y="19"/>
                  </a:lnTo>
                  <a:lnTo>
                    <a:pt x="26" y="21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98" y="264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6 w 97"/>
                <a:gd name="T5" fmla="*/ 11 h 36"/>
                <a:gd name="T6" fmla="*/ 37 w 97"/>
                <a:gd name="T7" fmla="*/ 14 h 36"/>
                <a:gd name="T8" fmla="*/ 47 w 97"/>
                <a:gd name="T9" fmla="*/ 19 h 36"/>
                <a:gd name="T10" fmla="*/ 57 w 97"/>
                <a:gd name="T11" fmla="*/ 24 h 36"/>
                <a:gd name="T12" fmla="*/ 69 w 97"/>
                <a:gd name="T13" fmla="*/ 28 h 36"/>
                <a:gd name="T14" fmla="*/ 79 w 97"/>
                <a:gd name="T15" fmla="*/ 32 h 36"/>
                <a:gd name="T16" fmla="*/ 90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5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1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7 w 97"/>
                <a:gd name="T35" fmla="*/ 7 h 36"/>
                <a:gd name="T36" fmla="*/ 25 w 97"/>
                <a:gd name="T37" fmla="*/ 4 h 36"/>
                <a:gd name="T38" fmla="*/ 12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2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9"/>
                  </a:lnTo>
                  <a:lnTo>
                    <a:pt x="57" y="24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7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87" y="2623"/>
              <a:ext cx="81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4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70 w 160"/>
                <a:gd name="T15" fmla="*/ 33 h 35"/>
                <a:gd name="T16" fmla="*/ 79 w 160"/>
                <a:gd name="T17" fmla="*/ 32 h 35"/>
                <a:gd name="T18" fmla="*/ 89 w 160"/>
                <a:gd name="T19" fmla="*/ 31 h 35"/>
                <a:gd name="T20" fmla="*/ 99 w 160"/>
                <a:gd name="T21" fmla="*/ 31 h 35"/>
                <a:gd name="T22" fmla="*/ 111 w 160"/>
                <a:gd name="T23" fmla="*/ 31 h 35"/>
                <a:gd name="T24" fmla="*/ 121 w 160"/>
                <a:gd name="T25" fmla="*/ 30 h 35"/>
                <a:gd name="T26" fmla="*/ 132 w 160"/>
                <a:gd name="T27" fmla="*/ 28 h 35"/>
                <a:gd name="T28" fmla="*/ 143 w 160"/>
                <a:gd name="T29" fmla="*/ 26 h 35"/>
                <a:gd name="T30" fmla="*/ 152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9 w 160"/>
                <a:gd name="T37" fmla="*/ 9 h 35"/>
                <a:gd name="T38" fmla="*/ 154 w 160"/>
                <a:gd name="T39" fmla="*/ 4 h 35"/>
                <a:gd name="T40" fmla="*/ 151 w 160"/>
                <a:gd name="T41" fmla="*/ 2 h 35"/>
                <a:gd name="T42" fmla="*/ 141 w 160"/>
                <a:gd name="T43" fmla="*/ 0 h 35"/>
                <a:gd name="T44" fmla="*/ 131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9 w 160"/>
                <a:gd name="T51" fmla="*/ 5 h 35"/>
                <a:gd name="T52" fmla="*/ 89 w 160"/>
                <a:gd name="T53" fmla="*/ 8 h 35"/>
                <a:gd name="T54" fmla="*/ 78 w 160"/>
                <a:gd name="T55" fmla="*/ 10 h 35"/>
                <a:gd name="T56" fmla="*/ 69 w 160"/>
                <a:gd name="T57" fmla="*/ 12 h 35"/>
                <a:gd name="T58" fmla="*/ 61 w 160"/>
                <a:gd name="T59" fmla="*/ 15 h 35"/>
                <a:gd name="T60" fmla="*/ 52 w 160"/>
                <a:gd name="T61" fmla="*/ 16 h 35"/>
                <a:gd name="T62" fmla="*/ 44 w 160"/>
                <a:gd name="T63" fmla="*/ 18 h 35"/>
                <a:gd name="T64" fmla="*/ 36 w 160"/>
                <a:gd name="T65" fmla="*/ 19 h 35"/>
                <a:gd name="T66" fmla="*/ 26 w 160"/>
                <a:gd name="T67" fmla="*/ 22 h 35"/>
                <a:gd name="T68" fmla="*/ 18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7 h 35"/>
                <a:gd name="T76" fmla="*/ 2 w 160"/>
                <a:gd name="T77" fmla="*/ 31 h 35"/>
                <a:gd name="T78" fmla="*/ 5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4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9" y="31"/>
                  </a:lnTo>
                  <a:lnTo>
                    <a:pt x="99" y="31"/>
                  </a:lnTo>
                  <a:lnTo>
                    <a:pt x="111" y="31"/>
                  </a:lnTo>
                  <a:lnTo>
                    <a:pt x="121" y="30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9" y="9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9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6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83" y="2626"/>
              <a:ext cx="48" cy="18"/>
            </a:xfrm>
            <a:custGeom>
              <a:avLst/>
              <a:gdLst>
                <a:gd name="T0" fmla="*/ 5 w 97"/>
                <a:gd name="T1" fmla="*/ 4 h 34"/>
                <a:gd name="T2" fmla="*/ 16 w 97"/>
                <a:gd name="T3" fmla="*/ 6 h 34"/>
                <a:gd name="T4" fmla="*/ 27 w 97"/>
                <a:gd name="T5" fmla="*/ 10 h 34"/>
                <a:gd name="T6" fmla="*/ 38 w 97"/>
                <a:gd name="T7" fmla="*/ 13 h 34"/>
                <a:gd name="T8" fmla="*/ 48 w 97"/>
                <a:gd name="T9" fmla="*/ 17 h 34"/>
                <a:gd name="T10" fmla="*/ 59 w 97"/>
                <a:gd name="T11" fmla="*/ 21 h 34"/>
                <a:gd name="T12" fmla="*/ 69 w 97"/>
                <a:gd name="T13" fmla="*/ 26 h 34"/>
                <a:gd name="T14" fmla="*/ 80 w 97"/>
                <a:gd name="T15" fmla="*/ 31 h 34"/>
                <a:gd name="T16" fmla="*/ 90 w 97"/>
                <a:gd name="T17" fmla="*/ 34 h 34"/>
                <a:gd name="T18" fmla="*/ 95 w 97"/>
                <a:gd name="T19" fmla="*/ 34 h 34"/>
                <a:gd name="T20" fmla="*/ 97 w 97"/>
                <a:gd name="T21" fmla="*/ 33 h 34"/>
                <a:gd name="T22" fmla="*/ 96 w 97"/>
                <a:gd name="T23" fmla="*/ 31 h 34"/>
                <a:gd name="T24" fmla="*/ 93 w 97"/>
                <a:gd name="T25" fmla="*/ 28 h 34"/>
                <a:gd name="T26" fmla="*/ 83 w 97"/>
                <a:gd name="T27" fmla="*/ 23 h 34"/>
                <a:gd name="T28" fmla="*/ 72 w 97"/>
                <a:gd name="T29" fmla="*/ 17 h 34"/>
                <a:gd name="T30" fmla="*/ 61 w 97"/>
                <a:gd name="T31" fmla="*/ 12 h 34"/>
                <a:gd name="T32" fmla="*/ 50 w 97"/>
                <a:gd name="T33" fmla="*/ 9 h 34"/>
                <a:gd name="T34" fmla="*/ 37 w 97"/>
                <a:gd name="T35" fmla="*/ 5 h 34"/>
                <a:gd name="T36" fmla="*/ 25 w 97"/>
                <a:gd name="T37" fmla="*/ 3 h 34"/>
                <a:gd name="T38" fmla="*/ 13 w 97"/>
                <a:gd name="T39" fmla="*/ 1 h 34"/>
                <a:gd name="T40" fmla="*/ 1 w 97"/>
                <a:gd name="T41" fmla="*/ 0 h 34"/>
                <a:gd name="T42" fmla="*/ 0 w 97"/>
                <a:gd name="T43" fmla="*/ 1 h 34"/>
                <a:gd name="T44" fmla="*/ 0 w 97"/>
                <a:gd name="T45" fmla="*/ 2 h 34"/>
                <a:gd name="T46" fmla="*/ 2 w 97"/>
                <a:gd name="T47" fmla="*/ 3 h 34"/>
                <a:gd name="T48" fmla="*/ 5 w 97"/>
                <a:gd name="T49" fmla="*/ 4 h 34"/>
                <a:gd name="T50" fmla="*/ 5 w 9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8" y="13"/>
                  </a:lnTo>
                  <a:lnTo>
                    <a:pt x="48" y="17"/>
                  </a:lnTo>
                  <a:lnTo>
                    <a:pt x="59" y="21"/>
                  </a:lnTo>
                  <a:lnTo>
                    <a:pt x="69" y="26"/>
                  </a:lnTo>
                  <a:lnTo>
                    <a:pt x="80" y="31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3" y="23"/>
                  </a:lnTo>
                  <a:lnTo>
                    <a:pt x="72" y="17"/>
                  </a:lnTo>
                  <a:lnTo>
                    <a:pt x="61" y="12"/>
                  </a:lnTo>
                  <a:lnTo>
                    <a:pt x="50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72" y="2607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2 h 37"/>
                <a:gd name="T24" fmla="*/ 120 w 159"/>
                <a:gd name="T25" fmla="*/ 32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4 h 37"/>
                <a:gd name="T32" fmla="*/ 158 w 159"/>
                <a:gd name="T33" fmla="*/ 19 h 37"/>
                <a:gd name="T34" fmla="*/ 159 w 159"/>
                <a:gd name="T35" fmla="*/ 15 h 37"/>
                <a:gd name="T36" fmla="*/ 158 w 159"/>
                <a:gd name="T37" fmla="*/ 10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2 h 37"/>
                <a:gd name="T44" fmla="*/ 131 w 159"/>
                <a:gd name="T45" fmla="*/ 0 h 37"/>
                <a:gd name="T46" fmla="*/ 119 w 159"/>
                <a:gd name="T47" fmla="*/ 2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9 h 37"/>
                <a:gd name="T54" fmla="*/ 78 w 159"/>
                <a:gd name="T55" fmla="*/ 12 h 37"/>
                <a:gd name="T56" fmla="*/ 68 w 159"/>
                <a:gd name="T57" fmla="*/ 14 h 37"/>
                <a:gd name="T58" fmla="*/ 60 w 159"/>
                <a:gd name="T59" fmla="*/ 15 h 37"/>
                <a:gd name="T60" fmla="*/ 51 w 159"/>
                <a:gd name="T61" fmla="*/ 18 h 37"/>
                <a:gd name="T62" fmla="*/ 43 w 159"/>
                <a:gd name="T63" fmla="*/ 19 h 37"/>
                <a:gd name="T64" fmla="*/ 35 w 159"/>
                <a:gd name="T65" fmla="*/ 21 h 37"/>
                <a:gd name="T66" fmla="*/ 26 w 159"/>
                <a:gd name="T67" fmla="*/ 22 h 37"/>
                <a:gd name="T68" fmla="*/ 18 w 159"/>
                <a:gd name="T69" fmla="*/ 25 h 37"/>
                <a:gd name="T70" fmla="*/ 10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2"/>
                  </a:lnTo>
                  <a:lnTo>
                    <a:pt x="120" y="32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4"/>
                  </a:lnTo>
                  <a:lnTo>
                    <a:pt x="158" y="19"/>
                  </a:lnTo>
                  <a:lnTo>
                    <a:pt x="159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2"/>
                  </a:lnTo>
                  <a:lnTo>
                    <a:pt x="131" y="0"/>
                  </a:lnTo>
                  <a:lnTo>
                    <a:pt x="119" y="2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6" y="22"/>
                  </a:lnTo>
                  <a:lnTo>
                    <a:pt x="18" y="25"/>
                  </a:lnTo>
                  <a:lnTo>
                    <a:pt x="10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67" y="2611"/>
              <a:ext cx="48" cy="18"/>
            </a:xfrm>
            <a:custGeom>
              <a:avLst/>
              <a:gdLst>
                <a:gd name="T0" fmla="*/ 5 w 96"/>
                <a:gd name="T1" fmla="*/ 4 h 34"/>
                <a:gd name="T2" fmla="*/ 16 w 96"/>
                <a:gd name="T3" fmla="*/ 6 h 34"/>
                <a:gd name="T4" fmla="*/ 27 w 96"/>
                <a:gd name="T5" fmla="*/ 10 h 34"/>
                <a:gd name="T6" fmla="*/ 37 w 96"/>
                <a:gd name="T7" fmla="*/ 13 h 34"/>
                <a:gd name="T8" fmla="*/ 48 w 96"/>
                <a:gd name="T9" fmla="*/ 17 h 34"/>
                <a:gd name="T10" fmla="*/ 58 w 96"/>
                <a:gd name="T11" fmla="*/ 21 h 34"/>
                <a:gd name="T12" fmla="*/ 68 w 96"/>
                <a:gd name="T13" fmla="*/ 26 h 34"/>
                <a:gd name="T14" fmla="*/ 79 w 96"/>
                <a:gd name="T15" fmla="*/ 31 h 34"/>
                <a:gd name="T16" fmla="*/ 90 w 96"/>
                <a:gd name="T17" fmla="*/ 34 h 34"/>
                <a:gd name="T18" fmla="*/ 94 w 96"/>
                <a:gd name="T19" fmla="*/ 34 h 34"/>
                <a:gd name="T20" fmla="*/ 96 w 96"/>
                <a:gd name="T21" fmla="*/ 33 h 34"/>
                <a:gd name="T22" fmla="*/ 96 w 96"/>
                <a:gd name="T23" fmla="*/ 31 h 34"/>
                <a:gd name="T24" fmla="*/ 93 w 96"/>
                <a:gd name="T25" fmla="*/ 28 h 34"/>
                <a:gd name="T26" fmla="*/ 82 w 96"/>
                <a:gd name="T27" fmla="*/ 23 h 34"/>
                <a:gd name="T28" fmla="*/ 71 w 96"/>
                <a:gd name="T29" fmla="*/ 17 h 34"/>
                <a:gd name="T30" fmla="*/ 60 w 96"/>
                <a:gd name="T31" fmla="*/ 12 h 34"/>
                <a:gd name="T32" fmla="*/ 49 w 96"/>
                <a:gd name="T33" fmla="*/ 9 h 34"/>
                <a:gd name="T34" fmla="*/ 37 w 96"/>
                <a:gd name="T35" fmla="*/ 5 h 34"/>
                <a:gd name="T36" fmla="*/ 25 w 96"/>
                <a:gd name="T37" fmla="*/ 3 h 34"/>
                <a:gd name="T38" fmla="*/ 13 w 96"/>
                <a:gd name="T39" fmla="*/ 1 h 34"/>
                <a:gd name="T40" fmla="*/ 2 w 96"/>
                <a:gd name="T41" fmla="*/ 0 h 34"/>
                <a:gd name="T42" fmla="*/ 0 w 96"/>
                <a:gd name="T43" fmla="*/ 0 h 34"/>
                <a:gd name="T44" fmla="*/ 0 w 96"/>
                <a:gd name="T45" fmla="*/ 2 h 34"/>
                <a:gd name="T46" fmla="*/ 3 w 96"/>
                <a:gd name="T47" fmla="*/ 3 h 34"/>
                <a:gd name="T48" fmla="*/ 5 w 96"/>
                <a:gd name="T49" fmla="*/ 4 h 34"/>
                <a:gd name="T50" fmla="*/ 5 w 96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8" y="17"/>
                  </a:lnTo>
                  <a:lnTo>
                    <a:pt x="58" y="21"/>
                  </a:lnTo>
                  <a:lnTo>
                    <a:pt x="68" y="26"/>
                  </a:lnTo>
                  <a:lnTo>
                    <a:pt x="79" y="31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6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2" y="23"/>
                  </a:lnTo>
                  <a:lnTo>
                    <a:pt x="71" y="17"/>
                  </a:lnTo>
                  <a:lnTo>
                    <a:pt x="60" y="12"/>
                  </a:lnTo>
                  <a:lnTo>
                    <a:pt x="49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6" y="2592"/>
              <a:ext cx="80" cy="19"/>
            </a:xfrm>
            <a:custGeom>
              <a:avLst/>
              <a:gdLst>
                <a:gd name="T0" fmla="*/ 7 w 159"/>
                <a:gd name="T1" fmla="*/ 36 h 36"/>
                <a:gd name="T2" fmla="*/ 16 w 159"/>
                <a:gd name="T3" fmla="*/ 36 h 36"/>
                <a:gd name="T4" fmla="*/ 24 w 159"/>
                <a:gd name="T5" fmla="*/ 36 h 36"/>
                <a:gd name="T6" fmla="*/ 33 w 159"/>
                <a:gd name="T7" fmla="*/ 36 h 36"/>
                <a:gd name="T8" fmla="*/ 42 w 159"/>
                <a:gd name="T9" fmla="*/ 36 h 36"/>
                <a:gd name="T10" fmla="*/ 50 w 159"/>
                <a:gd name="T11" fmla="*/ 35 h 36"/>
                <a:gd name="T12" fmla="*/ 60 w 159"/>
                <a:gd name="T13" fmla="*/ 34 h 36"/>
                <a:gd name="T14" fmla="*/ 68 w 159"/>
                <a:gd name="T15" fmla="*/ 34 h 36"/>
                <a:gd name="T16" fmla="*/ 77 w 159"/>
                <a:gd name="T17" fmla="*/ 33 h 36"/>
                <a:gd name="T18" fmla="*/ 86 w 159"/>
                <a:gd name="T19" fmla="*/ 32 h 36"/>
                <a:gd name="T20" fmla="*/ 96 w 159"/>
                <a:gd name="T21" fmla="*/ 32 h 36"/>
                <a:gd name="T22" fmla="*/ 108 w 159"/>
                <a:gd name="T23" fmla="*/ 31 h 36"/>
                <a:gd name="T24" fmla="*/ 119 w 159"/>
                <a:gd name="T25" fmla="*/ 31 h 36"/>
                <a:gd name="T26" fmla="*/ 130 w 159"/>
                <a:gd name="T27" fmla="*/ 28 h 36"/>
                <a:gd name="T28" fmla="*/ 140 w 159"/>
                <a:gd name="T29" fmla="*/ 26 h 36"/>
                <a:gd name="T30" fmla="*/ 149 w 159"/>
                <a:gd name="T31" fmla="*/ 23 h 36"/>
                <a:gd name="T32" fmla="*/ 158 w 159"/>
                <a:gd name="T33" fmla="*/ 18 h 36"/>
                <a:gd name="T34" fmla="*/ 159 w 159"/>
                <a:gd name="T35" fmla="*/ 13 h 36"/>
                <a:gd name="T36" fmla="*/ 156 w 159"/>
                <a:gd name="T37" fmla="*/ 9 h 36"/>
                <a:gd name="T38" fmla="*/ 153 w 159"/>
                <a:gd name="T39" fmla="*/ 4 h 36"/>
                <a:gd name="T40" fmla="*/ 148 w 159"/>
                <a:gd name="T41" fmla="*/ 2 h 36"/>
                <a:gd name="T42" fmla="*/ 138 w 159"/>
                <a:gd name="T43" fmla="*/ 0 h 36"/>
                <a:gd name="T44" fmla="*/ 129 w 159"/>
                <a:gd name="T45" fmla="*/ 0 h 36"/>
                <a:gd name="T46" fmla="*/ 117 w 159"/>
                <a:gd name="T47" fmla="*/ 1 h 36"/>
                <a:gd name="T48" fmla="*/ 107 w 159"/>
                <a:gd name="T49" fmla="*/ 3 h 36"/>
                <a:gd name="T50" fmla="*/ 96 w 159"/>
                <a:gd name="T51" fmla="*/ 5 h 36"/>
                <a:gd name="T52" fmla="*/ 86 w 159"/>
                <a:gd name="T53" fmla="*/ 8 h 36"/>
                <a:gd name="T54" fmla="*/ 76 w 159"/>
                <a:gd name="T55" fmla="*/ 10 h 36"/>
                <a:gd name="T56" fmla="*/ 66 w 159"/>
                <a:gd name="T57" fmla="*/ 12 h 36"/>
                <a:gd name="T58" fmla="*/ 58 w 159"/>
                <a:gd name="T59" fmla="*/ 15 h 36"/>
                <a:gd name="T60" fmla="*/ 50 w 159"/>
                <a:gd name="T61" fmla="*/ 16 h 36"/>
                <a:gd name="T62" fmla="*/ 42 w 159"/>
                <a:gd name="T63" fmla="*/ 18 h 36"/>
                <a:gd name="T64" fmla="*/ 34 w 159"/>
                <a:gd name="T65" fmla="*/ 19 h 36"/>
                <a:gd name="T66" fmla="*/ 25 w 159"/>
                <a:gd name="T67" fmla="*/ 21 h 36"/>
                <a:gd name="T68" fmla="*/ 17 w 159"/>
                <a:gd name="T69" fmla="*/ 23 h 36"/>
                <a:gd name="T70" fmla="*/ 9 w 159"/>
                <a:gd name="T71" fmla="*/ 25 h 36"/>
                <a:gd name="T72" fmla="*/ 1 w 159"/>
                <a:gd name="T73" fmla="*/ 26 h 36"/>
                <a:gd name="T74" fmla="*/ 0 w 159"/>
                <a:gd name="T75" fmla="*/ 28 h 36"/>
                <a:gd name="T76" fmla="*/ 1 w 159"/>
                <a:gd name="T77" fmla="*/ 32 h 36"/>
                <a:gd name="T78" fmla="*/ 3 w 159"/>
                <a:gd name="T79" fmla="*/ 35 h 36"/>
                <a:gd name="T80" fmla="*/ 7 w 159"/>
                <a:gd name="T81" fmla="*/ 36 h 36"/>
                <a:gd name="T82" fmla="*/ 7 w 159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6">
                  <a:moveTo>
                    <a:pt x="7" y="36"/>
                  </a:moveTo>
                  <a:lnTo>
                    <a:pt x="16" y="36"/>
                  </a:lnTo>
                  <a:lnTo>
                    <a:pt x="24" y="36"/>
                  </a:lnTo>
                  <a:lnTo>
                    <a:pt x="33" y="36"/>
                  </a:lnTo>
                  <a:lnTo>
                    <a:pt x="42" y="36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2"/>
                  </a:lnTo>
                  <a:lnTo>
                    <a:pt x="96" y="32"/>
                  </a:lnTo>
                  <a:lnTo>
                    <a:pt x="108" y="31"/>
                  </a:lnTo>
                  <a:lnTo>
                    <a:pt x="119" y="31"/>
                  </a:lnTo>
                  <a:lnTo>
                    <a:pt x="130" y="28"/>
                  </a:lnTo>
                  <a:lnTo>
                    <a:pt x="140" y="26"/>
                  </a:lnTo>
                  <a:lnTo>
                    <a:pt x="149" y="23"/>
                  </a:lnTo>
                  <a:lnTo>
                    <a:pt x="158" y="18"/>
                  </a:lnTo>
                  <a:lnTo>
                    <a:pt x="159" y="13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7" y="1"/>
                  </a:lnTo>
                  <a:lnTo>
                    <a:pt x="107" y="3"/>
                  </a:lnTo>
                  <a:lnTo>
                    <a:pt x="96" y="5"/>
                  </a:lnTo>
                  <a:lnTo>
                    <a:pt x="86" y="8"/>
                  </a:lnTo>
                  <a:lnTo>
                    <a:pt x="76" y="10"/>
                  </a:lnTo>
                  <a:lnTo>
                    <a:pt x="66" y="12"/>
                  </a:lnTo>
                  <a:lnTo>
                    <a:pt x="58" y="15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5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50" y="2596"/>
              <a:ext cx="49" cy="18"/>
            </a:xfrm>
            <a:custGeom>
              <a:avLst/>
              <a:gdLst>
                <a:gd name="T0" fmla="*/ 5 w 97"/>
                <a:gd name="T1" fmla="*/ 6 h 36"/>
                <a:gd name="T2" fmla="*/ 17 w 97"/>
                <a:gd name="T3" fmla="*/ 9 h 36"/>
                <a:gd name="T4" fmla="*/ 28 w 97"/>
                <a:gd name="T5" fmla="*/ 11 h 36"/>
                <a:gd name="T6" fmla="*/ 39 w 97"/>
                <a:gd name="T7" fmla="*/ 15 h 36"/>
                <a:gd name="T8" fmla="*/ 49 w 97"/>
                <a:gd name="T9" fmla="*/ 19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2 h 36"/>
                <a:gd name="T16" fmla="*/ 92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4 w 97"/>
                <a:gd name="T25" fmla="*/ 30 h 36"/>
                <a:gd name="T26" fmla="*/ 83 w 97"/>
                <a:gd name="T27" fmla="*/ 25 h 36"/>
                <a:gd name="T28" fmla="*/ 73 w 97"/>
                <a:gd name="T29" fmla="*/ 19 h 36"/>
                <a:gd name="T30" fmla="*/ 62 w 97"/>
                <a:gd name="T31" fmla="*/ 14 h 36"/>
                <a:gd name="T32" fmla="*/ 50 w 97"/>
                <a:gd name="T33" fmla="*/ 10 h 36"/>
                <a:gd name="T34" fmla="*/ 39 w 97"/>
                <a:gd name="T35" fmla="*/ 7 h 36"/>
                <a:gd name="T36" fmla="*/ 26 w 97"/>
                <a:gd name="T37" fmla="*/ 4 h 36"/>
                <a:gd name="T38" fmla="*/ 14 w 97"/>
                <a:gd name="T39" fmla="*/ 2 h 36"/>
                <a:gd name="T40" fmla="*/ 2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3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7" y="9"/>
                  </a:lnTo>
                  <a:lnTo>
                    <a:pt x="28" y="11"/>
                  </a:lnTo>
                  <a:lnTo>
                    <a:pt x="39" y="15"/>
                  </a:lnTo>
                  <a:lnTo>
                    <a:pt x="49" y="19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2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83" y="25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0" y="10"/>
                  </a:lnTo>
                  <a:lnTo>
                    <a:pt x="39" y="7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0" y="2577"/>
              <a:ext cx="80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2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69 w 160"/>
                <a:gd name="T15" fmla="*/ 33 h 35"/>
                <a:gd name="T16" fmla="*/ 78 w 160"/>
                <a:gd name="T17" fmla="*/ 32 h 35"/>
                <a:gd name="T18" fmla="*/ 87 w 160"/>
                <a:gd name="T19" fmla="*/ 31 h 35"/>
                <a:gd name="T20" fmla="*/ 98 w 160"/>
                <a:gd name="T21" fmla="*/ 31 h 35"/>
                <a:gd name="T22" fmla="*/ 109 w 160"/>
                <a:gd name="T23" fmla="*/ 31 h 35"/>
                <a:gd name="T24" fmla="*/ 121 w 160"/>
                <a:gd name="T25" fmla="*/ 30 h 35"/>
                <a:gd name="T26" fmla="*/ 131 w 160"/>
                <a:gd name="T27" fmla="*/ 28 h 35"/>
                <a:gd name="T28" fmla="*/ 141 w 160"/>
                <a:gd name="T29" fmla="*/ 26 h 35"/>
                <a:gd name="T30" fmla="*/ 151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8 w 160"/>
                <a:gd name="T37" fmla="*/ 9 h 35"/>
                <a:gd name="T38" fmla="*/ 154 w 160"/>
                <a:gd name="T39" fmla="*/ 4 h 35"/>
                <a:gd name="T40" fmla="*/ 150 w 160"/>
                <a:gd name="T41" fmla="*/ 2 h 35"/>
                <a:gd name="T42" fmla="*/ 140 w 160"/>
                <a:gd name="T43" fmla="*/ 0 h 35"/>
                <a:gd name="T44" fmla="*/ 130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8 w 160"/>
                <a:gd name="T51" fmla="*/ 5 h 35"/>
                <a:gd name="T52" fmla="*/ 87 w 160"/>
                <a:gd name="T53" fmla="*/ 8 h 35"/>
                <a:gd name="T54" fmla="*/ 77 w 160"/>
                <a:gd name="T55" fmla="*/ 10 h 35"/>
                <a:gd name="T56" fmla="*/ 68 w 160"/>
                <a:gd name="T57" fmla="*/ 12 h 35"/>
                <a:gd name="T58" fmla="*/ 60 w 160"/>
                <a:gd name="T59" fmla="*/ 15 h 35"/>
                <a:gd name="T60" fmla="*/ 52 w 160"/>
                <a:gd name="T61" fmla="*/ 16 h 35"/>
                <a:gd name="T62" fmla="*/ 42 w 160"/>
                <a:gd name="T63" fmla="*/ 18 h 35"/>
                <a:gd name="T64" fmla="*/ 34 w 160"/>
                <a:gd name="T65" fmla="*/ 19 h 35"/>
                <a:gd name="T66" fmla="*/ 26 w 160"/>
                <a:gd name="T67" fmla="*/ 21 h 35"/>
                <a:gd name="T68" fmla="*/ 17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8 h 35"/>
                <a:gd name="T76" fmla="*/ 1 w 160"/>
                <a:gd name="T77" fmla="*/ 31 h 35"/>
                <a:gd name="T78" fmla="*/ 3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2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69" y="33"/>
                  </a:lnTo>
                  <a:lnTo>
                    <a:pt x="78" y="32"/>
                  </a:lnTo>
                  <a:lnTo>
                    <a:pt x="87" y="31"/>
                  </a:lnTo>
                  <a:lnTo>
                    <a:pt x="98" y="31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8"/>
                  </a:lnTo>
                  <a:lnTo>
                    <a:pt x="141" y="26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8" y="5"/>
                  </a:lnTo>
                  <a:lnTo>
                    <a:pt x="87" y="8"/>
                  </a:lnTo>
                  <a:lnTo>
                    <a:pt x="77" y="10"/>
                  </a:lnTo>
                  <a:lnTo>
                    <a:pt x="68" y="12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6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934" y="258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7 w 97"/>
                <a:gd name="T5" fmla="*/ 11 h 36"/>
                <a:gd name="T6" fmla="*/ 38 w 97"/>
                <a:gd name="T7" fmla="*/ 14 h 36"/>
                <a:gd name="T8" fmla="*/ 48 w 97"/>
                <a:gd name="T9" fmla="*/ 19 h 36"/>
                <a:gd name="T10" fmla="*/ 59 w 97"/>
                <a:gd name="T11" fmla="*/ 22 h 36"/>
                <a:gd name="T12" fmla="*/ 70 w 97"/>
                <a:gd name="T13" fmla="*/ 27 h 36"/>
                <a:gd name="T14" fmla="*/ 80 w 97"/>
                <a:gd name="T15" fmla="*/ 32 h 36"/>
                <a:gd name="T16" fmla="*/ 91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2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8 w 97"/>
                <a:gd name="T35" fmla="*/ 6 h 36"/>
                <a:gd name="T36" fmla="*/ 25 w 97"/>
                <a:gd name="T37" fmla="*/ 4 h 36"/>
                <a:gd name="T38" fmla="*/ 14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1 w 97"/>
                <a:gd name="T45" fmla="*/ 3 h 36"/>
                <a:gd name="T46" fmla="*/ 3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2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24" y="2562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3 h 37"/>
                <a:gd name="T24" fmla="*/ 121 w 160"/>
                <a:gd name="T25" fmla="*/ 32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5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0 h 37"/>
                <a:gd name="T38" fmla="*/ 154 w 160"/>
                <a:gd name="T39" fmla="*/ 5 h 37"/>
                <a:gd name="T40" fmla="*/ 150 w 160"/>
                <a:gd name="T41" fmla="*/ 3 h 37"/>
                <a:gd name="T42" fmla="*/ 141 w 160"/>
                <a:gd name="T43" fmla="*/ 2 h 37"/>
                <a:gd name="T44" fmla="*/ 130 w 160"/>
                <a:gd name="T45" fmla="*/ 0 h 37"/>
                <a:gd name="T46" fmla="*/ 120 w 160"/>
                <a:gd name="T47" fmla="*/ 2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9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5 h 37"/>
                <a:gd name="T60" fmla="*/ 52 w 160"/>
                <a:gd name="T61" fmla="*/ 18 h 37"/>
                <a:gd name="T62" fmla="*/ 43 w 160"/>
                <a:gd name="T63" fmla="*/ 19 h 37"/>
                <a:gd name="T64" fmla="*/ 35 w 160"/>
                <a:gd name="T65" fmla="*/ 21 h 37"/>
                <a:gd name="T66" fmla="*/ 27 w 160"/>
                <a:gd name="T67" fmla="*/ 22 h 37"/>
                <a:gd name="T68" fmla="*/ 17 w 160"/>
                <a:gd name="T69" fmla="*/ 25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3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3"/>
                  </a:lnTo>
                  <a:lnTo>
                    <a:pt x="121" y="32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5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2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2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7" y="22"/>
                  </a:lnTo>
                  <a:lnTo>
                    <a:pt x="17" y="25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47" y="2685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5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3 w 97"/>
                <a:gd name="T29" fmla="*/ 17 h 35"/>
                <a:gd name="T30" fmla="*/ 61 w 97"/>
                <a:gd name="T31" fmla="*/ 13 h 35"/>
                <a:gd name="T32" fmla="*/ 50 w 97"/>
                <a:gd name="T33" fmla="*/ 9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2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5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3" y="17"/>
                  </a:lnTo>
                  <a:lnTo>
                    <a:pt x="61" y="13"/>
                  </a:lnTo>
                  <a:lnTo>
                    <a:pt x="50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36" y="2666"/>
              <a:ext cx="80" cy="18"/>
            </a:xfrm>
            <a:custGeom>
              <a:avLst/>
              <a:gdLst>
                <a:gd name="T0" fmla="*/ 7 w 161"/>
                <a:gd name="T1" fmla="*/ 37 h 37"/>
                <a:gd name="T2" fmla="*/ 16 w 161"/>
                <a:gd name="T3" fmla="*/ 37 h 37"/>
                <a:gd name="T4" fmla="*/ 26 w 161"/>
                <a:gd name="T5" fmla="*/ 37 h 37"/>
                <a:gd name="T6" fmla="*/ 34 w 161"/>
                <a:gd name="T7" fmla="*/ 37 h 37"/>
                <a:gd name="T8" fmla="*/ 43 w 161"/>
                <a:gd name="T9" fmla="*/ 37 h 37"/>
                <a:gd name="T10" fmla="*/ 52 w 161"/>
                <a:gd name="T11" fmla="*/ 36 h 37"/>
                <a:gd name="T12" fmla="*/ 60 w 161"/>
                <a:gd name="T13" fmla="*/ 35 h 37"/>
                <a:gd name="T14" fmla="*/ 69 w 161"/>
                <a:gd name="T15" fmla="*/ 35 h 37"/>
                <a:gd name="T16" fmla="*/ 79 w 161"/>
                <a:gd name="T17" fmla="*/ 33 h 37"/>
                <a:gd name="T18" fmla="*/ 88 w 161"/>
                <a:gd name="T19" fmla="*/ 32 h 37"/>
                <a:gd name="T20" fmla="*/ 98 w 161"/>
                <a:gd name="T21" fmla="*/ 32 h 37"/>
                <a:gd name="T22" fmla="*/ 110 w 161"/>
                <a:gd name="T23" fmla="*/ 31 h 37"/>
                <a:gd name="T24" fmla="*/ 121 w 161"/>
                <a:gd name="T25" fmla="*/ 31 h 37"/>
                <a:gd name="T26" fmla="*/ 132 w 161"/>
                <a:gd name="T27" fmla="*/ 29 h 37"/>
                <a:gd name="T28" fmla="*/ 142 w 161"/>
                <a:gd name="T29" fmla="*/ 27 h 37"/>
                <a:gd name="T30" fmla="*/ 151 w 161"/>
                <a:gd name="T31" fmla="*/ 23 h 37"/>
                <a:gd name="T32" fmla="*/ 159 w 161"/>
                <a:gd name="T33" fmla="*/ 18 h 37"/>
                <a:gd name="T34" fmla="*/ 161 w 161"/>
                <a:gd name="T35" fmla="*/ 14 h 37"/>
                <a:gd name="T36" fmla="*/ 158 w 161"/>
                <a:gd name="T37" fmla="*/ 9 h 37"/>
                <a:gd name="T38" fmla="*/ 155 w 161"/>
                <a:gd name="T39" fmla="*/ 5 h 37"/>
                <a:gd name="T40" fmla="*/ 150 w 161"/>
                <a:gd name="T41" fmla="*/ 2 h 37"/>
                <a:gd name="T42" fmla="*/ 140 w 161"/>
                <a:gd name="T43" fmla="*/ 0 h 37"/>
                <a:gd name="T44" fmla="*/ 131 w 161"/>
                <a:gd name="T45" fmla="*/ 0 h 37"/>
                <a:gd name="T46" fmla="*/ 119 w 161"/>
                <a:gd name="T47" fmla="*/ 1 h 37"/>
                <a:gd name="T48" fmla="*/ 109 w 161"/>
                <a:gd name="T49" fmla="*/ 3 h 37"/>
                <a:gd name="T50" fmla="*/ 98 w 161"/>
                <a:gd name="T51" fmla="*/ 6 h 37"/>
                <a:gd name="T52" fmla="*/ 88 w 161"/>
                <a:gd name="T53" fmla="*/ 8 h 37"/>
                <a:gd name="T54" fmla="*/ 78 w 161"/>
                <a:gd name="T55" fmla="*/ 10 h 37"/>
                <a:gd name="T56" fmla="*/ 68 w 161"/>
                <a:gd name="T57" fmla="*/ 13 h 37"/>
                <a:gd name="T58" fmla="*/ 60 w 161"/>
                <a:gd name="T59" fmla="*/ 15 h 37"/>
                <a:gd name="T60" fmla="*/ 52 w 161"/>
                <a:gd name="T61" fmla="*/ 16 h 37"/>
                <a:gd name="T62" fmla="*/ 43 w 161"/>
                <a:gd name="T63" fmla="*/ 18 h 37"/>
                <a:gd name="T64" fmla="*/ 35 w 161"/>
                <a:gd name="T65" fmla="*/ 20 h 37"/>
                <a:gd name="T66" fmla="*/ 27 w 161"/>
                <a:gd name="T67" fmla="*/ 22 h 37"/>
                <a:gd name="T68" fmla="*/ 18 w 161"/>
                <a:gd name="T69" fmla="*/ 23 h 37"/>
                <a:gd name="T70" fmla="*/ 10 w 161"/>
                <a:gd name="T71" fmla="*/ 25 h 37"/>
                <a:gd name="T72" fmla="*/ 1 w 161"/>
                <a:gd name="T73" fmla="*/ 27 h 37"/>
                <a:gd name="T74" fmla="*/ 0 w 161"/>
                <a:gd name="T75" fmla="*/ 29 h 37"/>
                <a:gd name="T76" fmla="*/ 1 w 161"/>
                <a:gd name="T77" fmla="*/ 32 h 37"/>
                <a:gd name="T78" fmla="*/ 4 w 161"/>
                <a:gd name="T79" fmla="*/ 36 h 37"/>
                <a:gd name="T80" fmla="*/ 7 w 161"/>
                <a:gd name="T81" fmla="*/ 37 h 37"/>
                <a:gd name="T82" fmla="*/ 7 w 161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2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8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1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3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10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31" y="2669"/>
              <a:ext cx="48" cy="18"/>
            </a:xfrm>
            <a:custGeom>
              <a:avLst/>
              <a:gdLst>
                <a:gd name="T0" fmla="*/ 5 w 97"/>
                <a:gd name="T1" fmla="*/ 6 h 36"/>
                <a:gd name="T2" fmla="*/ 16 w 97"/>
                <a:gd name="T3" fmla="*/ 8 h 36"/>
                <a:gd name="T4" fmla="*/ 28 w 97"/>
                <a:gd name="T5" fmla="*/ 10 h 36"/>
                <a:gd name="T6" fmla="*/ 38 w 97"/>
                <a:gd name="T7" fmla="*/ 15 h 36"/>
                <a:gd name="T8" fmla="*/ 49 w 97"/>
                <a:gd name="T9" fmla="*/ 18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1 h 36"/>
                <a:gd name="T16" fmla="*/ 91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2 h 36"/>
                <a:gd name="T24" fmla="*/ 94 w 97"/>
                <a:gd name="T25" fmla="*/ 30 h 36"/>
                <a:gd name="T26" fmla="*/ 83 w 97"/>
                <a:gd name="T27" fmla="*/ 24 h 36"/>
                <a:gd name="T28" fmla="*/ 73 w 97"/>
                <a:gd name="T29" fmla="*/ 18 h 36"/>
                <a:gd name="T30" fmla="*/ 61 w 97"/>
                <a:gd name="T31" fmla="*/ 14 h 36"/>
                <a:gd name="T32" fmla="*/ 50 w 97"/>
                <a:gd name="T33" fmla="*/ 9 h 36"/>
                <a:gd name="T34" fmla="*/ 38 w 97"/>
                <a:gd name="T35" fmla="*/ 7 h 36"/>
                <a:gd name="T36" fmla="*/ 26 w 97"/>
                <a:gd name="T37" fmla="*/ 3 h 36"/>
                <a:gd name="T38" fmla="*/ 14 w 97"/>
                <a:gd name="T39" fmla="*/ 1 h 36"/>
                <a:gd name="T40" fmla="*/ 1 w 97"/>
                <a:gd name="T41" fmla="*/ 0 h 36"/>
                <a:gd name="T42" fmla="*/ 0 w 97"/>
                <a:gd name="T43" fmla="*/ 1 h 36"/>
                <a:gd name="T44" fmla="*/ 1 w 97"/>
                <a:gd name="T45" fmla="*/ 2 h 36"/>
                <a:gd name="T46" fmla="*/ 4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6" y="8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9" y="18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1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3" y="18"/>
                  </a:lnTo>
                  <a:lnTo>
                    <a:pt x="61" y="14"/>
                  </a:lnTo>
                  <a:lnTo>
                    <a:pt x="50" y="9"/>
                  </a:lnTo>
                  <a:lnTo>
                    <a:pt x="38" y="7"/>
                  </a:lnTo>
                  <a:lnTo>
                    <a:pt x="26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20" y="265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6 h 36"/>
                <a:gd name="T12" fmla="*/ 61 w 160"/>
                <a:gd name="T13" fmla="*/ 35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2 h 36"/>
                <a:gd name="T20" fmla="*/ 99 w 160"/>
                <a:gd name="T21" fmla="*/ 32 h 36"/>
                <a:gd name="T22" fmla="*/ 109 w 160"/>
                <a:gd name="T23" fmla="*/ 31 h 36"/>
                <a:gd name="T24" fmla="*/ 121 w 160"/>
                <a:gd name="T25" fmla="*/ 30 h 36"/>
                <a:gd name="T26" fmla="*/ 131 w 160"/>
                <a:gd name="T27" fmla="*/ 29 h 36"/>
                <a:gd name="T28" fmla="*/ 141 w 160"/>
                <a:gd name="T29" fmla="*/ 27 h 36"/>
                <a:gd name="T30" fmla="*/ 151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4 h 36"/>
                <a:gd name="T50" fmla="*/ 99 w 160"/>
                <a:gd name="T51" fmla="*/ 6 h 36"/>
                <a:gd name="T52" fmla="*/ 87 w 160"/>
                <a:gd name="T53" fmla="*/ 8 h 36"/>
                <a:gd name="T54" fmla="*/ 78 w 160"/>
                <a:gd name="T55" fmla="*/ 10 h 36"/>
                <a:gd name="T56" fmla="*/ 68 w 160"/>
                <a:gd name="T57" fmla="*/ 13 h 36"/>
                <a:gd name="T58" fmla="*/ 60 w 160"/>
                <a:gd name="T59" fmla="*/ 15 h 36"/>
                <a:gd name="T60" fmla="*/ 51 w 160"/>
                <a:gd name="T61" fmla="*/ 16 h 36"/>
                <a:gd name="T62" fmla="*/ 42 w 160"/>
                <a:gd name="T63" fmla="*/ 19 h 36"/>
                <a:gd name="T64" fmla="*/ 34 w 160"/>
                <a:gd name="T65" fmla="*/ 20 h 36"/>
                <a:gd name="T66" fmla="*/ 26 w 160"/>
                <a:gd name="T67" fmla="*/ 22 h 36"/>
                <a:gd name="T68" fmla="*/ 17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9 h 36"/>
                <a:gd name="T76" fmla="*/ 1 w 160"/>
                <a:gd name="T77" fmla="*/ 31 h 36"/>
                <a:gd name="T78" fmla="*/ 3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6"/>
                  </a:lnTo>
                  <a:lnTo>
                    <a:pt x="61" y="35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9"/>
                  </a:lnTo>
                  <a:lnTo>
                    <a:pt x="141" y="27"/>
                  </a:lnTo>
                  <a:lnTo>
                    <a:pt x="151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2" y="19"/>
                  </a:lnTo>
                  <a:lnTo>
                    <a:pt x="34" y="20"/>
                  </a:lnTo>
                  <a:lnTo>
                    <a:pt x="26" y="22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15" y="2654"/>
              <a:ext cx="48" cy="18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0 h 36"/>
                <a:gd name="T6" fmla="*/ 38 w 96"/>
                <a:gd name="T7" fmla="*/ 14 h 36"/>
                <a:gd name="T8" fmla="*/ 48 w 96"/>
                <a:gd name="T9" fmla="*/ 18 h 36"/>
                <a:gd name="T10" fmla="*/ 58 w 96"/>
                <a:gd name="T11" fmla="*/ 22 h 36"/>
                <a:gd name="T12" fmla="*/ 70 w 96"/>
                <a:gd name="T13" fmla="*/ 26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2 h 36"/>
                <a:gd name="T46" fmla="*/ 3 w 96"/>
                <a:gd name="T47" fmla="*/ 3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8" y="22"/>
                  </a:lnTo>
                  <a:lnTo>
                    <a:pt x="70" y="26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04" y="2635"/>
              <a:ext cx="80" cy="19"/>
            </a:xfrm>
            <a:custGeom>
              <a:avLst/>
              <a:gdLst>
                <a:gd name="T0" fmla="*/ 7 w 159"/>
                <a:gd name="T1" fmla="*/ 37 h 37"/>
                <a:gd name="T2" fmla="*/ 16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4 w 159"/>
                <a:gd name="T9" fmla="*/ 37 h 37"/>
                <a:gd name="T10" fmla="*/ 52 w 159"/>
                <a:gd name="T11" fmla="*/ 36 h 37"/>
                <a:gd name="T12" fmla="*/ 61 w 159"/>
                <a:gd name="T13" fmla="*/ 35 h 37"/>
                <a:gd name="T14" fmla="*/ 70 w 159"/>
                <a:gd name="T15" fmla="*/ 35 h 37"/>
                <a:gd name="T16" fmla="*/ 79 w 159"/>
                <a:gd name="T17" fmla="*/ 33 h 37"/>
                <a:gd name="T18" fmla="*/ 89 w 159"/>
                <a:gd name="T19" fmla="*/ 32 h 37"/>
                <a:gd name="T20" fmla="*/ 99 w 159"/>
                <a:gd name="T21" fmla="*/ 32 h 37"/>
                <a:gd name="T22" fmla="*/ 109 w 159"/>
                <a:gd name="T23" fmla="*/ 32 h 37"/>
                <a:gd name="T24" fmla="*/ 121 w 159"/>
                <a:gd name="T25" fmla="*/ 31 h 37"/>
                <a:gd name="T26" fmla="*/ 131 w 159"/>
                <a:gd name="T27" fmla="*/ 30 h 37"/>
                <a:gd name="T28" fmla="*/ 142 w 159"/>
                <a:gd name="T29" fmla="*/ 28 h 37"/>
                <a:gd name="T30" fmla="*/ 151 w 159"/>
                <a:gd name="T31" fmla="*/ 24 h 37"/>
                <a:gd name="T32" fmla="*/ 158 w 159"/>
                <a:gd name="T33" fmla="*/ 20 h 37"/>
                <a:gd name="T34" fmla="*/ 159 w 159"/>
                <a:gd name="T35" fmla="*/ 15 h 37"/>
                <a:gd name="T36" fmla="*/ 157 w 159"/>
                <a:gd name="T37" fmla="*/ 10 h 37"/>
                <a:gd name="T38" fmla="*/ 153 w 159"/>
                <a:gd name="T39" fmla="*/ 6 h 37"/>
                <a:gd name="T40" fmla="*/ 149 w 159"/>
                <a:gd name="T41" fmla="*/ 2 h 37"/>
                <a:gd name="T42" fmla="*/ 139 w 159"/>
                <a:gd name="T43" fmla="*/ 1 h 37"/>
                <a:gd name="T44" fmla="*/ 130 w 159"/>
                <a:gd name="T45" fmla="*/ 0 h 37"/>
                <a:gd name="T46" fmla="*/ 120 w 159"/>
                <a:gd name="T47" fmla="*/ 1 h 37"/>
                <a:gd name="T48" fmla="*/ 109 w 159"/>
                <a:gd name="T49" fmla="*/ 3 h 37"/>
                <a:gd name="T50" fmla="*/ 99 w 159"/>
                <a:gd name="T51" fmla="*/ 6 h 37"/>
                <a:gd name="T52" fmla="*/ 87 w 159"/>
                <a:gd name="T53" fmla="*/ 8 h 37"/>
                <a:gd name="T54" fmla="*/ 78 w 159"/>
                <a:gd name="T55" fmla="*/ 11 h 37"/>
                <a:gd name="T56" fmla="*/ 68 w 159"/>
                <a:gd name="T57" fmla="*/ 14 h 37"/>
                <a:gd name="T58" fmla="*/ 60 w 159"/>
                <a:gd name="T59" fmla="*/ 16 h 37"/>
                <a:gd name="T60" fmla="*/ 52 w 159"/>
                <a:gd name="T61" fmla="*/ 17 h 37"/>
                <a:gd name="T62" fmla="*/ 44 w 159"/>
                <a:gd name="T63" fmla="*/ 20 h 37"/>
                <a:gd name="T64" fmla="*/ 34 w 159"/>
                <a:gd name="T65" fmla="*/ 21 h 37"/>
                <a:gd name="T66" fmla="*/ 26 w 159"/>
                <a:gd name="T67" fmla="*/ 23 h 37"/>
                <a:gd name="T68" fmla="*/ 18 w 159"/>
                <a:gd name="T69" fmla="*/ 24 h 37"/>
                <a:gd name="T70" fmla="*/ 9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2 h 37"/>
                <a:gd name="T78" fmla="*/ 3 w 159"/>
                <a:gd name="T79" fmla="*/ 36 h 37"/>
                <a:gd name="T80" fmla="*/ 7 w 159"/>
                <a:gd name="T81" fmla="*/ 37 h 37"/>
                <a:gd name="T82" fmla="*/ 7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8" y="20"/>
                  </a:lnTo>
                  <a:lnTo>
                    <a:pt x="159" y="15"/>
                  </a:lnTo>
                  <a:lnTo>
                    <a:pt x="157" y="10"/>
                  </a:lnTo>
                  <a:lnTo>
                    <a:pt x="153" y="6"/>
                  </a:lnTo>
                  <a:lnTo>
                    <a:pt x="149" y="2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7"/>
                  </a:lnTo>
                  <a:lnTo>
                    <a:pt x="44" y="20"/>
                  </a:lnTo>
                  <a:lnTo>
                    <a:pt x="34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98" y="2640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7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0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2 w 97"/>
                <a:gd name="T29" fmla="*/ 17 h 35"/>
                <a:gd name="T30" fmla="*/ 61 w 97"/>
                <a:gd name="T31" fmla="*/ 13 h 35"/>
                <a:gd name="T32" fmla="*/ 49 w 97"/>
                <a:gd name="T33" fmla="*/ 9 h 35"/>
                <a:gd name="T34" fmla="*/ 38 w 97"/>
                <a:gd name="T35" fmla="*/ 6 h 35"/>
                <a:gd name="T36" fmla="*/ 25 w 97"/>
                <a:gd name="T37" fmla="*/ 3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2 h 35"/>
                <a:gd name="T46" fmla="*/ 3 w 97"/>
                <a:gd name="T47" fmla="*/ 3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2" y="17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88" y="262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4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8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83" y="262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0 h 36"/>
                <a:gd name="T6" fmla="*/ 37 w 96"/>
                <a:gd name="T7" fmla="*/ 15 h 36"/>
                <a:gd name="T8" fmla="*/ 47 w 96"/>
                <a:gd name="T9" fmla="*/ 18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4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2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7" y="18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72" y="2606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1 w 160"/>
                <a:gd name="T45" fmla="*/ 0 h 37"/>
                <a:gd name="T46" fmla="*/ 120 w 160"/>
                <a:gd name="T47" fmla="*/ 1 h 37"/>
                <a:gd name="T48" fmla="*/ 110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0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967" y="2609"/>
              <a:ext cx="48" cy="18"/>
            </a:xfrm>
            <a:custGeom>
              <a:avLst/>
              <a:gdLst>
                <a:gd name="T0" fmla="*/ 5 w 96"/>
                <a:gd name="T1" fmla="*/ 5 h 36"/>
                <a:gd name="T2" fmla="*/ 17 w 96"/>
                <a:gd name="T3" fmla="*/ 7 h 36"/>
                <a:gd name="T4" fmla="*/ 27 w 96"/>
                <a:gd name="T5" fmla="*/ 10 h 36"/>
                <a:gd name="T6" fmla="*/ 37 w 96"/>
                <a:gd name="T7" fmla="*/ 14 h 36"/>
                <a:gd name="T8" fmla="*/ 48 w 96"/>
                <a:gd name="T9" fmla="*/ 18 h 36"/>
                <a:gd name="T10" fmla="*/ 58 w 96"/>
                <a:gd name="T11" fmla="*/ 23 h 36"/>
                <a:gd name="T12" fmla="*/ 70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2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3 h 36"/>
                <a:gd name="T48" fmla="*/ 5 w 96"/>
                <a:gd name="T49" fmla="*/ 5 h 36"/>
                <a:gd name="T50" fmla="*/ 5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5"/>
                  </a:moveTo>
                  <a:lnTo>
                    <a:pt x="17" y="7"/>
                  </a:lnTo>
                  <a:lnTo>
                    <a:pt x="27" y="10"/>
                  </a:lnTo>
                  <a:lnTo>
                    <a:pt x="37" y="14"/>
                  </a:lnTo>
                  <a:lnTo>
                    <a:pt x="48" y="18"/>
                  </a:lnTo>
                  <a:lnTo>
                    <a:pt x="58" y="23"/>
                  </a:lnTo>
                  <a:lnTo>
                    <a:pt x="70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956" y="2591"/>
              <a:ext cx="80" cy="17"/>
            </a:xfrm>
            <a:custGeom>
              <a:avLst/>
              <a:gdLst>
                <a:gd name="T0" fmla="*/ 6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3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2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7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2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6 w 160"/>
                <a:gd name="T81" fmla="*/ 36 h 36"/>
                <a:gd name="T82" fmla="*/ 6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6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7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2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17" y="2705"/>
              <a:ext cx="48" cy="17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1 h 36"/>
                <a:gd name="T6" fmla="*/ 38 w 96"/>
                <a:gd name="T7" fmla="*/ 14 h 36"/>
                <a:gd name="T8" fmla="*/ 48 w 96"/>
                <a:gd name="T9" fmla="*/ 19 h 36"/>
                <a:gd name="T10" fmla="*/ 58 w 96"/>
                <a:gd name="T11" fmla="*/ 22 h 36"/>
                <a:gd name="T12" fmla="*/ 70 w 96"/>
                <a:gd name="T13" fmla="*/ 27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3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4 h 36"/>
                <a:gd name="T38" fmla="*/ 14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3 h 36"/>
                <a:gd name="T46" fmla="*/ 3 w 96"/>
                <a:gd name="T47" fmla="*/ 4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8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06" y="2686"/>
              <a:ext cx="81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2 h 37"/>
                <a:gd name="T24" fmla="*/ 121 w 160"/>
                <a:gd name="T25" fmla="*/ 31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4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1 h 37"/>
                <a:gd name="T38" fmla="*/ 154 w 160"/>
                <a:gd name="T39" fmla="*/ 6 h 37"/>
                <a:gd name="T40" fmla="*/ 150 w 160"/>
                <a:gd name="T41" fmla="*/ 3 h 37"/>
                <a:gd name="T42" fmla="*/ 141 w 160"/>
                <a:gd name="T43" fmla="*/ 1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6 h 37"/>
                <a:gd name="T60" fmla="*/ 52 w 160"/>
                <a:gd name="T61" fmla="*/ 18 h 37"/>
                <a:gd name="T62" fmla="*/ 44 w 160"/>
                <a:gd name="T63" fmla="*/ 20 h 37"/>
                <a:gd name="T64" fmla="*/ 35 w 160"/>
                <a:gd name="T65" fmla="*/ 21 h 37"/>
                <a:gd name="T66" fmla="*/ 26 w 160"/>
                <a:gd name="T67" fmla="*/ 23 h 37"/>
                <a:gd name="T68" fmla="*/ 18 w 160"/>
                <a:gd name="T69" fmla="*/ 24 h 37"/>
                <a:gd name="T70" fmla="*/ 9 w 160"/>
                <a:gd name="T71" fmla="*/ 27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2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1"/>
                  </a:lnTo>
                  <a:lnTo>
                    <a:pt x="154" y="6"/>
                  </a:lnTo>
                  <a:lnTo>
                    <a:pt x="150" y="3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4" y="20"/>
                  </a:lnTo>
                  <a:lnTo>
                    <a:pt x="35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7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01" y="2690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3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3 h 35"/>
                <a:gd name="T46" fmla="*/ 3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3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91" y="267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3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1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9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6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3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3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9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85" y="267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1 h 36"/>
                <a:gd name="T6" fmla="*/ 37 w 96"/>
                <a:gd name="T7" fmla="*/ 15 h 36"/>
                <a:gd name="T8" fmla="*/ 47 w 96"/>
                <a:gd name="T9" fmla="*/ 19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4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1"/>
                  </a:lnTo>
                  <a:lnTo>
                    <a:pt x="37" y="15"/>
                  </a:lnTo>
                  <a:lnTo>
                    <a:pt x="47" y="19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75" y="2656"/>
              <a:ext cx="79" cy="18"/>
            </a:xfrm>
            <a:custGeom>
              <a:avLst/>
              <a:gdLst>
                <a:gd name="T0" fmla="*/ 6 w 160"/>
                <a:gd name="T1" fmla="*/ 37 h 37"/>
                <a:gd name="T2" fmla="*/ 15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3 w 160"/>
                <a:gd name="T9" fmla="*/ 37 h 37"/>
                <a:gd name="T10" fmla="*/ 51 w 160"/>
                <a:gd name="T11" fmla="*/ 36 h 37"/>
                <a:gd name="T12" fmla="*/ 60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8 w 160"/>
                <a:gd name="T19" fmla="*/ 33 h 37"/>
                <a:gd name="T20" fmla="*/ 98 w 160"/>
                <a:gd name="T21" fmla="*/ 33 h 37"/>
                <a:gd name="T22" fmla="*/ 109 w 160"/>
                <a:gd name="T23" fmla="*/ 31 h 37"/>
                <a:gd name="T24" fmla="*/ 120 w 160"/>
                <a:gd name="T25" fmla="*/ 31 h 37"/>
                <a:gd name="T26" fmla="*/ 132 w 160"/>
                <a:gd name="T27" fmla="*/ 29 h 37"/>
                <a:gd name="T28" fmla="*/ 142 w 160"/>
                <a:gd name="T29" fmla="*/ 27 h 37"/>
                <a:gd name="T30" fmla="*/ 151 w 160"/>
                <a:gd name="T31" fmla="*/ 23 h 37"/>
                <a:gd name="T32" fmla="*/ 158 w 160"/>
                <a:gd name="T33" fmla="*/ 19 h 37"/>
                <a:gd name="T34" fmla="*/ 160 w 160"/>
                <a:gd name="T35" fmla="*/ 14 h 37"/>
                <a:gd name="T36" fmla="*/ 157 w 160"/>
                <a:gd name="T37" fmla="*/ 10 h 37"/>
                <a:gd name="T38" fmla="*/ 154 w 160"/>
                <a:gd name="T39" fmla="*/ 5 h 37"/>
                <a:gd name="T40" fmla="*/ 149 w 160"/>
                <a:gd name="T41" fmla="*/ 3 h 37"/>
                <a:gd name="T42" fmla="*/ 140 w 160"/>
                <a:gd name="T43" fmla="*/ 0 h 37"/>
                <a:gd name="T44" fmla="*/ 130 w 160"/>
                <a:gd name="T45" fmla="*/ 0 h 37"/>
                <a:gd name="T46" fmla="*/ 119 w 160"/>
                <a:gd name="T47" fmla="*/ 1 h 37"/>
                <a:gd name="T48" fmla="*/ 109 w 160"/>
                <a:gd name="T49" fmla="*/ 4 h 37"/>
                <a:gd name="T50" fmla="*/ 98 w 160"/>
                <a:gd name="T51" fmla="*/ 6 h 37"/>
                <a:gd name="T52" fmla="*/ 87 w 160"/>
                <a:gd name="T53" fmla="*/ 8 h 37"/>
                <a:gd name="T54" fmla="*/ 78 w 160"/>
                <a:gd name="T55" fmla="*/ 11 h 37"/>
                <a:gd name="T56" fmla="*/ 67 w 160"/>
                <a:gd name="T57" fmla="*/ 13 h 37"/>
                <a:gd name="T58" fmla="*/ 59 w 160"/>
                <a:gd name="T59" fmla="*/ 15 h 37"/>
                <a:gd name="T60" fmla="*/ 51 w 160"/>
                <a:gd name="T61" fmla="*/ 16 h 37"/>
                <a:gd name="T62" fmla="*/ 43 w 160"/>
                <a:gd name="T63" fmla="*/ 19 h 37"/>
                <a:gd name="T64" fmla="*/ 35 w 160"/>
                <a:gd name="T65" fmla="*/ 20 h 37"/>
                <a:gd name="T66" fmla="*/ 26 w 160"/>
                <a:gd name="T67" fmla="*/ 22 h 37"/>
                <a:gd name="T68" fmla="*/ 18 w 160"/>
                <a:gd name="T69" fmla="*/ 23 h 37"/>
                <a:gd name="T70" fmla="*/ 10 w 160"/>
                <a:gd name="T71" fmla="*/ 26 h 37"/>
                <a:gd name="T72" fmla="*/ 2 w 160"/>
                <a:gd name="T73" fmla="*/ 27 h 37"/>
                <a:gd name="T74" fmla="*/ 0 w 160"/>
                <a:gd name="T75" fmla="*/ 29 h 37"/>
                <a:gd name="T76" fmla="*/ 2 w 160"/>
                <a:gd name="T77" fmla="*/ 31 h 37"/>
                <a:gd name="T78" fmla="*/ 4 w 160"/>
                <a:gd name="T79" fmla="*/ 35 h 37"/>
                <a:gd name="T80" fmla="*/ 6 w 160"/>
                <a:gd name="T81" fmla="*/ 37 h 37"/>
                <a:gd name="T82" fmla="*/ 6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09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60" y="14"/>
                  </a:lnTo>
                  <a:lnTo>
                    <a:pt x="157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7" y="13"/>
                  </a:lnTo>
                  <a:lnTo>
                    <a:pt x="59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69" y="2659"/>
              <a:ext cx="48" cy="18"/>
            </a:xfrm>
            <a:custGeom>
              <a:avLst/>
              <a:gdLst>
                <a:gd name="T0" fmla="*/ 4 w 95"/>
                <a:gd name="T1" fmla="*/ 5 h 36"/>
                <a:gd name="T2" fmla="*/ 16 w 95"/>
                <a:gd name="T3" fmla="*/ 7 h 36"/>
                <a:gd name="T4" fmla="*/ 26 w 95"/>
                <a:gd name="T5" fmla="*/ 11 h 36"/>
                <a:gd name="T6" fmla="*/ 36 w 95"/>
                <a:gd name="T7" fmla="*/ 14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1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2 h 36"/>
                <a:gd name="T24" fmla="*/ 93 w 95"/>
                <a:gd name="T25" fmla="*/ 30 h 36"/>
                <a:gd name="T26" fmla="*/ 82 w 95"/>
                <a:gd name="T27" fmla="*/ 24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9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1 h 36"/>
                <a:gd name="T40" fmla="*/ 1 w 95"/>
                <a:gd name="T41" fmla="*/ 0 h 36"/>
                <a:gd name="T42" fmla="*/ 0 w 95"/>
                <a:gd name="T43" fmla="*/ 1 h 36"/>
                <a:gd name="T44" fmla="*/ 0 w 95"/>
                <a:gd name="T45" fmla="*/ 3 h 36"/>
                <a:gd name="T46" fmla="*/ 2 w 95"/>
                <a:gd name="T47" fmla="*/ 4 h 36"/>
                <a:gd name="T48" fmla="*/ 4 w 95"/>
                <a:gd name="T49" fmla="*/ 5 h 36"/>
                <a:gd name="T50" fmla="*/ 4 w 95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6" y="14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1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3" y="30"/>
                  </a:lnTo>
                  <a:lnTo>
                    <a:pt x="82" y="24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9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858" y="264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3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10 h 36"/>
                <a:gd name="T38" fmla="*/ 154 w 160"/>
                <a:gd name="T39" fmla="*/ 5 h 36"/>
                <a:gd name="T40" fmla="*/ 149 w 160"/>
                <a:gd name="T41" fmla="*/ 3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1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6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53" y="2644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6 w 97"/>
                <a:gd name="T5" fmla="*/ 11 h 35"/>
                <a:gd name="T6" fmla="*/ 37 w 97"/>
                <a:gd name="T7" fmla="*/ 14 h 35"/>
                <a:gd name="T8" fmla="*/ 47 w 97"/>
                <a:gd name="T9" fmla="*/ 18 h 35"/>
                <a:gd name="T10" fmla="*/ 57 w 97"/>
                <a:gd name="T11" fmla="*/ 22 h 35"/>
                <a:gd name="T12" fmla="*/ 69 w 97"/>
                <a:gd name="T13" fmla="*/ 27 h 35"/>
                <a:gd name="T14" fmla="*/ 79 w 97"/>
                <a:gd name="T15" fmla="*/ 31 h 35"/>
                <a:gd name="T16" fmla="*/ 90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5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1 w 97"/>
                <a:gd name="T29" fmla="*/ 18 h 35"/>
                <a:gd name="T30" fmla="*/ 61 w 97"/>
                <a:gd name="T31" fmla="*/ 13 h 35"/>
                <a:gd name="T32" fmla="*/ 49 w 97"/>
                <a:gd name="T33" fmla="*/ 9 h 35"/>
                <a:gd name="T34" fmla="*/ 37 w 97"/>
                <a:gd name="T35" fmla="*/ 6 h 35"/>
                <a:gd name="T36" fmla="*/ 25 w 97"/>
                <a:gd name="T37" fmla="*/ 4 h 35"/>
                <a:gd name="T38" fmla="*/ 12 w 97"/>
                <a:gd name="T39" fmla="*/ 1 h 35"/>
                <a:gd name="T40" fmla="*/ 1 w 97"/>
                <a:gd name="T41" fmla="*/ 0 h 35"/>
                <a:gd name="T42" fmla="*/ 0 w 97"/>
                <a:gd name="T43" fmla="*/ 1 h 35"/>
                <a:gd name="T44" fmla="*/ 0 w 97"/>
                <a:gd name="T45" fmla="*/ 3 h 35"/>
                <a:gd name="T46" fmla="*/ 2 w 97"/>
                <a:gd name="T47" fmla="*/ 4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8"/>
                  </a:lnTo>
                  <a:lnTo>
                    <a:pt x="57" y="22"/>
                  </a:lnTo>
                  <a:lnTo>
                    <a:pt x="69" y="27"/>
                  </a:lnTo>
                  <a:lnTo>
                    <a:pt x="79" y="31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5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1" y="18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42" y="2625"/>
              <a:ext cx="81" cy="19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2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9 w 160"/>
                <a:gd name="T37" fmla="*/ 9 h 37"/>
                <a:gd name="T38" fmla="*/ 154 w 160"/>
                <a:gd name="T39" fmla="*/ 5 h 37"/>
                <a:gd name="T40" fmla="*/ 151 w 160"/>
                <a:gd name="T41" fmla="*/ 3 h 37"/>
                <a:gd name="T42" fmla="*/ 141 w 160"/>
                <a:gd name="T43" fmla="*/ 1 h 37"/>
                <a:gd name="T44" fmla="*/ 131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9 w 160"/>
                <a:gd name="T53" fmla="*/ 8 h 37"/>
                <a:gd name="T54" fmla="*/ 78 w 160"/>
                <a:gd name="T55" fmla="*/ 12 h 37"/>
                <a:gd name="T56" fmla="*/ 69 w 160"/>
                <a:gd name="T57" fmla="*/ 14 h 37"/>
                <a:gd name="T58" fmla="*/ 61 w 160"/>
                <a:gd name="T59" fmla="*/ 15 h 37"/>
                <a:gd name="T60" fmla="*/ 52 w 160"/>
                <a:gd name="T61" fmla="*/ 18 h 37"/>
                <a:gd name="T62" fmla="*/ 44 w 160"/>
                <a:gd name="T63" fmla="*/ 19 h 37"/>
                <a:gd name="T64" fmla="*/ 36 w 160"/>
                <a:gd name="T65" fmla="*/ 21 h 37"/>
                <a:gd name="T66" fmla="*/ 26 w 160"/>
                <a:gd name="T67" fmla="*/ 22 h 37"/>
                <a:gd name="T68" fmla="*/ 18 w 160"/>
                <a:gd name="T69" fmla="*/ 24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2 w 160"/>
                <a:gd name="T77" fmla="*/ 32 h 37"/>
                <a:gd name="T78" fmla="*/ 4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9" y="9"/>
                  </a:lnTo>
                  <a:lnTo>
                    <a:pt x="154" y="5"/>
                  </a:lnTo>
                  <a:lnTo>
                    <a:pt x="151" y="3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9" y="8"/>
                  </a:lnTo>
                  <a:lnTo>
                    <a:pt x="78" y="12"/>
                  </a:lnTo>
                  <a:lnTo>
                    <a:pt x="69" y="14"/>
                  </a:lnTo>
                  <a:lnTo>
                    <a:pt x="61" y="15"/>
                  </a:lnTo>
                  <a:lnTo>
                    <a:pt x="52" y="18"/>
                  </a:lnTo>
                  <a:lnTo>
                    <a:pt x="44" y="19"/>
                  </a:lnTo>
                  <a:lnTo>
                    <a:pt x="36" y="21"/>
                  </a:lnTo>
                  <a:lnTo>
                    <a:pt x="26" y="22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38" y="2629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7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69 w 97"/>
                <a:gd name="T13" fmla="*/ 27 h 35"/>
                <a:gd name="T14" fmla="*/ 80 w 97"/>
                <a:gd name="T15" fmla="*/ 31 h 35"/>
                <a:gd name="T16" fmla="*/ 90 w 97"/>
                <a:gd name="T17" fmla="*/ 35 h 35"/>
                <a:gd name="T18" fmla="*/ 95 w 97"/>
                <a:gd name="T19" fmla="*/ 35 h 35"/>
                <a:gd name="T20" fmla="*/ 97 w 97"/>
                <a:gd name="T21" fmla="*/ 34 h 35"/>
                <a:gd name="T22" fmla="*/ 96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2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7 w 97"/>
                <a:gd name="T35" fmla="*/ 6 h 35"/>
                <a:gd name="T36" fmla="*/ 25 w 97"/>
                <a:gd name="T37" fmla="*/ 4 h 35"/>
                <a:gd name="T38" fmla="*/ 13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3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69" y="27"/>
                  </a:lnTo>
                  <a:lnTo>
                    <a:pt x="80" y="31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2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27" y="2610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1 h 37"/>
                <a:gd name="T24" fmla="*/ 120 w 159"/>
                <a:gd name="T25" fmla="*/ 31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3 h 37"/>
                <a:gd name="T32" fmla="*/ 158 w 159"/>
                <a:gd name="T33" fmla="*/ 19 h 37"/>
                <a:gd name="T34" fmla="*/ 159 w 159"/>
                <a:gd name="T35" fmla="*/ 14 h 37"/>
                <a:gd name="T36" fmla="*/ 158 w 159"/>
                <a:gd name="T37" fmla="*/ 9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0 h 37"/>
                <a:gd name="T44" fmla="*/ 131 w 159"/>
                <a:gd name="T45" fmla="*/ 0 h 37"/>
                <a:gd name="T46" fmla="*/ 119 w 159"/>
                <a:gd name="T47" fmla="*/ 1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8 h 37"/>
                <a:gd name="T54" fmla="*/ 78 w 159"/>
                <a:gd name="T55" fmla="*/ 11 h 37"/>
                <a:gd name="T56" fmla="*/ 68 w 159"/>
                <a:gd name="T57" fmla="*/ 13 h 37"/>
                <a:gd name="T58" fmla="*/ 60 w 159"/>
                <a:gd name="T59" fmla="*/ 15 h 37"/>
                <a:gd name="T60" fmla="*/ 51 w 159"/>
                <a:gd name="T61" fmla="*/ 16 h 37"/>
                <a:gd name="T62" fmla="*/ 43 w 159"/>
                <a:gd name="T63" fmla="*/ 19 h 37"/>
                <a:gd name="T64" fmla="*/ 35 w 159"/>
                <a:gd name="T65" fmla="*/ 20 h 37"/>
                <a:gd name="T66" fmla="*/ 26 w 159"/>
                <a:gd name="T67" fmla="*/ 22 h 37"/>
                <a:gd name="T68" fmla="*/ 18 w 159"/>
                <a:gd name="T69" fmla="*/ 23 h 37"/>
                <a:gd name="T70" fmla="*/ 10 w 159"/>
                <a:gd name="T71" fmla="*/ 26 h 37"/>
                <a:gd name="T72" fmla="*/ 1 w 159"/>
                <a:gd name="T73" fmla="*/ 27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066" y="2654"/>
              <a:ext cx="124" cy="46"/>
            </a:xfrm>
            <a:custGeom>
              <a:avLst/>
              <a:gdLst>
                <a:gd name="T0" fmla="*/ 3 w 248"/>
                <a:gd name="T1" fmla="*/ 5 h 91"/>
                <a:gd name="T2" fmla="*/ 18 w 248"/>
                <a:gd name="T3" fmla="*/ 12 h 91"/>
                <a:gd name="T4" fmla="*/ 32 w 248"/>
                <a:gd name="T5" fmla="*/ 18 h 91"/>
                <a:gd name="T6" fmla="*/ 47 w 248"/>
                <a:gd name="T7" fmla="*/ 25 h 91"/>
                <a:gd name="T8" fmla="*/ 62 w 248"/>
                <a:gd name="T9" fmla="*/ 31 h 91"/>
                <a:gd name="T10" fmla="*/ 78 w 248"/>
                <a:gd name="T11" fmla="*/ 37 h 91"/>
                <a:gd name="T12" fmla="*/ 93 w 248"/>
                <a:gd name="T13" fmla="*/ 43 h 91"/>
                <a:gd name="T14" fmla="*/ 108 w 248"/>
                <a:gd name="T15" fmla="*/ 47 h 91"/>
                <a:gd name="T16" fmla="*/ 124 w 248"/>
                <a:gd name="T17" fmla="*/ 53 h 91"/>
                <a:gd name="T18" fmla="*/ 139 w 248"/>
                <a:gd name="T19" fmla="*/ 58 h 91"/>
                <a:gd name="T20" fmla="*/ 154 w 248"/>
                <a:gd name="T21" fmla="*/ 62 h 91"/>
                <a:gd name="T22" fmla="*/ 170 w 248"/>
                <a:gd name="T23" fmla="*/ 67 h 91"/>
                <a:gd name="T24" fmla="*/ 185 w 248"/>
                <a:gd name="T25" fmla="*/ 71 h 91"/>
                <a:gd name="T26" fmla="*/ 201 w 248"/>
                <a:gd name="T27" fmla="*/ 76 h 91"/>
                <a:gd name="T28" fmla="*/ 216 w 248"/>
                <a:gd name="T29" fmla="*/ 82 h 91"/>
                <a:gd name="T30" fmla="*/ 232 w 248"/>
                <a:gd name="T31" fmla="*/ 86 h 91"/>
                <a:gd name="T32" fmla="*/ 247 w 248"/>
                <a:gd name="T33" fmla="*/ 91 h 91"/>
                <a:gd name="T34" fmla="*/ 248 w 248"/>
                <a:gd name="T35" fmla="*/ 90 h 91"/>
                <a:gd name="T36" fmla="*/ 247 w 248"/>
                <a:gd name="T37" fmla="*/ 88 h 91"/>
                <a:gd name="T38" fmla="*/ 246 w 248"/>
                <a:gd name="T39" fmla="*/ 85 h 91"/>
                <a:gd name="T40" fmla="*/ 244 w 248"/>
                <a:gd name="T41" fmla="*/ 84 h 91"/>
                <a:gd name="T42" fmla="*/ 229 w 248"/>
                <a:gd name="T43" fmla="*/ 78 h 91"/>
                <a:gd name="T44" fmla="*/ 214 w 248"/>
                <a:gd name="T45" fmla="*/ 73 h 91"/>
                <a:gd name="T46" fmla="*/ 199 w 248"/>
                <a:gd name="T47" fmla="*/ 67 h 91"/>
                <a:gd name="T48" fmla="*/ 183 w 248"/>
                <a:gd name="T49" fmla="*/ 62 h 91"/>
                <a:gd name="T50" fmla="*/ 168 w 248"/>
                <a:gd name="T51" fmla="*/ 58 h 91"/>
                <a:gd name="T52" fmla="*/ 153 w 248"/>
                <a:gd name="T53" fmla="*/ 53 h 91"/>
                <a:gd name="T54" fmla="*/ 137 w 248"/>
                <a:gd name="T55" fmla="*/ 48 h 91"/>
                <a:gd name="T56" fmla="*/ 122 w 248"/>
                <a:gd name="T57" fmla="*/ 44 h 91"/>
                <a:gd name="T58" fmla="*/ 107 w 248"/>
                <a:gd name="T59" fmla="*/ 39 h 91"/>
                <a:gd name="T60" fmla="*/ 91 w 248"/>
                <a:gd name="T61" fmla="*/ 35 h 91"/>
                <a:gd name="T62" fmla="*/ 76 w 248"/>
                <a:gd name="T63" fmla="*/ 29 h 91"/>
                <a:gd name="T64" fmla="*/ 61 w 248"/>
                <a:gd name="T65" fmla="*/ 24 h 91"/>
                <a:gd name="T66" fmla="*/ 46 w 248"/>
                <a:gd name="T67" fmla="*/ 18 h 91"/>
                <a:gd name="T68" fmla="*/ 31 w 248"/>
                <a:gd name="T69" fmla="*/ 13 h 91"/>
                <a:gd name="T70" fmla="*/ 16 w 248"/>
                <a:gd name="T71" fmla="*/ 7 h 91"/>
                <a:gd name="T72" fmla="*/ 1 w 248"/>
                <a:gd name="T73" fmla="*/ 0 h 91"/>
                <a:gd name="T74" fmla="*/ 0 w 248"/>
                <a:gd name="T75" fmla="*/ 0 h 91"/>
                <a:gd name="T76" fmla="*/ 1 w 248"/>
                <a:gd name="T77" fmla="*/ 2 h 91"/>
                <a:gd name="T78" fmla="*/ 2 w 248"/>
                <a:gd name="T79" fmla="*/ 3 h 91"/>
                <a:gd name="T80" fmla="*/ 3 w 248"/>
                <a:gd name="T81" fmla="*/ 5 h 91"/>
                <a:gd name="T82" fmla="*/ 3 w 248"/>
                <a:gd name="T83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91">
                  <a:moveTo>
                    <a:pt x="3" y="5"/>
                  </a:moveTo>
                  <a:lnTo>
                    <a:pt x="18" y="12"/>
                  </a:lnTo>
                  <a:lnTo>
                    <a:pt x="32" y="18"/>
                  </a:lnTo>
                  <a:lnTo>
                    <a:pt x="47" y="25"/>
                  </a:lnTo>
                  <a:lnTo>
                    <a:pt x="62" y="31"/>
                  </a:lnTo>
                  <a:lnTo>
                    <a:pt x="78" y="37"/>
                  </a:lnTo>
                  <a:lnTo>
                    <a:pt x="93" y="43"/>
                  </a:lnTo>
                  <a:lnTo>
                    <a:pt x="108" y="47"/>
                  </a:lnTo>
                  <a:lnTo>
                    <a:pt x="124" y="53"/>
                  </a:lnTo>
                  <a:lnTo>
                    <a:pt x="139" y="58"/>
                  </a:lnTo>
                  <a:lnTo>
                    <a:pt x="154" y="62"/>
                  </a:lnTo>
                  <a:lnTo>
                    <a:pt x="170" y="67"/>
                  </a:lnTo>
                  <a:lnTo>
                    <a:pt x="185" y="71"/>
                  </a:lnTo>
                  <a:lnTo>
                    <a:pt x="201" y="76"/>
                  </a:lnTo>
                  <a:lnTo>
                    <a:pt x="216" y="82"/>
                  </a:lnTo>
                  <a:lnTo>
                    <a:pt x="232" y="86"/>
                  </a:lnTo>
                  <a:lnTo>
                    <a:pt x="247" y="91"/>
                  </a:lnTo>
                  <a:lnTo>
                    <a:pt x="248" y="90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4" y="84"/>
                  </a:lnTo>
                  <a:lnTo>
                    <a:pt x="229" y="78"/>
                  </a:lnTo>
                  <a:lnTo>
                    <a:pt x="214" y="73"/>
                  </a:lnTo>
                  <a:lnTo>
                    <a:pt x="199" y="67"/>
                  </a:lnTo>
                  <a:lnTo>
                    <a:pt x="183" y="62"/>
                  </a:lnTo>
                  <a:lnTo>
                    <a:pt x="168" y="58"/>
                  </a:lnTo>
                  <a:lnTo>
                    <a:pt x="153" y="53"/>
                  </a:lnTo>
                  <a:lnTo>
                    <a:pt x="137" y="48"/>
                  </a:lnTo>
                  <a:lnTo>
                    <a:pt x="122" y="44"/>
                  </a:lnTo>
                  <a:lnTo>
                    <a:pt x="107" y="39"/>
                  </a:lnTo>
                  <a:lnTo>
                    <a:pt x="91" y="35"/>
                  </a:lnTo>
                  <a:lnTo>
                    <a:pt x="76" y="29"/>
                  </a:lnTo>
                  <a:lnTo>
                    <a:pt x="61" y="24"/>
                  </a:lnTo>
                  <a:lnTo>
                    <a:pt x="46" y="18"/>
                  </a:lnTo>
                  <a:lnTo>
                    <a:pt x="31" y="13"/>
                  </a:lnTo>
                  <a:lnTo>
                    <a:pt x="16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02" y="2644"/>
              <a:ext cx="514" cy="99"/>
            </a:xfrm>
            <a:custGeom>
              <a:avLst/>
              <a:gdLst>
                <a:gd name="T0" fmla="*/ 995 w 1027"/>
                <a:gd name="T1" fmla="*/ 6 h 197"/>
                <a:gd name="T2" fmla="*/ 930 w 1027"/>
                <a:gd name="T3" fmla="*/ 16 h 197"/>
                <a:gd name="T4" fmla="*/ 865 w 1027"/>
                <a:gd name="T5" fmla="*/ 26 h 197"/>
                <a:gd name="T6" fmla="*/ 801 w 1027"/>
                <a:gd name="T7" fmla="*/ 36 h 197"/>
                <a:gd name="T8" fmla="*/ 736 w 1027"/>
                <a:gd name="T9" fmla="*/ 45 h 197"/>
                <a:gd name="T10" fmla="*/ 672 w 1027"/>
                <a:gd name="T11" fmla="*/ 54 h 197"/>
                <a:gd name="T12" fmla="*/ 607 w 1027"/>
                <a:gd name="T13" fmla="*/ 65 h 197"/>
                <a:gd name="T14" fmla="*/ 543 w 1027"/>
                <a:gd name="T15" fmla="*/ 74 h 197"/>
                <a:gd name="T16" fmla="*/ 478 w 1027"/>
                <a:gd name="T17" fmla="*/ 86 h 197"/>
                <a:gd name="T18" fmla="*/ 416 w 1027"/>
                <a:gd name="T19" fmla="*/ 98 h 197"/>
                <a:gd name="T20" fmla="*/ 353 w 1027"/>
                <a:gd name="T21" fmla="*/ 112 h 197"/>
                <a:gd name="T22" fmla="*/ 290 w 1027"/>
                <a:gd name="T23" fmla="*/ 127 h 197"/>
                <a:gd name="T24" fmla="*/ 227 w 1027"/>
                <a:gd name="T25" fmla="*/ 142 h 197"/>
                <a:gd name="T26" fmla="*/ 165 w 1027"/>
                <a:gd name="T27" fmla="*/ 157 h 197"/>
                <a:gd name="T28" fmla="*/ 101 w 1027"/>
                <a:gd name="T29" fmla="*/ 171 h 197"/>
                <a:gd name="T30" fmla="*/ 38 w 1027"/>
                <a:gd name="T31" fmla="*/ 183 h 197"/>
                <a:gd name="T32" fmla="*/ 3 w 1027"/>
                <a:gd name="T33" fmla="*/ 190 h 197"/>
                <a:gd name="T34" fmla="*/ 0 w 1027"/>
                <a:gd name="T35" fmla="*/ 196 h 197"/>
                <a:gd name="T36" fmla="*/ 31 w 1027"/>
                <a:gd name="T37" fmla="*/ 194 h 197"/>
                <a:gd name="T38" fmla="*/ 90 w 1027"/>
                <a:gd name="T39" fmla="*/ 186 h 197"/>
                <a:gd name="T40" fmla="*/ 149 w 1027"/>
                <a:gd name="T41" fmla="*/ 174 h 197"/>
                <a:gd name="T42" fmla="*/ 206 w 1027"/>
                <a:gd name="T43" fmla="*/ 160 h 197"/>
                <a:gd name="T44" fmla="*/ 265 w 1027"/>
                <a:gd name="T45" fmla="*/ 145 h 197"/>
                <a:gd name="T46" fmla="*/ 323 w 1027"/>
                <a:gd name="T47" fmla="*/ 130 h 197"/>
                <a:gd name="T48" fmla="*/ 380 w 1027"/>
                <a:gd name="T49" fmla="*/ 115 h 197"/>
                <a:gd name="T50" fmla="*/ 438 w 1027"/>
                <a:gd name="T51" fmla="*/ 102 h 197"/>
                <a:gd name="T52" fmla="*/ 501 w 1027"/>
                <a:gd name="T53" fmla="*/ 89 h 197"/>
                <a:gd name="T54" fmla="*/ 572 w 1027"/>
                <a:gd name="T55" fmla="*/ 77 h 197"/>
                <a:gd name="T56" fmla="*/ 642 w 1027"/>
                <a:gd name="T57" fmla="*/ 65 h 197"/>
                <a:gd name="T58" fmla="*/ 712 w 1027"/>
                <a:gd name="T59" fmla="*/ 54 h 197"/>
                <a:gd name="T60" fmla="*/ 781 w 1027"/>
                <a:gd name="T61" fmla="*/ 43 h 197"/>
                <a:gd name="T62" fmla="*/ 852 w 1027"/>
                <a:gd name="T63" fmla="*/ 33 h 197"/>
                <a:gd name="T64" fmla="*/ 921 w 1027"/>
                <a:gd name="T65" fmla="*/ 20 h 197"/>
                <a:gd name="T66" fmla="*/ 991 w 1027"/>
                <a:gd name="T67" fmla="*/ 8 h 197"/>
                <a:gd name="T68" fmla="*/ 1027 w 1027"/>
                <a:gd name="T69" fmla="*/ 1 h 197"/>
                <a:gd name="T70" fmla="*/ 1027 w 1027"/>
                <a:gd name="T71" fmla="*/ 0 h 197"/>
                <a:gd name="T72" fmla="*/ 1027 w 102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7" h="197">
                  <a:moveTo>
                    <a:pt x="1027" y="0"/>
                  </a:moveTo>
                  <a:lnTo>
                    <a:pt x="995" y="6"/>
                  </a:lnTo>
                  <a:lnTo>
                    <a:pt x="962" y="11"/>
                  </a:lnTo>
                  <a:lnTo>
                    <a:pt x="930" y="16"/>
                  </a:lnTo>
                  <a:lnTo>
                    <a:pt x="898" y="21"/>
                  </a:lnTo>
                  <a:lnTo>
                    <a:pt x="865" y="26"/>
                  </a:lnTo>
                  <a:lnTo>
                    <a:pt x="833" y="31"/>
                  </a:lnTo>
                  <a:lnTo>
                    <a:pt x="801" y="36"/>
                  </a:lnTo>
                  <a:lnTo>
                    <a:pt x="769" y="41"/>
                  </a:lnTo>
                  <a:lnTo>
                    <a:pt x="736" y="45"/>
                  </a:lnTo>
                  <a:lnTo>
                    <a:pt x="704" y="50"/>
                  </a:lnTo>
                  <a:lnTo>
                    <a:pt x="672" y="54"/>
                  </a:lnTo>
                  <a:lnTo>
                    <a:pt x="640" y="59"/>
                  </a:lnTo>
                  <a:lnTo>
                    <a:pt x="607" y="65"/>
                  </a:lnTo>
                  <a:lnTo>
                    <a:pt x="575" y="69"/>
                  </a:lnTo>
                  <a:lnTo>
                    <a:pt x="543" y="74"/>
                  </a:lnTo>
                  <a:lnTo>
                    <a:pt x="510" y="80"/>
                  </a:lnTo>
                  <a:lnTo>
                    <a:pt x="478" y="86"/>
                  </a:lnTo>
                  <a:lnTo>
                    <a:pt x="447" y="91"/>
                  </a:lnTo>
                  <a:lnTo>
                    <a:pt x="416" y="98"/>
                  </a:lnTo>
                  <a:lnTo>
                    <a:pt x="384" y="105"/>
                  </a:lnTo>
                  <a:lnTo>
                    <a:pt x="353" y="112"/>
                  </a:lnTo>
                  <a:lnTo>
                    <a:pt x="321" y="119"/>
                  </a:lnTo>
                  <a:lnTo>
                    <a:pt x="290" y="127"/>
                  </a:lnTo>
                  <a:lnTo>
                    <a:pt x="258" y="134"/>
                  </a:lnTo>
                  <a:lnTo>
                    <a:pt x="227" y="142"/>
                  </a:lnTo>
                  <a:lnTo>
                    <a:pt x="196" y="150"/>
                  </a:lnTo>
                  <a:lnTo>
                    <a:pt x="165" y="157"/>
                  </a:lnTo>
                  <a:lnTo>
                    <a:pt x="132" y="164"/>
                  </a:lnTo>
                  <a:lnTo>
                    <a:pt x="101" y="171"/>
                  </a:lnTo>
                  <a:lnTo>
                    <a:pt x="69" y="178"/>
                  </a:lnTo>
                  <a:lnTo>
                    <a:pt x="38" y="183"/>
                  </a:lnTo>
                  <a:lnTo>
                    <a:pt x="6" y="189"/>
                  </a:lnTo>
                  <a:lnTo>
                    <a:pt x="3" y="190"/>
                  </a:lnTo>
                  <a:lnTo>
                    <a:pt x="1" y="194"/>
                  </a:lnTo>
                  <a:lnTo>
                    <a:pt x="0" y="196"/>
                  </a:lnTo>
                  <a:lnTo>
                    <a:pt x="1" y="197"/>
                  </a:lnTo>
                  <a:lnTo>
                    <a:pt x="31" y="194"/>
                  </a:lnTo>
                  <a:lnTo>
                    <a:pt x="60" y="190"/>
                  </a:lnTo>
                  <a:lnTo>
                    <a:pt x="90" y="186"/>
                  </a:lnTo>
                  <a:lnTo>
                    <a:pt x="120" y="180"/>
                  </a:lnTo>
                  <a:lnTo>
                    <a:pt x="149" y="174"/>
                  </a:lnTo>
                  <a:lnTo>
                    <a:pt x="177" y="167"/>
                  </a:lnTo>
                  <a:lnTo>
                    <a:pt x="206" y="160"/>
                  </a:lnTo>
                  <a:lnTo>
                    <a:pt x="236" y="152"/>
                  </a:lnTo>
                  <a:lnTo>
                    <a:pt x="265" y="145"/>
                  </a:lnTo>
                  <a:lnTo>
                    <a:pt x="294" y="137"/>
                  </a:lnTo>
                  <a:lnTo>
                    <a:pt x="323" y="130"/>
                  </a:lnTo>
                  <a:lnTo>
                    <a:pt x="351" y="122"/>
                  </a:lnTo>
                  <a:lnTo>
                    <a:pt x="380" y="115"/>
                  </a:lnTo>
                  <a:lnTo>
                    <a:pt x="409" y="109"/>
                  </a:lnTo>
                  <a:lnTo>
                    <a:pt x="438" y="102"/>
                  </a:lnTo>
                  <a:lnTo>
                    <a:pt x="467" y="96"/>
                  </a:lnTo>
                  <a:lnTo>
                    <a:pt x="501" y="89"/>
                  </a:lnTo>
                  <a:lnTo>
                    <a:pt x="537" y="83"/>
                  </a:lnTo>
                  <a:lnTo>
                    <a:pt x="572" y="77"/>
                  </a:lnTo>
                  <a:lnTo>
                    <a:pt x="606" y="71"/>
                  </a:lnTo>
                  <a:lnTo>
                    <a:pt x="642" y="65"/>
                  </a:lnTo>
                  <a:lnTo>
                    <a:pt x="676" y="60"/>
                  </a:lnTo>
                  <a:lnTo>
                    <a:pt x="712" y="54"/>
                  </a:lnTo>
                  <a:lnTo>
                    <a:pt x="747" y="49"/>
                  </a:lnTo>
                  <a:lnTo>
                    <a:pt x="781" y="43"/>
                  </a:lnTo>
                  <a:lnTo>
                    <a:pt x="817" y="37"/>
                  </a:lnTo>
                  <a:lnTo>
                    <a:pt x="852" y="33"/>
                  </a:lnTo>
                  <a:lnTo>
                    <a:pt x="886" y="27"/>
                  </a:lnTo>
                  <a:lnTo>
                    <a:pt x="921" y="20"/>
                  </a:lnTo>
                  <a:lnTo>
                    <a:pt x="957" y="14"/>
                  </a:lnTo>
                  <a:lnTo>
                    <a:pt x="991" y="8"/>
                  </a:lnTo>
                  <a:lnTo>
                    <a:pt x="1026" y="1"/>
                  </a:lnTo>
                  <a:lnTo>
                    <a:pt x="1027" y="1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76" y="2669"/>
              <a:ext cx="194" cy="30"/>
            </a:xfrm>
            <a:custGeom>
              <a:avLst/>
              <a:gdLst>
                <a:gd name="T0" fmla="*/ 387 w 389"/>
                <a:gd name="T1" fmla="*/ 0 h 60"/>
                <a:gd name="T2" fmla="*/ 363 w 389"/>
                <a:gd name="T3" fmla="*/ 1 h 60"/>
                <a:gd name="T4" fmla="*/ 340 w 389"/>
                <a:gd name="T5" fmla="*/ 3 h 60"/>
                <a:gd name="T6" fmla="*/ 316 w 389"/>
                <a:gd name="T7" fmla="*/ 6 h 60"/>
                <a:gd name="T8" fmla="*/ 293 w 389"/>
                <a:gd name="T9" fmla="*/ 8 h 60"/>
                <a:gd name="T10" fmla="*/ 269 w 389"/>
                <a:gd name="T11" fmla="*/ 11 h 60"/>
                <a:gd name="T12" fmla="*/ 246 w 389"/>
                <a:gd name="T13" fmla="*/ 14 h 60"/>
                <a:gd name="T14" fmla="*/ 221 w 389"/>
                <a:gd name="T15" fmla="*/ 18 h 60"/>
                <a:gd name="T16" fmla="*/ 198 w 389"/>
                <a:gd name="T17" fmla="*/ 22 h 60"/>
                <a:gd name="T18" fmla="*/ 174 w 389"/>
                <a:gd name="T19" fmla="*/ 25 h 60"/>
                <a:gd name="T20" fmla="*/ 151 w 389"/>
                <a:gd name="T21" fmla="*/ 29 h 60"/>
                <a:gd name="T22" fmla="*/ 127 w 389"/>
                <a:gd name="T23" fmla="*/ 33 h 60"/>
                <a:gd name="T24" fmla="*/ 104 w 389"/>
                <a:gd name="T25" fmla="*/ 37 h 60"/>
                <a:gd name="T26" fmla="*/ 80 w 389"/>
                <a:gd name="T27" fmla="*/ 41 h 60"/>
                <a:gd name="T28" fmla="*/ 57 w 389"/>
                <a:gd name="T29" fmla="*/ 45 h 60"/>
                <a:gd name="T30" fmla="*/ 32 w 389"/>
                <a:gd name="T31" fmla="*/ 48 h 60"/>
                <a:gd name="T32" fmla="*/ 9 w 389"/>
                <a:gd name="T33" fmla="*/ 52 h 60"/>
                <a:gd name="T34" fmla="*/ 6 w 389"/>
                <a:gd name="T35" fmla="*/ 54 h 60"/>
                <a:gd name="T36" fmla="*/ 2 w 389"/>
                <a:gd name="T37" fmla="*/ 56 h 60"/>
                <a:gd name="T38" fmla="*/ 0 w 389"/>
                <a:gd name="T39" fmla="*/ 59 h 60"/>
                <a:gd name="T40" fmla="*/ 2 w 389"/>
                <a:gd name="T41" fmla="*/ 60 h 60"/>
                <a:gd name="T42" fmla="*/ 27 w 389"/>
                <a:gd name="T43" fmla="*/ 57 h 60"/>
                <a:gd name="T44" fmla="*/ 50 w 389"/>
                <a:gd name="T45" fmla="*/ 55 h 60"/>
                <a:gd name="T46" fmla="*/ 74 w 389"/>
                <a:gd name="T47" fmla="*/ 53 h 60"/>
                <a:gd name="T48" fmla="*/ 98 w 389"/>
                <a:gd name="T49" fmla="*/ 49 h 60"/>
                <a:gd name="T50" fmla="*/ 121 w 389"/>
                <a:gd name="T51" fmla="*/ 45 h 60"/>
                <a:gd name="T52" fmla="*/ 145 w 389"/>
                <a:gd name="T53" fmla="*/ 41 h 60"/>
                <a:gd name="T54" fmla="*/ 168 w 389"/>
                <a:gd name="T55" fmla="*/ 37 h 60"/>
                <a:gd name="T56" fmla="*/ 193 w 389"/>
                <a:gd name="T57" fmla="*/ 32 h 60"/>
                <a:gd name="T58" fmla="*/ 217 w 389"/>
                <a:gd name="T59" fmla="*/ 29 h 60"/>
                <a:gd name="T60" fmla="*/ 240 w 389"/>
                <a:gd name="T61" fmla="*/ 24 h 60"/>
                <a:gd name="T62" fmla="*/ 264 w 389"/>
                <a:gd name="T63" fmla="*/ 19 h 60"/>
                <a:gd name="T64" fmla="*/ 287 w 389"/>
                <a:gd name="T65" fmla="*/ 16 h 60"/>
                <a:gd name="T66" fmla="*/ 311 w 389"/>
                <a:gd name="T67" fmla="*/ 12 h 60"/>
                <a:gd name="T68" fmla="*/ 336 w 389"/>
                <a:gd name="T69" fmla="*/ 9 h 60"/>
                <a:gd name="T70" fmla="*/ 359 w 389"/>
                <a:gd name="T71" fmla="*/ 7 h 60"/>
                <a:gd name="T72" fmla="*/ 383 w 389"/>
                <a:gd name="T73" fmla="*/ 4 h 60"/>
                <a:gd name="T74" fmla="*/ 385 w 389"/>
                <a:gd name="T75" fmla="*/ 3 h 60"/>
                <a:gd name="T76" fmla="*/ 387 w 389"/>
                <a:gd name="T77" fmla="*/ 2 h 60"/>
                <a:gd name="T78" fmla="*/ 389 w 389"/>
                <a:gd name="T79" fmla="*/ 1 h 60"/>
                <a:gd name="T80" fmla="*/ 387 w 389"/>
                <a:gd name="T81" fmla="*/ 0 h 60"/>
                <a:gd name="T82" fmla="*/ 387 w 389"/>
                <a:gd name="T8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9" h="60">
                  <a:moveTo>
                    <a:pt x="387" y="0"/>
                  </a:moveTo>
                  <a:lnTo>
                    <a:pt x="363" y="1"/>
                  </a:lnTo>
                  <a:lnTo>
                    <a:pt x="340" y="3"/>
                  </a:lnTo>
                  <a:lnTo>
                    <a:pt x="316" y="6"/>
                  </a:lnTo>
                  <a:lnTo>
                    <a:pt x="293" y="8"/>
                  </a:lnTo>
                  <a:lnTo>
                    <a:pt x="269" y="11"/>
                  </a:lnTo>
                  <a:lnTo>
                    <a:pt x="246" y="14"/>
                  </a:lnTo>
                  <a:lnTo>
                    <a:pt x="221" y="18"/>
                  </a:lnTo>
                  <a:lnTo>
                    <a:pt x="198" y="22"/>
                  </a:lnTo>
                  <a:lnTo>
                    <a:pt x="174" y="25"/>
                  </a:lnTo>
                  <a:lnTo>
                    <a:pt x="151" y="29"/>
                  </a:lnTo>
                  <a:lnTo>
                    <a:pt x="127" y="33"/>
                  </a:lnTo>
                  <a:lnTo>
                    <a:pt x="104" y="37"/>
                  </a:lnTo>
                  <a:lnTo>
                    <a:pt x="80" y="41"/>
                  </a:lnTo>
                  <a:lnTo>
                    <a:pt x="57" y="45"/>
                  </a:lnTo>
                  <a:lnTo>
                    <a:pt x="32" y="48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7" y="57"/>
                  </a:lnTo>
                  <a:lnTo>
                    <a:pt x="50" y="55"/>
                  </a:lnTo>
                  <a:lnTo>
                    <a:pt x="74" y="53"/>
                  </a:lnTo>
                  <a:lnTo>
                    <a:pt x="98" y="49"/>
                  </a:lnTo>
                  <a:lnTo>
                    <a:pt x="121" y="45"/>
                  </a:lnTo>
                  <a:lnTo>
                    <a:pt x="145" y="41"/>
                  </a:lnTo>
                  <a:lnTo>
                    <a:pt x="168" y="37"/>
                  </a:lnTo>
                  <a:lnTo>
                    <a:pt x="193" y="32"/>
                  </a:lnTo>
                  <a:lnTo>
                    <a:pt x="217" y="29"/>
                  </a:lnTo>
                  <a:lnTo>
                    <a:pt x="240" y="24"/>
                  </a:lnTo>
                  <a:lnTo>
                    <a:pt x="264" y="19"/>
                  </a:lnTo>
                  <a:lnTo>
                    <a:pt x="287" y="16"/>
                  </a:lnTo>
                  <a:lnTo>
                    <a:pt x="311" y="12"/>
                  </a:lnTo>
                  <a:lnTo>
                    <a:pt x="336" y="9"/>
                  </a:lnTo>
                  <a:lnTo>
                    <a:pt x="359" y="7"/>
                  </a:lnTo>
                  <a:lnTo>
                    <a:pt x="383" y="4"/>
                  </a:lnTo>
                  <a:lnTo>
                    <a:pt x="385" y="3"/>
                  </a:lnTo>
                  <a:lnTo>
                    <a:pt x="387" y="2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954" y="2749"/>
              <a:ext cx="257" cy="76"/>
            </a:xfrm>
            <a:custGeom>
              <a:avLst/>
              <a:gdLst>
                <a:gd name="T0" fmla="*/ 496 w 514"/>
                <a:gd name="T1" fmla="*/ 5 h 152"/>
                <a:gd name="T2" fmla="*/ 464 w 514"/>
                <a:gd name="T3" fmla="*/ 15 h 152"/>
                <a:gd name="T4" fmla="*/ 432 w 514"/>
                <a:gd name="T5" fmla="*/ 24 h 152"/>
                <a:gd name="T6" fmla="*/ 401 w 514"/>
                <a:gd name="T7" fmla="*/ 35 h 152"/>
                <a:gd name="T8" fmla="*/ 369 w 514"/>
                <a:gd name="T9" fmla="*/ 43 h 152"/>
                <a:gd name="T10" fmla="*/ 336 w 514"/>
                <a:gd name="T11" fmla="*/ 52 h 152"/>
                <a:gd name="T12" fmla="*/ 304 w 514"/>
                <a:gd name="T13" fmla="*/ 60 h 152"/>
                <a:gd name="T14" fmla="*/ 272 w 514"/>
                <a:gd name="T15" fmla="*/ 67 h 152"/>
                <a:gd name="T16" fmla="*/ 241 w 514"/>
                <a:gd name="T17" fmla="*/ 74 h 152"/>
                <a:gd name="T18" fmla="*/ 210 w 514"/>
                <a:gd name="T19" fmla="*/ 80 h 152"/>
                <a:gd name="T20" fmla="*/ 179 w 514"/>
                <a:gd name="T21" fmla="*/ 85 h 152"/>
                <a:gd name="T22" fmla="*/ 147 w 514"/>
                <a:gd name="T23" fmla="*/ 92 h 152"/>
                <a:gd name="T24" fmla="*/ 116 w 514"/>
                <a:gd name="T25" fmla="*/ 100 h 152"/>
                <a:gd name="T26" fmla="*/ 85 w 514"/>
                <a:gd name="T27" fmla="*/ 108 h 152"/>
                <a:gd name="T28" fmla="*/ 55 w 514"/>
                <a:gd name="T29" fmla="*/ 118 h 152"/>
                <a:gd name="T30" fmla="*/ 25 w 514"/>
                <a:gd name="T31" fmla="*/ 128 h 152"/>
                <a:gd name="T32" fmla="*/ 6 w 514"/>
                <a:gd name="T33" fmla="*/ 138 h 152"/>
                <a:gd name="T34" fmla="*/ 0 w 514"/>
                <a:gd name="T35" fmla="*/ 151 h 152"/>
                <a:gd name="T36" fmla="*/ 23 w 514"/>
                <a:gd name="T37" fmla="*/ 149 h 152"/>
                <a:gd name="T38" fmla="*/ 59 w 514"/>
                <a:gd name="T39" fmla="*/ 139 h 152"/>
                <a:gd name="T40" fmla="*/ 93 w 514"/>
                <a:gd name="T41" fmla="*/ 130 h 152"/>
                <a:gd name="T42" fmla="*/ 128 w 514"/>
                <a:gd name="T43" fmla="*/ 121 h 152"/>
                <a:gd name="T44" fmla="*/ 164 w 514"/>
                <a:gd name="T45" fmla="*/ 111 h 152"/>
                <a:gd name="T46" fmla="*/ 198 w 514"/>
                <a:gd name="T47" fmla="*/ 101 h 152"/>
                <a:gd name="T48" fmla="*/ 233 w 514"/>
                <a:gd name="T49" fmla="*/ 91 h 152"/>
                <a:gd name="T50" fmla="*/ 267 w 514"/>
                <a:gd name="T51" fmla="*/ 82 h 152"/>
                <a:gd name="T52" fmla="*/ 298 w 514"/>
                <a:gd name="T53" fmla="*/ 74 h 152"/>
                <a:gd name="T54" fmla="*/ 327 w 514"/>
                <a:gd name="T55" fmla="*/ 66 h 152"/>
                <a:gd name="T56" fmla="*/ 355 w 514"/>
                <a:gd name="T57" fmla="*/ 58 h 152"/>
                <a:gd name="T58" fmla="*/ 383 w 514"/>
                <a:gd name="T59" fmla="*/ 50 h 152"/>
                <a:gd name="T60" fmla="*/ 410 w 514"/>
                <a:gd name="T61" fmla="*/ 40 h 152"/>
                <a:gd name="T62" fmla="*/ 438 w 514"/>
                <a:gd name="T63" fmla="*/ 31 h 152"/>
                <a:gd name="T64" fmla="*/ 466 w 514"/>
                <a:gd name="T65" fmla="*/ 22 h 152"/>
                <a:gd name="T66" fmla="*/ 493 w 514"/>
                <a:gd name="T67" fmla="*/ 13 h 152"/>
                <a:gd name="T68" fmla="*/ 509 w 514"/>
                <a:gd name="T69" fmla="*/ 6 h 152"/>
                <a:gd name="T70" fmla="*/ 514 w 514"/>
                <a:gd name="T71" fmla="*/ 1 h 152"/>
                <a:gd name="T72" fmla="*/ 512 w 514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4" h="152">
                  <a:moveTo>
                    <a:pt x="512" y="0"/>
                  </a:moveTo>
                  <a:lnTo>
                    <a:pt x="496" y="5"/>
                  </a:lnTo>
                  <a:lnTo>
                    <a:pt x="481" y="10"/>
                  </a:lnTo>
                  <a:lnTo>
                    <a:pt x="464" y="15"/>
                  </a:lnTo>
                  <a:lnTo>
                    <a:pt x="448" y="20"/>
                  </a:lnTo>
                  <a:lnTo>
                    <a:pt x="432" y="24"/>
                  </a:lnTo>
                  <a:lnTo>
                    <a:pt x="416" y="29"/>
                  </a:lnTo>
                  <a:lnTo>
                    <a:pt x="401" y="35"/>
                  </a:lnTo>
                  <a:lnTo>
                    <a:pt x="385" y="38"/>
                  </a:lnTo>
                  <a:lnTo>
                    <a:pt x="369" y="43"/>
                  </a:lnTo>
                  <a:lnTo>
                    <a:pt x="353" y="47"/>
                  </a:lnTo>
                  <a:lnTo>
                    <a:pt x="336" y="52"/>
                  </a:lnTo>
                  <a:lnTo>
                    <a:pt x="320" y="55"/>
                  </a:lnTo>
                  <a:lnTo>
                    <a:pt x="304" y="60"/>
                  </a:lnTo>
                  <a:lnTo>
                    <a:pt x="288" y="63"/>
                  </a:lnTo>
                  <a:lnTo>
                    <a:pt x="272" y="67"/>
                  </a:lnTo>
                  <a:lnTo>
                    <a:pt x="256" y="70"/>
                  </a:lnTo>
                  <a:lnTo>
                    <a:pt x="241" y="74"/>
                  </a:lnTo>
                  <a:lnTo>
                    <a:pt x="226" y="76"/>
                  </a:lnTo>
                  <a:lnTo>
                    <a:pt x="210" y="80"/>
                  </a:lnTo>
                  <a:lnTo>
                    <a:pt x="195" y="83"/>
                  </a:lnTo>
                  <a:lnTo>
                    <a:pt x="179" y="85"/>
                  </a:lnTo>
                  <a:lnTo>
                    <a:pt x="164" y="89"/>
                  </a:lnTo>
                  <a:lnTo>
                    <a:pt x="147" y="92"/>
                  </a:lnTo>
                  <a:lnTo>
                    <a:pt x="132" y="96"/>
                  </a:lnTo>
                  <a:lnTo>
                    <a:pt x="116" y="100"/>
                  </a:lnTo>
                  <a:lnTo>
                    <a:pt x="101" y="104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8"/>
                  </a:lnTo>
                  <a:lnTo>
                    <a:pt x="40" y="122"/>
                  </a:lnTo>
                  <a:lnTo>
                    <a:pt x="25" y="128"/>
                  </a:lnTo>
                  <a:lnTo>
                    <a:pt x="11" y="134"/>
                  </a:lnTo>
                  <a:lnTo>
                    <a:pt x="6" y="138"/>
                  </a:lnTo>
                  <a:lnTo>
                    <a:pt x="1" y="144"/>
                  </a:lnTo>
                  <a:lnTo>
                    <a:pt x="0" y="151"/>
                  </a:lnTo>
                  <a:lnTo>
                    <a:pt x="6" y="152"/>
                  </a:lnTo>
                  <a:lnTo>
                    <a:pt x="23" y="149"/>
                  </a:lnTo>
                  <a:lnTo>
                    <a:pt x="40" y="144"/>
                  </a:lnTo>
                  <a:lnTo>
                    <a:pt x="59" y="139"/>
                  </a:lnTo>
                  <a:lnTo>
                    <a:pt x="76" y="135"/>
                  </a:lnTo>
                  <a:lnTo>
                    <a:pt x="93" y="130"/>
                  </a:lnTo>
                  <a:lnTo>
                    <a:pt x="111" y="126"/>
                  </a:lnTo>
                  <a:lnTo>
                    <a:pt x="128" y="121"/>
                  </a:lnTo>
                  <a:lnTo>
                    <a:pt x="145" y="116"/>
                  </a:lnTo>
                  <a:lnTo>
                    <a:pt x="164" y="111"/>
                  </a:lnTo>
                  <a:lnTo>
                    <a:pt x="181" y="106"/>
                  </a:lnTo>
                  <a:lnTo>
                    <a:pt x="198" y="101"/>
                  </a:lnTo>
                  <a:lnTo>
                    <a:pt x="215" y="96"/>
                  </a:lnTo>
                  <a:lnTo>
                    <a:pt x="233" y="91"/>
                  </a:lnTo>
                  <a:lnTo>
                    <a:pt x="250" y="86"/>
                  </a:lnTo>
                  <a:lnTo>
                    <a:pt x="267" y="82"/>
                  </a:lnTo>
                  <a:lnTo>
                    <a:pt x="285" y="77"/>
                  </a:lnTo>
                  <a:lnTo>
                    <a:pt x="298" y="74"/>
                  </a:lnTo>
                  <a:lnTo>
                    <a:pt x="313" y="70"/>
                  </a:lnTo>
                  <a:lnTo>
                    <a:pt x="327" y="66"/>
                  </a:lnTo>
                  <a:lnTo>
                    <a:pt x="341" y="62"/>
                  </a:lnTo>
                  <a:lnTo>
                    <a:pt x="355" y="58"/>
                  </a:lnTo>
                  <a:lnTo>
                    <a:pt x="369" y="54"/>
                  </a:lnTo>
                  <a:lnTo>
                    <a:pt x="383" y="50"/>
                  </a:lnTo>
                  <a:lnTo>
                    <a:pt x="396" y="45"/>
                  </a:lnTo>
                  <a:lnTo>
                    <a:pt x="410" y="40"/>
                  </a:lnTo>
                  <a:lnTo>
                    <a:pt x="424" y="36"/>
                  </a:lnTo>
                  <a:lnTo>
                    <a:pt x="438" y="31"/>
                  </a:lnTo>
                  <a:lnTo>
                    <a:pt x="452" y="26"/>
                  </a:lnTo>
                  <a:lnTo>
                    <a:pt x="466" y="22"/>
                  </a:lnTo>
                  <a:lnTo>
                    <a:pt x="479" y="17"/>
                  </a:lnTo>
                  <a:lnTo>
                    <a:pt x="493" y="13"/>
                  </a:lnTo>
                  <a:lnTo>
                    <a:pt x="507" y="8"/>
                  </a:lnTo>
                  <a:lnTo>
                    <a:pt x="509" y="6"/>
                  </a:lnTo>
                  <a:lnTo>
                    <a:pt x="513" y="3"/>
                  </a:lnTo>
                  <a:lnTo>
                    <a:pt x="514" y="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46" y="2704"/>
              <a:ext cx="37" cy="37"/>
            </a:xfrm>
            <a:custGeom>
              <a:avLst/>
              <a:gdLst>
                <a:gd name="T0" fmla="*/ 7 w 75"/>
                <a:gd name="T1" fmla="*/ 16 h 74"/>
                <a:gd name="T2" fmla="*/ 20 w 75"/>
                <a:gd name="T3" fmla="*/ 13 h 74"/>
                <a:gd name="T4" fmla="*/ 32 w 75"/>
                <a:gd name="T5" fmla="*/ 10 h 74"/>
                <a:gd name="T6" fmla="*/ 45 w 75"/>
                <a:gd name="T7" fmla="*/ 9 h 74"/>
                <a:gd name="T8" fmla="*/ 61 w 75"/>
                <a:gd name="T9" fmla="*/ 14 h 74"/>
                <a:gd name="T10" fmla="*/ 68 w 75"/>
                <a:gd name="T11" fmla="*/ 28 h 74"/>
                <a:gd name="T12" fmla="*/ 60 w 75"/>
                <a:gd name="T13" fmla="*/ 42 h 74"/>
                <a:gd name="T14" fmla="*/ 50 w 75"/>
                <a:gd name="T15" fmla="*/ 49 h 74"/>
                <a:gd name="T16" fmla="*/ 38 w 75"/>
                <a:gd name="T17" fmla="*/ 54 h 74"/>
                <a:gd name="T18" fmla="*/ 24 w 75"/>
                <a:gd name="T19" fmla="*/ 60 h 74"/>
                <a:gd name="T20" fmla="*/ 11 w 75"/>
                <a:gd name="T21" fmla="*/ 60 h 74"/>
                <a:gd name="T22" fmla="*/ 15 w 75"/>
                <a:gd name="T23" fmla="*/ 51 h 74"/>
                <a:gd name="T24" fmla="*/ 25 w 75"/>
                <a:gd name="T25" fmla="*/ 45 h 74"/>
                <a:gd name="T26" fmla="*/ 36 w 75"/>
                <a:gd name="T27" fmla="*/ 42 h 74"/>
                <a:gd name="T28" fmla="*/ 43 w 75"/>
                <a:gd name="T29" fmla="*/ 37 h 74"/>
                <a:gd name="T30" fmla="*/ 43 w 75"/>
                <a:gd name="T31" fmla="*/ 30 h 74"/>
                <a:gd name="T32" fmla="*/ 35 w 75"/>
                <a:gd name="T33" fmla="*/ 29 h 74"/>
                <a:gd name="T34" fmla="*/ 21 w 75"/>
                <a:gd name="T35" fmla="*/ 34 h 74"/>
                <a:gd name="T36" fmla="*/ 9 w 75"/>
                <a:gd name="T37" fmla="*/ 44 h 74"/>
                <a:gd name="T38" fmla="*/ 4 w 75"/>
                <a:gd name="T39" fmla="*/ 58 h 74"/>
                <a:gd name="T40" fmla="*/ 8 w 75"/>
                <a:gd name="T41" fmla="*/ 70 h 74"/>
                <a:gd name="T42" fmla="*/ 17 w 75"/>
                <a:gd name="T43" fmla="*/ 74 h 74"/>
                <a:gd name="T44" fmla="*/ 30 w 75"/>
                <a:gd name="T45" fmla="*/ 70 h 74"/>
                <a:gd name="T46" fmla="*/ 42 w 75"/>
                <a:gd name="T47" fmla="*/ 63 h 74"/>
                <a:gd name="T48" fmla="*/ 53 w 75"/>
                <a:gd name="T49" fmla="*/ 58 h 74"/>
                <a:gd name="T50" fmla="*/ 65 w 75"/>
                <a:gd name="T51" fmla="*/ 49 h 74"/>
                <a:gd name="T52" fmla="*/ 73 w 75"/>
                <a:gd name="T53" fmla="*/ 36 h 74"/>
                <a:gd name="T54" fmla="*/ 75 w 75"/>
                <a:gd name="T55" fmla="*/ 21 h 74"/>
                <a:gd name="T56" fmla="*/ 67 w 75"/>
                <a:gd name="T57" fmla="*/ 6 h 74"/>
                <a:gd name="T58" fmla="*/ 50 w 75"/>
                <a:gd name="T59" fmla="*/ 0 h 74"/>
                <a:gd name="T60" fmla="*/ 28 w 75"/>
                <a:gd name="T61" fmla="*/ 4 h 74"/>
                <a:gd name="T62" fmla="*/ 9 w 75"/>
                <a:gd name="T63" fmla="*/ 10 h 74"/>
                <a:gd name="T64" fmla="*/ 0 w 75"/>
                <a:gd name="T65" fmla="*/ 15 h 74"/>
                <a:gd name="T66" fmla="*/ 0 w 75"/>
                <a:gd name="T67" fmla="*/ 17 h 74"/>
                <a:gd name="T68" fmla="*/ 1 w 75"/>
                <a:gd name="T6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74">
                  <a:moveTo>
                    <a:pt x="1" y="19"/>
                  </a:moveTo>
                  <a:lnTo>
                    <a:pt x="7" y="16"/>
                  </a:lnTo>
                  <a:lnTo>
                    <a:pt x="14" y="14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9" y="9"/>
                  </a:lnTo>
                  <a:lnTo>
                    <a:pt x="45" y="9"/>
                  </a:lnTo>
                  <a:lnTo>
                    <a:pt x="52" y="10"/>
                  </a:lnTo>
                  <a:lnTo>
                    <a:pt x="61" y="14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64" y="37"/>
                  </a:lnTo>
                  <a:lnTo>
                    <a:pt x="60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5" y="51"/>
                  </a:lnTo>
                  <a:lnTo>
                    <a:pt x="38" y="54"/>
                  </a:lnTo>
                  <a:lnTo>
                    <a:pt x="31" y="58"/>
                  </a:lnTo>
                  <a:lnTo>
                    <a:pt x="24" y="60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5" y="51"/>
                  </a:lnTo>
                  <a:lnTo>
                    <a:pt x="20" y="47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4"/>
                  </a:lnTo>
                  <a:lnTo>
                    <a:pt x="43" y="30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4" y="38"/>
                  </a:lnTo>
                  <a:lnTo>
                    <a:pt x="9" y="44"/>
                  </a:lnTo>
                  <a:lnTo>
                    <a:pt x="6" y="51"/>
                  </a:lnTo>
                  <a:lnTo>
                    <a:pt x="4" y="58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2" y="73"/>
                  </a:lnTo>
                  <a:lnTo>
                    <a:pt x="17" y="74"/>
                  </a:lnTo>
                  <a:lnTo>
                    <a:pt x="24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2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5" y="49"/>
                  </a:lnTo>
                  <a:lnTo>
                    <a:pt x="69" y="43"/>
                  </a:lnTo>
                  <a:lnTo>
                    <a:pt x="73" y="36"/>
                  </a:lnTo>
                  <a:lnTo>
                    <a:pt x="75" y="29"/>
                  </a:lnTo>
                  <a:lnTo>
                    <a:pt x="75" y="21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8" y="4"/>
                  </a:lnTo>
                  <a:lnTo>
                    <a:pt x="17" y="7"/>
                  </a:lnTo>
                  <a:lnTo>
                    <a:pt x="9" y="10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69" name="그림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47" y="2052435"/>
            <a:ext cx="1106169" cy="1533930"/>
          </a:xfrm>
          <a:prstGeom prst="rect">
            <a:avLst/>
          </a:prstGeom>
        </p:spPr>
      </p:pic>
      <p:cxnSp>
        <p:nvCxnSpPr>
          <p:cNvPr id="71" name="직선 화살표 연결선 70"/>
          <p:cNvCxnSpPr/>
          <p:nvPr/>
        </p:nvCxnSpPr>
        <p:spPr>
          <a:xfrm>
            <a:off x="2640458" y="2199954"/>
            <a:ext cx="439734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870339" y="1828905"/>
            <a:ext cx="193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Client Hello?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94" y="3812632"/>
            <a:ext cx="1120691" cy="1563028"/>
          </a:xfrm>
          <a:prstGeom prst="rect">
            <a:avLst/>
          </a:prstGeom>
        </p:spPr>
      </p:pic>
      <p:grpSp>
        <p:nvGrpSpPr>
          <p:cNvPr id="79" name="Group 78"/>
          <p:cNvGrpSpPr>
            <a:grpSpLocks noChangeAspect="1"/>
          </p:cNvGrpSpPr>
          <p:nvPr/>
        </p:nvGrpSpPr>
        <p:grpSpPr bwMode="auto">
          <a:xfrm>
            <a:off x="6858975" y="3467576"/>
            <a:ext cx="449923" cy="582854"/>
            <a:chOff x="2660" y="1875"/>
            <a:chExt cx="440" cy="570"/>
          </a:xfrm>
        </p:grpSpPr>
        <p:sp>
          <p:nvSpPr>
            <p:cNvPr id="80" name="AutoShape 77"/>
            <p:cNvSpPr>
              <a:spLocks noChangeAspect="1" noChangeArrowheads="1" noTextEdit="1"/>
            </p:cNvSpPr>
            <p:nvPr/>
          </p:nvSpPr>
          <p:spPr bwMode="auto">
            <a:xfrm>
              <a:off x="2660" y="1875"/>
              <a:ext cx="44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2692" y="1885"/>
              <a:ext cx="408" cy="560"/>
            </a:xfrm>
            <a:custGeom>
              <a:avLst/>
              <a:gdLst>
                <a:gd name="T0" fmla="*/ 390 w 816"/>
                <a:gd name="T1" fmla="*/ 8 h 1120"/>
                <a:gd name="T2" fmla="*/ 435 w 816"/>
                <a:gd name="T3" fmla="*/ 20 h 1120"/>
                <a:gd name="T4" fmla="*/ 494 w 816"/>
                <a:gd name="T5" fmla="*/ 35 h 1120"/>
                <a:gd name="T6" fmla="*/ 543 w 816"/>
                <a:gd name="T7" fmla="*/ 46 h 1120"/>
                <a:gd name="T8" fmla="*/ 582 w 816"/>
                <a:gd name="T9" fmla="*/ 52 h 1120"/>
                <a:gd name="T10" fmla="*/ 615 w 816"/>
                <a:gd name="T11" fmla="*/ 63 h 1120"/>
                <a:gd name="T12" fmla="*/ 643 w 816"/>
                <a:gd name="T13" fmla="*/ 81 h 1120"/>
                <a:gd name="T14" fmla="*/ 671 w 816"/>
                <a:gd name="T15" fmla="*/ 113 h 1120"/>
                <a:gd name="T16" fmla="*/ 700 w 816"/>
                <a:gd name="T17" fmla="*/ 178 h 1120"/>
                <a:gd name="T18" fmla="*/ 707 w 816"/>
                <a:gd name="T19" fmla="*/ 263 h 1120"/>
                <a:gd name="T20" fmla="*/ 704 w 816"/>
                <a:gd name="T21" fmla="*/ 357 h 1120"/>
                <a:gd name="T22" fmla="*/ 714 w 816"/>
                <a:gd name="T23" fmla="*/ 449 h 1120"/>
                <a:gd name="T24" fmla="*/ 721 w 816"/>
                <a:gd name="T25" fmla="*/ 508 h 1120"/>
                <a:gd name="T26" fmla="*/ 694 w 816"/>
                <a:gd name="T27" fmla="*/ 566 h 1120"/>
                <a:gd name="T28" fmla="*/ 661 w 816"/>
                <a:gd name="T29" fmla="*/ 600 h 1120"/>
                <a:gd name="T30" fmla="*/ 625 w 816"/>
                <a:gd name="T31" fmla="*/ 617 h 1120"/>
                <a:gd name="T32" fmla="*/ 618 w 816"/>
                <a:gd name="T33" fmla="*/ 632 h 1120"/>
                <a:gd name="T34" fmla="*/ 648 w 816"/>
                <a:gd name="T35" fmla="*/ 684 h 1120"/>
                <a:gd name="T36" fmla="*/ 693 w 816"/>
                <a:gd name="T37" fmla="*/ 761 h 1120"/>
                <a:gd name="T38" fmla="*/ 744 w 816"/>
                <a:gd name="T39" fmla="*/ 847 h 1120"/>
                <a:gd name="T40" fmla="*/ 792 w 816"/>
                <a:gd name="T41" fmla="*/ 923 h 1120"/>
                <a:gd name="T42" fmla="*/ 783 w 816"/>
                <a:gd name="T43" fmla="*/ 964 h 1120"/>
                <a:gd name="T44" fmla="*/ 698 w 816"/>
                <a:gd name="T45" fmla="*/ 984 h 1120"/>
                <a:gd name="T46" fmla="*/ 634 w 816"/>
                <a:gd name="T47" fmla="*/ 1014 h 1120"/>
                <a:gd name="T48" fmla="*/ 591 w 816"/>
                <a:gd name="T49" fmla="*/ 1045 h 1120"/>
                <a:gd name="T50" fmla="*/ 565 w 816"/>
                <a:gd name="T51" fmla="*/ 1069 h 1120"/>
                <a:gd name="T52" fmla="*/ 557 w 816"/>
                <a:gd name="T53" fmla="*/ 1079 h 1120"/>
                <a:gd name="T54" fmla="*/ 547 w 816"/>
                <a:gd name="T55" fmla="*/ 1011 h 1120"/>
                <a:gd name="T56" fmla="*/ 522 w 816"/>
                <a:gd name="T57" fmla="*/ 907 h 1120"/>
                <a:gd name="T58" fmla="*/ 470 w 816"/>
                <a:gd name="T59" fmla="*/ 797 h 1120"/>
                <a:gd name="T60" fmla="*/ 466 w 816"/>
                <a:gd name="T61" fmla="*/ 1071 h 1120"/>
                <a:gd name="T62" fmla="*/ 466 w 816"/>
                <a:gd name="T63" fmla="*/ 1119 h 1120"/>
                <a:gd name="T64" fmla="*/ 439 w 816"/>
                <a:gd name="T65" fmla="*/ 1115 h 1120"/>
                <a:gd name="T66" fmla="*/ 388 w 816"/>
                <a:gd name="T67" fmla="*/ 1110 h 1120"/>
                <a:gd name="T68" fmla="*/ 320 w 816"/>
                <a:gd name="T69" fmla="*/ 1104 h 1120"/>
                <a:gd name="T70" fmla="*/ 236 w 816"/>
                <a:gd name="T71" fmla="*/ 1102 h 1120"/>
                <a:gd name="T72" fmla="*/ 191 w 816"/>
                <a:gd name="T73" fmla="*/ 1060 h 1120"/>
                <a:gd name="T74" fmla="*/ 236 w 816"/>
                <a:gd name="T75" fmla="*/ 906 h 1120"/>
                <a:gd name="T76" fmla="*/ 265 w 816"/>
                <a:gd name="T77" fmla="*/ 739 h 1120"/>
                <a:gd name="T78" fmla="*/ 257 w 816"/>
                <a:gd name="T79" fmla="*/ 685 h 1120"/>
                <a:gd name="T80" fmla="*/ 235 w 816"/>
                <a:gd name="T81" fmla="*/ 679 h 1120"/>
                <a:gd name="T82" fmla="*/ 211 w 816"/>
                <a:gd name="T83" fmla="*/ 670 h 1120"/>
                <a:gd name="T84" fmla="*/ 137 w 816"/>
                <a:gd name="T85" fmla="*/ 612 h 1120"/>
                <a:gd name="T86" fmla="*/ 117 w 816"/>
                <a:gd name="T87" fmla="*/ 532 h 1120"/>
                <a:gd name="T88" fmla="*/ 81 w 816"/>
                <a:gd name="T89" fmla="*/ 440 h 1120"/>
                <a:gd name="T90" fmla="*/ 57 w 816"/>
                <a:gd name="T91" fmla="*/ 401 h 1120"/>
                <a:gd name="T92" fmla="*/ 37 w 816"/>
                <a:gd name="T93" fmla="*/ 375 h 1120"/>
                <a:gd name="T94" fmla="*/ 27 w 816"/>
                <a:gd name="T95" fmla="*/ 363 h 1120"/>
                <a:gd name="T96" fmla="*/ 6 w 816"/>
                <a:gd name="T97" fmla="*/ 327 h 1120"/>
                <a:gd name="T98" fmla="*/ 15 w 816"/>
                <a:gd name="T99" fmla="*/ 245 h 1120"/>
                <a:gd name="T100" fmla="*/ 80 w 816"/>
                <a:gd name="T101" fmla="*/ 176 h 1120"/>
                <a:gd name="T102" fmla="*/ 134 w 816"/>
                <a:gd name="T103" fmla="*/ 138 h 1120"/>
                <a:gd name="T104" fmla="*/ 167 w 816"/>
                <a:gd name="T105" fmla="*/ 102 h 1120"/>
                <a:gd name="T106" fmla="*/ 198 w 816"/>
                <a:gd name="T107" fmla="*/ 63 h 1120"/>
                <a:gd name="T108" fmla="*/ 236 w 816"/>
                <a:gd name="T109" fmla="*/ 29 h 1120"/>
                <a:gd name="T110" fmla="*/ 289 w 816"/>
                <a:gd name="T111" fmla="*/ 6 h 1120"/>
                <a:gd name="T112" fmla="*/ 346 w 816"/>
                <a:gd name="T113" fmla="*/ 0 h 1120"/>
                <a:gd name="T114" fmla="*/ 363 w 816"/>
                <a:gd name="T115" fmla="*/ 3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6" h="1120">
                  <a:moveTo>
                    <a:pt x="363" y="3"/>
                  </a:moveTo>
                  <a:lnTo>
                    <a:pt x="377" y="5"/>
                  </a:lnTo>
                  <a:lnTo>
                    <a:pt x="390" y="8"/>
                  </a:lnTo>
                  <a:lnTo>
                    <a:pt x="404" y="11"/>
                  </a:lnTo>
                  <a:lnTo>
                    <a:pt x="419" y="16"/>
                  </a:lnTo>
                  <a:lnTo>
                    <a:pt x="435" y="20"/>
                  </a:lnTo>
                  <a:lnTo>
                    <a:pt x="452" y="25"/>
                  </a:lnTo>
                  <a:lnTo>
                    <a:pt x="472" y="29"/>
                  </a:lnTo>
                  <a:lnTo>
                    <a:pt x="494" y="35"/>
                  </a:lnTo>
                  <a:lnTo>
                    <a:pt x="511" y="39"/>
                  </a:lnTo>
                  <a:lnTo>
                    <a:pt x="528" y="42"/>
                  </a:lnTo>
                  <a:lnTo>
                    <a:pt x="543" y="46"/>
                  </a:lnTo>
                  <a:lnTo>
                    <a:pt x="557" y="48"/>
                  </a:lnTo>
                  <a:lnTo>
                    <a:pt x="571" y="50"/>
                  </a:lnTo>
                  <a:lnTo>
                    <a:pt x="582" y="52"/>
                  </a:lnTo>
                  <a:lnTo>
                    <a:pt x="594" y="56"/>
                  </a:lnTo>
                  <a:lnTo>
                    <a:pt x="604" y="59"/>
                  </a:lnTo>
                  <a:lnTo>
                    <a:pt x="615" y="63"/>
                  </a:lnTo>
                  <a:lnTo>
                    <a:pt x="625" y="69"/>
                  </a:lnTo>
                  <a:lnTo>
                    <a:pt x="634" y="74"/>
                  </a:lnTo>
                  <a:lnTo>
                    <a:pt x="643" y="81"/>
                  </a:lnTo>
                  <a:lnTo>
                    <a:pt x="653" y="90"/>
                  </a:lnTo>
                  <a:lnTo>
                    <a:pt x="662" y="101"/>
                  </a:lnTo>
                  <a:lnTo>
                    <a:pt x="671" y="113"/>
                  </a:lnTo>
                  <a:lnTo>
                    <a:pt x="680" y="128"/>
                  </a:lnTo>
                  <a:lnTo>
                    <a:pt x="692" y="153"/>
                  </a:lnTo>
                  <a:lnTo>
                    <a:pt x="700" y="178"/>
                  </a:lnTo>
                  <a:lnTo>
                    <a:pt x="704" y="205"/>
                  </a:lnTo>
                  <a:lnTo>
                    <a:pt x="707" y="234"/>
                  </a:lnTo>
                  <a:lnTo>
                    <a:pt x="707" y="263"/>
                  </a:lnTo>
                  <a:lnTo>
                    <a:pt x="706" y="294"/>
                  </a:lnTo>
                  <a:lnTo>
                    <a:pt x="704" y="325"/>
                  </a:lnTo>
                  <a:lnTo>
                    <a:pt x="704" y="357"/>
                  </a:lnTo>
                  <a:lnTo>
                    <a:pt x="706" y="394"/>
                  </a:lnTo>
                  <a:lnTo>
                    <a:pt x="710" y="424"/>
                  </a:lnTo>
                  <a:lnTo>
                    <a:pt x="714" y="449"/>
                  </a:lnTo>
                  <a:lnTo>
                    <a:pt x="718" y="470"/>
                  </a:lnTo>
                  <a:lnTo>
                    <a:pt x="721" y="490"/>
                  </a:lnTo>
                  <a:lnTo>
                    <a:pt x="721" y="508"/>
                  </a:lnTo>
                  <a:lnTo>
                    <a:pt x="715" y="528"/>
                  </a:lnTo>
                  <a:lnTo>
                    <a:pt x="704" y="549"/>
                  </a:lnTo>
                  <a:lnTo>
                    <a:pt x="694" y="566"/>
                  </a:lnTo>
                  <a:lnTo>
                    <a:pt x="683" y="579"/>
                  </a:lnTo>
                  <a:lnTo>
                    <a:pt x="672" y="591"/>
                  </a:lnTo>
                  <a:lnTo>
                    <a:pt x="661" y="600"/>
                  </a:lnTo>
                  <a:lnTo>
                    <a:pt x="649" y="607"/>
                  </a:lnTo>
                  <a:lnTo>
                    <a:pt x="638" y="613"/>
                  </a:lnTo>
                  <a:lnTo>
                    <a:pt x="625" y="617"/>
                  </a:lnTo>
                  <a:lnTo>
                    <a:pt x="611" y="621"/>
                  </a:lnTo>
                  <a:lnTo>
                    <a:pt x="612" y="624"/>
                  </a:lnTo>
                  <a:lnTo>
                    <a:pt x="618" y="632"/>
                  </a:lnTo>
                  <a:lnTo>
                    <a:pt x="625" y="645"/>
                  </a:lnTo>
                  <a:lnTo>
                    <a:pt x="635" y="663"/>
                  </a:lnTo>
                  <a:lnTo>
                    <a:pt x="648" y="684"/>
                  </a:lnTo>
                  <a:lnTo>
                    <a:pt x="662" y="708"/>
                  </a:lnTo>
                  <a:lnTo>
                    <a:pt x="677" y="733"/>
                  </a:lnTo>
                  <a:lnTo>
                    <a:pt x="693" y="761"/>
                  </a:lnTo>
                  <a:lnTo>
                    <a:pt x="710" y="790"/>
                  </a:lnTo>
                  <a:lnTo>
                    <a:pt x="727" y="819"/>
                  </a:lnTo>
                  <a:lnTo>
                    <a:pt x="744" y="847"/>
                  </a:lnTo>
                  <a:lnTo>
                    <a:pt x="761" y="875"/>
                  </a:lnTo>
                  <a:lnTo>
                    <a:pt x="777" y="900"/>
                  </a:lnTo>
                  <a:lnTo>
                    <a:pt x="792" y="923"/>
                  </a:lnTo>
                  <a:lnTo>
                    <a:pt x="804" y="944"/>
                  </a:lnTo>
                  <a:lnTo>
                    <a:pt x="816" y="960"/>
                  </a:lnTo>
                  <a:lnTo>
                    <a:pt x="783" y="964"/>
                  </a:lnTo>
                  <a:lnTo>
                    <a:pt x="752" y="969"/>
                  </a:lnTo>
                  <a:lnTo>
                    <a:pt x="724" y="976"/>
                  </a:lnTo>
                  <a:lnTo>
                    <a:pt x="698" y="984"/>
                  </a:lnTo>
                  <a:lnTo>
                    <a:pt x="675" y="993"/>
                  </a:lnTo>
                  <a:lnTo>
                    <a:pt x="653" y="1004"/>
                  </a:lnTo>
                  <a:lnTo>
                    <a:pt x="634" y="1014"/>
                  </a:lnTo>
                  <a:lnTo>
                    <a:pt x="618" y="1025"/>
                  </a:lnTo>
                  <a:lnTo>
                    <a:pt x="603" y="1035"/>
                  </a:lnTo>
                  <a:lnTo>
                    <a:pt x="591" y="1045"/>
                  </a:lnTo>
                  <a:lnTo>
                    <a:pt x="580" y="1054"/>
                  </a:lnTo>
                  <a:lnTo>
                    <a:pt x="572" y="1062"/>
                  </a:lnTo>
                  <a:lnTo>
                    <a:pt x="565" y="1069"/>
                  </a:lnTo>
                  <a:lnTo>
                    <a:pt x="561" y="1074"/>
                  </a:lnTo>
                  <a:lnTo>
                    <a:pt x="558" y="1077"/>
                  </a:lnTo>
                  <a:lnTo>
                    <a:pt x="557" y="1079"/>
                  </a:lnTo>
                  <a:lnTo>
                    <a:pt x="555" y="1061"/>
                  </a:lnTo>
                  <a:lnTo>
                    <a:pt x="551" y="1038"/>
                  </a:lnTo>
                  <a:lnTo>
                    <a:pt x="547" y="1011"/>
                  </a:lnTo>
                  <a:lnTo>
                    <a:pt x="541" y="979"/>
                  </a:lnTo>
                  <a:lnTo>
                    <a:pt x="532" y="944"/>
                  </a:lnTo>
                  <a:lnTo>
                    <a:pt x="522" y="907"/>
                  </a:lnTo>
                  <a:lnTo>
                    <a:pt x="509" y="868"/>
                  </a:lnTo>
                  <a:lnTo>
                    <a:pt x="493" y="828"/>
                  </a:lnTo>
                  <a:lnTo>
                    <a:pt x="470" y="797"/>
                  </a:lnTo>
                  <a:lnTo>
                    <a:pt x="466" y="897"/>
                  </a:lnTo>
                  <a:lnTo>
                    <a:pt x="465" y="992"/>
                  </a:lnTo>
                  <a:lnTo>
                    <a:pt x="466" y="1071"/>
                  </a:lnTo>
                  <a:lnTo>
                    <a:pt x="472" y="1120"/>
                  </a:lnTo>
                  <a:lnTo>
                    <a:pt x="471" y="1120"/>
                  </a:lnTo>
                  <a:lnTo>
                    <a:pt x="466" y="1119"/>
                  </a:lnTo>
                  <a:lnTo>
                    <a:pt x="459" y="1118"/>
                  </a:lnTo>
                  <a:lnTo>
                    <a:pt x="450" y="1117"/>
                  </a:lnTo>
                  <a:lnTo>
                    <a:pt x="439" y="1115"/>
                  </a:lnTo>
                  <a:lnTo>
                    <a:pt x="424" y="1113"/>
                  </a:lnTo>
                  <a:lnTo>
                    <a:pt x="408" y="1112"/>
                  </a:lnTo>
                  <a:lnTo>
                    <a:pt x="388" y="1110"/>
                  </a:lnTo>
                  <a:lnTo>
                    <a:pt x="367" y="1107"/>
                  </a:lnTo>
                  <a:lnTo>
                    <a:pt x="346" y="1106"/>
                  </a:lnTo>
                  <a:lnTo>
                    <a:pt x="320" y="1104"/>
                  </a:lnTo>
                  <a:lnTo>
                    <a:pt x="294" y="1103"/>
                  </a:lnTo>
                  <a:lnTo>
                    <a:pt x="266" y="1102"/>
                  </a:lnTo>
                  <a:lnTo>
                    <a:pt x="236" y="1102"/>
                  </a:lnTo>
                  <a:lnTo>
                    <a:pt x="205" y="1102"/>
                  </a:lnTo>
                  <a:lnTo>
                    <a:pt x="173" y="1102"/>
                  </a:lnTo>
                  <a:lnTo>
                    <a:pt x="191" y="1060"/>
                  </a:lnTo>
                  <a:lnTo>
                    <a:pt x="207" y="1013"/>
                  </a:lnTo>
                  <a:lnTo>
                    <a:pt x="222" y="961"/>
                  </a:lnTo>
                  <a:lnTo>
                    <a:pt x="236" y="906"/>
                  </a:lnTo>
                  <a:lnTo>
                    <a:pt x="248" y="850"/>
                  </a:lnTo>
                  <a:lnTo>
                    <a:pt x="257" y="793"/>
                  </a:lnTo>
                  <a:lnTo>
                    <a:pt x="265" y="739"/>
                  </a:lnTo>
                  <a:lnTo>
                    <a:pt x="271" y="687"/>
                  </a:lnTo>
                  <a:lnTo>
                    <a:pt x="264" y="686"/>
                  </a:lnTo>
                  <a:lnTo>
                    <a:pt x="257" y="685"/>
                  </a:lnTo>
                  <a:lnTo>
                    <a:pt x="250" y="683"/>
                  </a:lnTo>
                  <a:lnTo>
                    <a:pt x="243" y="682"/>
                  </a:lnTo>
                  <a:lnTo>
                    <a:pt x="235" y="679"/>
                  </a:lnTo>
                  <a:lnTo>
                    <a:pt x="227" y="676"/>
                  </a:lnTo>
                  <a:lnTo>
                    <a:pt x="219" y="674"/>
                  </a:lnTo>
                  <a:lnTo>
                    <a:pt x="211" y="670"/>
                  </a:lnTo>
                  <a:lnTo>
                    <a:pt x="175" y="652"/>
                  </a:lnTo>
                  <a:lnTo>
                    <a:pt x="151" y="632"/>
                  </a:lnTo>
                  <a:lnTo>
                    <a:pt x="137" y="612"/>
                  </a:lnTo>
                  <a:lnTo>
                    <a:pt x="129" y="589"/>
                  </a:lnTo>
                  <a:lnTo>
                    <a:pt x="124" y="562"/>
                  </a:lnTo>
                  <a:lnTo>
                    <a:pt x="117" y="532"/>
                  </a:lnTo>
                  <a:lnTo>
                    <a:pt x="107" y="498"/>
                  </a:lnTo>
                  <a:lnTo>
                    <a:pt x="90" y="457"/>
                  </a:lnTo>
                  <a:lnTo>
                    <a:pt x="81" y="440"/>
                  </a:lnTo>
                  <a:lnTo>
                    <a:pt x="72" y="425"/>
                  </a:lnTo>
                  <a:lnTo>
                    <a:pt x="64" y="413"/>
                  </a:lnTo>
                  <a:lnTo>
                    <a:pt x="57" y="401"/>
                  </a:lnTo>
                  <a:lnTo>
                    <a:pt x="50" y="391"/>
                  </a:lnTo>
                  <a:lnTo>
                    <a:pt x="43" y="383"/>
                  </a:lnTo>
                  <a:lnTo>
                    <a:pt x="37" y="375"/>
                  </a:lnTo>
                  <a:lnTo>
                    <a:pt x="31" y="368"/>
                  </a:lnTo>
                  <a:lnTo>
                    <a:pt x="29" y="365"/>
                  </a:lnTo>
                  <a:lnTo>
                    <a:pt x="27" y="363"/>
                  </a:lnTo>
                  <a:lnTo>
                    <a:pt x="25" y="360"/>
                  </a:lnTo>
                  <a:lnTo>
                    <a:pt x="21" y="355"/>
                  </a:lnTo>
                  <a:lnTo>
                    <a:pt x="6" y="327"/>
                  </a:lnTo>
                  <a:lnTo>
                    <a:pt x="0" y="299"/>
                  </a:lnTo>
                  <a:lnTo>
                    <a:pt x="5" y="272"/>
                  </a:lnTo>
                  <a:lnTo>
                    <a:pt x="15" y="245"/>
                  </a:lnTo>
                  <a:lnTo>
                    <a:pt x="33" y="219"/>
                  </a:lnTo>
                  <a:lnTo>
                    <a:pt x="54" y="196"/>
                  </a:lnTo>
                  <a:lnTo>
                    <a:pt x="80" y="176"/>
                  </a:lnTo>
                  <a:lnTo>
                    <a:pt x="106" y="158"/>
                  </a:lnTo>
                  <a:lnTo>
                    <a:pt x="121" y="149"/>
                  </a:lnTo>
                  <a:lnTo>
                    <a:pt x="134" y="138"/>
                  </a:lnTo>
                  <a:lnTo>
                    <a:pt x="145" y="126"/>
                  </a:lnTo>
                  <a:lnTo>
                    <a:pt x="157" y="115"/>
                  </a:lnTo>
                  <a:lnTo>
                    <a:pt x="167" y="102"/>
                  </a:lnTo>
                  <a:lnTo>
                    <a:pt x="178" y="88"/>
                  </a:lnTo>
                  <a:lnTo>
                    <a:pt x="188" y="75"/>
                  </a:lnTo>
                  <a:lnTo>
                    <a:pt x="198" y="63"/>
                  </a:lnTo>
                  <a:lnTo>
                    <a:pt x="210" y="51"/>
                  </a:lnTo>
                  <a:lnTo>
                    <a:pt x="222" y="40"/>
                  </a:lnTo>
                  <a:lnTo>
                    <a:pt x="236" y="29"/>
                  </a:lnTo>
                  <a:lnTo>
                    <a:pt x="251" y="20"/>
                  </a:lnTo>
                  <a:lnTo>
                    <a:pt x="270" y="12"/>
                  </a:lnTo>
                  <a:lnTo>
                    <a:pt x="289" y="6"/>
                  </a:lnTo>
                  <a:lnTo>
                    <a:pt x="311" y="2"/>
                  </a:lnTo>
                  <a:lnTo>
                    <a:pt x="336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2"/>
                  </a:lnTo>
                  <a:lnTo>
                    <a:pt x="363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2768" y="2100"/>
              <a:ext cx="322" cy="334"/>
            </a:xfrm>
            <a:custGeom>
              <a:avLst/>
              <a:gdLst>
                <a:gd name="T0" fmla="*/ 344 w 643"/>
                <a:gd name="T1" fmla="*/ 5 h 667"/>
                <a:gd name="T2" fmla="*/ 360 w 643"/>
                <a:gd name="T3" fmla="*/ 36 h 667"/>
                <a:gd name="T4" fmla="*/ 390 w 643"/>
                <a:gd name="T5" fmla="*/ 92 h 667"/>
                <a:gd name="T6" fmla="*/ 430 w 643"/>
                <a:gd name="T7" fmla="*/ 166 h 667"/>
                <a:gd name="T8" fmla="*/ 476 w 643"/>
                <a:gd name="T9" fmla="*/ 250 h 667"/>
                <a:gd name="T10" fmla="*/ 526 w 643"/>
                <a:gd name="T11" fmla="*/ 337 h 667"/>
                <a:gd name="T12" fmla="*/ 575 w 643"/>
                <a:gd name="T13" fmla="*/ 420 h 667"/>
                <a:gd name="T14" fmla="*/ 623 w 643"/>
                <a:gd name="T15" fmla="*/ 493 h 667"/>
                <a:gd name="T16" fmla="*/ 621 w 643"/>
                <a:gd name="T17" fmla="*/ 522 h 667"/>
                <a:gd name="T18" fmla="*/ 579 w 643"/>
                <a:gd name="T19" fmla="*/ 529 h 667"/>
                <a:gd name="T20" fmla="*/ 536 w 643"/>
                <a:gd name="T21" fmla="*/ 543 h 667"/>
                <a:gd name="T22" fmla="*/ 497 w 643"/>
                <a:gd name="T23" fmla="*/ 562 h 667"/>
                <a:gd name="T24" fmla="*/ 463 w 643"/>
                <a:gd name="T25" fmla="*/ 584 h 667"/>
                <a:gd name="T26" fmla="*/ 435 w 643"/>
                <a:gd name="T27" fmla="*/ 606 h 667"/>
                <a:gd name="T28" fmla="*/ 414 w 643"/>
                <a:gd name="T29" fmla="*/ 622 h 667"/>
                <a:gd name="T30" fmla="*/ 403 w 643"/>
                <a:gd name="T31" fmla="*/ 633 h 667"/>
                <a:gd name="T32" fmla="*/ 397 w 643"/>
                <a:gd name="T33" fmla="*/ 614 h 667"/>
                <a:gd name="T34" fmla="*/ 379 w 643"/>
                <a:gd name="T35" fmla="*/ 559 h 667"/>
                <a:gd name="T36" fmla="*/ 351 w 643"/>
                <a:gd name="T37" fmla="*/ 485 h 667"/>
                <a:gd name="T38" fmla="*/ 317 w 643"/>
                <a:gd name="T39" fmla="*/ 401 h 667"/>
                <a:gd name="T40" fmla="*/ 294 w 643"/>
                <a:gd name="T41" fmla="*/ 455 h 667"/>
                <a:gd name="T42" fmla="*/ 292 w 643"/>
                <a:gd name="T43" fmla="*/ 620 h 667"/>
                <a:gd name="T44" fmla="*/ 296 w 643"/>
                <a:gd name="T45" fmla="*/ 667 h 667"/>
                <a:gd name="T46" fmla="*/ 281 w 643"/>
                <a:gd name="T47" fmla="*/ 665 h 667"/>
                <a:gd name="T48" fmla="*/ 253 w 643"/>
                <a:gd name="T49" fmla="*/ 661 h 667"/>
                <a:gd name="T50" fmla="*/ 217 w 643"/>
                <a:gd name="T51" fmla="*/ 658 h 667"/>
                <a:gd name="T52" fmla="*/ 172 w 643"/>
                <a:gd name="T53" fmla="*/ 654 h 667"/>
                <a:gd name="T54" fmla="*/ 123 w 643"/>
                <a:gd name="T55" fmla="*/ 651 h 667"/>
                <a:gd name="T56" fmla="*/ 73 w 643"/>
                <a:gd name="T57" fmla="*/ 649 h 667"/>
                <a:gd name="T58" fmla="*/ 23 w 643"/>
                <a:gd name="T59" fmla="*/ 649 h 667"/>
                <a:gd name="T60" fmla="*/ 31 w 643"/>
                <a:gd name="T61" fmla="*/ 572 h 667"/>
                <a:gd name="T62" fmla="*/ 73 w 643"/>
                <a:gd name="T63" fmla="*/ 381 h 667"/>
                <a:gd name="T64" fmla="*/ 93 w 643"/>
                <a:gd name="T65" fmla="*/ 195 h 667"/>
                <a:gd name="T66" fmla="*/ 100 w 643"/>
                <a:gd name="T67" fmla="*/ 76 h 667"/>
                <a:gd name="T68" fmla="*/ 160 w 643"/>
                <a:gd name="T69" fmla="*/ 48 h 667"/>
                <a:gd name="T70" fmla="*/ 342 w 643"/>
                <a:gd name="T7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3" h="667">
                  <a:moveTo>
                    <a:pt x="342" y="0"/>
                  </a:moveTo>
                  <a:lnTo>
                    <a:pt x="344" y="5"/>
                  </a:lnTo>
                  <a:lnTo>
                    <a:pt x="350" y="16"/>
                  </a:lnTo>
                  <a:lnTo>
                    <a:pt x="360" y="36"/>
                  </a:lnTo>
                  <a:lnTo>
                    <a:pt x="374" y="61"/>
                  </a:lnTo>
                  <a:lnTo>
                    <a:pt x="390" y="92"/>
                  </a:lnTo>
                  <a:lnTo>
                    <a:pt x="409" y="126"/>
                  </a:lnTo>
                  <a:lnTo>
                    <a:pt x="430" y="166"/>
                  </a:lnTo>
                  <a:lnTo>
                    <a:pt x="452" y="206"/>
                  </a:lnTo>
                  <a:lnTo>
                    <a:pt x="476" y="250"/>
                  </a:lnTo>
                  <a:lnTo>
                    <a:pt x="501" y="293"/>
                  </a:lnTo>
                  <a:lnTo>
                    <a:pt x="526" y="337"/>
                  </a:lnTo>
                  <a:lnTo>
                    <a:pt x="551" y="380"/>
                  </a:lnTo>
                  <a:lnTo>
                    <a:pt x="575" y="420"/>
                  </a:lnTo>
                  <a:lnTo>
                    <a:pt x="600" y="459"/>
                  </a:lnTo>
                  <a:lnTo>
                    <a:pt x="623" y="493"/>
                  </a:lnTo>
                  <a:lnTo>
                    <a:pt x="643" y="523"/>
                  </a:lnTo>
                  <a:lnTo>
                    <a:pt x="621" y="522"/>
                  </a:lnTo>
                  <a:lnTo>
                    <a:pt x="601" y="524"/>
                  </a:lnTo>
                  <a:lnTo>
                    <a:pt x="579" y="529"/>
                  </a:lnTo>
                  <a:lnTo>
                    <a:pt x="557" y="535"/>
                  </a:lnTo>
                  <a:lnTo>
                    <a:pt x="536" y="543"/>
                  </a:lnTo>
                  <a:lnTo>
                    <a:pt x="517" y="553"/>
                  </a:lnTo>
                  <a:lnTo>
                    <a:pt x="497" y="562"/>
                  </a:lnTo>
                  <a:lnTo>
                    <a:pt x="480" y="574"/>
                  </a:lnTo>
                  <a:lnTo>
                    <a:pt x="463" y="584"/>
                  </a:lnTo>
                  <a:lnTo>
                    <a:pt x="448" y="596"/>
                  </a:lnTo>
                  <a:lnTo>
                    <a:pt x="435" y="606"/>
                  </a:lnTo>
                  <a:lnTo>
                    <a:pt x="424" y="614"/>
                  </a:lnTo>
                  <a:lnTo>
                    <a:pt x="414" y="622"/>
                  </a:lnTo>
                  <a:lnTo>
                    <a:pt x="407" y="628"/>
                  </a:lnTo>
                  <a:lnTo>
                    <a:pt x="403" y="633"/>
                  </a:lnTo>
                  <a:lnTo>
                    <a:pt x="402" y="634"/>
                  </a:lnTo>
                  <a:lnTo>
                    <a:pt x="397" y="614"/>
                  </a:lnTo>
                  <a:lnTo>
                    <a:pt x="390" y="589"/>
                  </a:lnTo>
                  <a:lnTo>
                    <a:pt x="379" y="559"/>
                  </a:lnTo>
                  <a:lnTo>
                    <a:pt x="366" y="524"/>
                  </a:lnTo>
                  <a:lnTo>
                    <a:pt x="351" y="485"/>
                  </a:lnTo>
                  <a:lnTo>
                    <a:pt x="334" y="444"/>
                  </a:lnTo>
                  <a:lnTo>
                    <a:pt x="317" y="401"/>
                  </a:lnTo>
                  <a:lnTo>
                    <a:pt x="297" y="357"/>
                  </a:lnTo>
                  <a:lnTo>
                    <a:pt x="294" y="455"/>
                  </a:lnTo>
                  <a:lnTo>
                    <a:pt x="291" y="546"/>
                  </a:lnTo>
                  <a:lnTo>
                    <a:pt x="292" y="620"/>
                  </a:lnTo>
                  <a:lnTo>
                    <a:pt x="298" y="667"/>
                  </a:lnTo>
                  <a:lnTo>
                    <a:pt x="296" y="667"/>
                  </a:lnTo>
                  <a:lnTo>
                    <a:pt x="290" y="666"/>
                  </a:lnTo>
                  <a:lnTo>
                    <a:pt x="281" y="665"/>
                  </a:lnTo>
                  <a:lnTo>
                    <a:pt x="268" y="664"/>
                  </a:lnTo>
                  <a:lnTo>
                    <a:pt x="253" y="661"/>
                  </a:lnTo>
                  <a:lnTo>
                    <a:pt x="236" y="660"/>
                  </a:lnTo>
                  <a:lnTo>
                    <a:pt x="217" y="658"/>
                  </a:lnTo>
                  <a:lnTo>
                    <a:pt x="195" y="656"/>
                  </a:lnTo>
                  <a:lnTo>
                    <a:pt x="172" y="654"/>
                  </a:lnTo>
                  <a:lnTo>
                    <a:pt x="148" y="652"/>
                  </a:lnTo>
                  <a:lnTo>
                    <a:pt x="123" y="651"/>
                  </a:lnTo>
                  <a:lnTo>
                    <a:pt x="98" y="650"/>
                  </a:lnTo>
                  <a:lnTo>
                    <a:pt x="73" y="649"/>
                  </a:lnTo>
                  <a:lnTo>
                    <a:pt x="47" y="649"/>
                  </a:lnTo>
                  <a:lnTo>
                    <a:pt x="23" y="649"/>
                  </a:lnTo>
                  <a:lnTo>
                    <a:pt x="0" y="650"/>
                  </a:lnTo>
                  <a:lnTo>
                    <a:pt x="31" y="572"/>
                  </a:lnTo>
                  <a:lnTo>
                    <a:pt x="54" y="480"/>
                  </a:lnTo>
                  <a:lnTo>
                    <a:pt x="73" y="381"/>
                  </a:lnTo>
                  <a:lnTo>
                    <a:pt x="85" y="284"/>
                  </a:lnTo>
                  <a:lnTo>
                    <a:pt x="93" y="195"/>
                  </a:lnTo>
                  <a:lnTo>
                    <a:pt x="98" y="124"/>
                  </a:lnTo>
                  <a:lnTo>
                    <a:pt x="100" y="76"/>
                  </a:lnTo>
                  <a:lnTo>
                    <a:pt x="100" y="57"/>
                  </a:lnTo>
                  <a:lnTo>
                    <a:pt x="160" y="48"/>
                  </a:lnTo>
                  <a:lnTo>
                    <a:pt x="150" y="2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2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2813" y="2118"/>
              <a:ext cx="76" cy="311"/>
            </a:xfrm>
            <a:custGeom>
              <a:avLst/>
              <a:gdLst>
                <a:gd name="T0" fmla="*/ 0 w 152"/>
                <a:gd name="T1" fmla="*/ 615 h 623"/>
                <a:gd name="T2" fmla="*/ 14 w 152"/>
                <a:gd name="T3" fmla="*/ 615 h 623"/>
                <a:gd name="T4" fmla="*/ 28 w 152"/>
                <a:gd name="T5" fmla="*/ 616 h 623"/>
                <a:gd name="T6" fmla="*/ 43 w 152"/>
                <a:gd name="T7" fmla="*/ 617 h 623"/>
                <a:gd name="T8" fmla="*/ 59 w 152"/>
                <a:gd name="T9" fmla="*/ 618 h 623"/>
                <a:gd name="T10" fmla="*/ 74 w 152"/>
                <a:gd name="T11" fmla="*/ 619 h 623"/>
                <a:gd name="T12" fmla="*/ 89 w 152"/>
                <a:gd name="T13" fmla="*/ 620 h 623"/>
                <a:gd name="T14" fmla="*/ 101 w 152"/>
                <a:gd name="T15" fmla="*/ 622 h 623"/>
                <a:gd name="T16" fmla="*/ 114 w 152"/>
                <a:gd name="T17" fmla="*/ 623 h 623"/>
                <a:gd name="T18" fmla="*/ 115 w 152"/>
                <a:gd name="T19" fmla="*/ 572 h 623"/>
                <a:gd name="T20" fmla="*/ 120 w 152"/>
                <a:gd name="T21" fmla="*/ 490 h 623"/>
                <a:gd name="T22" fmla="*/ 125 w 152"/>
                <a:gd name="T23" fmla="*/ 389 h 623"/>
                <a:gd name="T24" fmla="*/ 133 w 152"/>
                <a:gd name="T25" fmla="*/ 280 h 623"/>
                <a:gd name="T26" fmla="*/ 140 w 152"/>
                <a:gd name="T27" fmla="*/ 175 h 623"/>
                <a:gd name="T28" fmla="*/ 146 w 152"/>
                <a:gd name="T29" fmla="*/ 86 h 623"/>
                <a:gd name="T30" fmla="*/ 151 w 152"/>
                <a:gd name="T31" fmla="*/ 23 h 623"/>
                <a:gd name="T32" fmla="*/ 152 w 152"/>
                <a:gd name="T33" fmla="*/ 0 h 623"/>
                <a:gd name="T34" fmla="*/ 78 w 152"/>
                <a:gd name="T35" fmla="*/ 13 h 623"/>
                <a:gd name="T36" fmla="*/ 77 w 152"/>
                <a:gd name="T37" fmla="*/ 27 h 623"/>
                <a:gd name="T38" fmla="*/ 75 w 152"/>
                <a:gd name="T39" fmla="*/ 64 h 623"/>
                <a:gd name="T40" fmla="*/ 70 w 152"/>
                <a:gd name="T41" fmla="*/ 124 h 623"/>
                <a:gd name="T42" fmla="*/ 63 w 152"/>
                <a:gd name="T43" fmla="*/ 199 h 623"/>
                <a:gd name="T44" fmla="*/ 53 w 152"/>
                <a:gd name="T45" fmla="*/ 290 h 623"/>
                <a:gd name="T46" fmla="*/ 39 w 152"/>
                <a:gd name="T47" fmla="*/ 392 h 623"/>
                <a:gd name="T48" fmla="*/ 22 w 152"/>
                <a:gd name="T49" fmla="*/ 501 h 623"/>
                <a:gd name="T50" fmla="*/ 0 w 152"/>
                <a:gd name="T51" fmla="*/ 61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623">
                  <a:moveTo>
                    <a:pt x="0" y="615"/>
                  </a:moveTo>
                  <a:lnTo>
                    <a:pt x="14" y="615"/>
                  </a:lnTo>
                  <a:lnTo>
                    <a:pt x="28" y="616"/>
                  </a:lnTo>
                  <a:lnTo>
                    <a:pt x="43" y="617"/>
                  </a:lnTo>
                  <a:lnTo>
                    <a:pt x="59" y="618"/>
                  </a:lnTo>
                  <a:lnTo>
                    <a:pt x="74" y="619"/>
                  </a:lnTo>
                  <a:lnTo>
                    <a:pt x="89" y="620"/>
                  </a:lnTo>
                  <a:lnTo>
                    <a:pt x="101" y="622"/>
                  </a:lnTo>
                  <a:lnTo>
                    <a:pt x="114" y="623"/>
                  </a:lnTo>
                  <a:lnTo>
                    <a:pt x="115" y="572"/>
                  </a:lnTo>
                  <a:lnTo>
                    <a:pt x="120" y="490"/>
                  </a:lnTo>
                  <a:lnTo>
                    <a:pt x="125" y="389"/>
                  </a:lnTo>
                  <a:lnTo>
                    <a:pt x="133" y="280"/>
                  </a:lnTo>
                  <a:lnTo>
                    <a:pt x="140" y="175"/>
                  </a:lnTo>
                  <a:lnTo>
                    <a:pt x="146" y="86"/>
                  </a:lnTo>
                  <a:lnTo>
                    <a:pt x="151" y="23"/>
                  </a:lnTo>
                  <a:lnTo>
                    <a:pt x="152" y="0"/>
                  </a:lnTo>
                  <a:lnTo>
                    <a:pt x="78" y="13"/>
                  </a:lnTo>
                  <a:lnTo>
                    <a:pt x="77" y="27"/>
                  </a:lnTo>
                  <a:lnTo>
                    <a:pt x="75" y="64"/>
                  </a:lnTo>
                  <a:lnTo>
                    <a:pt x="70" y="124"/>
                  </a:lnTo>
                  <a:lnTo>
                    <a:pt x="63" y="199"/>
                  </a:lnTo>
                  <a:lnTo>
                    <a:pt x="53" y="290"/>
                  </a:lnTo>
                  <a:lnTo>
                    <a:pt x="39" y="392"/>
                  </a:lnTo>
                  <a:lnTo>
                    <a:pt x="22" y="501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CCF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2881" y="2104"/>
              <a:ext cx="161" cy="283"/>
            </a:xfrm>
            <a:custGeom>
              <a:avLst/>
              <a:gdLst>
                <a:gd name="T0" fmla="*/ 323 w 323"/>
                <a:gd name="T1" fmla="*/ 531 h 567"/>
                <a:gd name="T2" fmla="*/ 314 w 323"/>
                <a:gd name="T3" fmla="*/ 535 h 567"/>
                <a:gd name="T4" fmla="*/ 305 w 323"/>
                <a:gd name="T5" fmla="*/ 539 h 567"/>
                <a:gd name="T6" fmla="*/ 297 w 323"/>
                <a:gd name="T7" fmla="*/ 543 h 567"/>
                <a:gd name="T8" fmla="*/ 287 w 323"/>
                <a:gd name="T9" fmla="*/ 547 h 567"/>
                <a:gd name="T10" fmla="*/ 278 w 323"/>
                <a:gd name="T11" fmla="*/ 552 h 567"/>
                <a:gd name="T12" fmla="*/ 270 w 323"/>
                <a:gd name="T13" fmla="*/ 557 h 567"/>
                <a:gd name="T14" fmla="*/ 262 w 323"/>
                <a:gd name="T15" fmla="*/ 562 h 567"/>
                <a:gd name="T16" fmla="*/ 254 w 323"/>
                <a:gd name="T17" fmla="*/ 567 h 567"/>
                <a:gd name="T18" fmla="*/ 250 w 323"/>
                <a:gd name="T19" fmla="*/ 560 h 567"/>
                <a:gd name="T20" fmla="*/ 242 w 323"/>
                <a:gd name="T21" fmla="*/ 542 h 567"/>
                <a:gd name="T22" fmla="*/ 230 w 323"/>
                <a:gd name="T23" fmla="*/ 514 h 567"/>
                <a:gd name="T24" fmla="*/ 214 w 323"/>
                <a:gd name="T25" fmla="*/ 478 h 567"/>
                <a:gd name="T26" fmla="*/ 194 w 323"/>
                <a:gd name="T27" fmla="*/ 436 h 567"/>
                <a:gd name="T28" fmla="*/ 172 w 323"/>
                <a:gd name="T29" fmla="*/ 389 h 567"/>
                <a:gd name="T30" fmla="*/ 149 w 323"/>
                <a:gd name="T31" fmla="*/ 338 h 567"/>
                <a:gd name="T32" fmla="*/ 126 w 323"/>
                <a:gd name="T33" fmla="*/ 285 h 567"/>
                <a:gd name="T34" fmla="*/ 102 w 323"/>
                <a:gd name="T35" fmla="*/ 233 h 567"/>
                <a:gd name="T36" fmla="*/ 79 w 323"/>
                <a:gd name="T37" fmla="*/ 183 h 567"/>
                <a:gd name="T38" fmla="*/ 58 w 323"/>
                <a:gd name="T39" fmla="*/ 136 h 567"/>
                <a:gd name="T40" fmla="*/ 39 w 323"/>
                <a:gd name="T41" fmla="*/ 94 h 567"/>
                <a:gd name="T42" fmla="*/ 23 w 323"/>
                <a:gd name="T43" fmla="*/ 59 h 567"/>
                <a:gd name="T44" fmla="*/ 10 w 323"/>
                <a:gd name="T45" fmla="*/ 31 h 567"/>
                <a:gd name="T46" fmla="*/ 2 w 323"/>
                <a:gd name="T47" fmla="*/ 12 h 567"/>
                <a:gd name="T48" fmla="*/ 0 w 323"/>
                <a:gd name="T49" fmla="*/ 7 h 567"/>
                <a:gd name="T50" fmla="*/ 56 w 323"/>
                <a:gd name="T51" fmla="*/ 0 h 567"/>
                <a:gd name="T52" fmla="*/ 60 w 323"/>
                <a:gd name="T53" fmla="*/ 6 h 567"/>
                <a:gd name="T54" fmla="*/ 68 w 323"/>
                <a:gd name="T55" fmla="*/ 23 h 567"/>
                <a:gd name="T56" fmla="*/ 80 w 323"/>
                <a:gd name="T57" fmla="*/ 49 h 567"/>
                <a:gd name="T58" fmla="*/ 98 w 323"/>
                <a:gd name="T59" fmla="*/ 83 h 567"/>
                <a:gd name="T60" fmla="*/ 118 w 323"/>
                <a:gd name="T61" fmla="*/ 123 h 567"/>
                <a:gd name="T62" fmla="*/ 140 w 323"/>
                <a:gd name="T63" fmla="*/ 168 h 567"/>
                <a:gd name="T64" fmla="*/ 164 w 323"/>
                <a:gd name="T65" fmla="*/ 216 h 567"/>
                <a:gd name="T66" fmla="*/ 190 w 323"/>
                <a:gd name="T67" fmla="*/ 266 h 567"/>
                <a:gd name="T68" fmla="*/ 215 w 323"/>
                <a:gd name="T69" fmla="*/ 316 h 567"/>
                <a:gd name="T70" fmla="*/ 239 w 323"/>
                <a:gd name="T71" fmla="*/ 363 h 567"/>
                <a:gd name="T72" fmla="*/ 261 w 323"/>
                <a:gd name="T73" fmla="*/ 408 h 567"/>
                <a:gd name="T74" fmla="*/ 282 w 323"/>
                <a:gd name="T75" fmla="*/ 448 h 567"/>
                <a:gd name="T76" fmla="*/ 299 w 323"/>
                <a:gd name="T77" fmla="*/ 483 h 567"/>
                <a:gd name="T78" fmla="*/ 311 w 323"/>
                <a:gd name="T79" fmla="*/ 508 h 567"/>
                <a:gd name="T80" fmla="*/ 320 w 323"/>
                <a:gd name="T81" fmla="*/ 526 h 567"/>
                <a:gd name="T82" fmla="*/ 323 w 323"/>
                <a:gd name="T83" fmla="*/ 53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" h="567">
                  <a:moveTo>
                    <a:pt x="323" y="531"/>
                  </a:moveTo>
                  <a:lnTo>
                    <a:pt x="314" y="535"/>
                  </a:lnTo>
                  <a:lnTo>
                    <a:pt x="305" y="539"/>
                  </a:lnTo>
                  <a:lnTo>
                    <a:pt x="297" y="543"/>
                  </a:lnTo>
                  <a:lnTo>
                    <a:pt x="287" y="547"/>
                  </a:lnTo>
                  <a:lnTo>
                    <a:pt x="278" y="552"/>
                  </a:lnTo>
                  <a:lnTo>
                    <a:pt x="270" y="557"/>
                  </a:lnTo>
                  <a:lnTo>
                    <a:pt x="262" y="562"/>
                  </a:lnTo>
                  <a:lnTo>
                    <a:pt x="254" y="567"/>
                  </a:lnTo>
                  <a:lnTo>
                    <a:pt x="250" y="560"/>
                  </a:lnTo>
                  <a:lnTo>
                    <a:pt x="242" y="542"/>
                  </a:lnTo>
                  <a:lnTo>
                    <a:pt x="230" y="514"/>
                  </a:lnTo>
                  <a:lnTo>
                    <a:pt x="214" y="478"/>
                  </a:lnTo>
                  <a:lnTo>
                    <a:pt x="194" y="436"/>
                  </a:lnTo>
                  <a:lnTo>
                    <a:pt x="172" y="389"/>
                  </a:lnTo>
                  <a:lnTo>
                    <a:pt x="149" y="338"/>
                  </a:lnTo>
                  <a:lnTo>
                    <a:pt x="126" y="285"/>
                  </a:lnTo>
                  <a:lnTo>
                    <a:pt x="102" y="233"/>
                  </a:lnTo>
                  <a:lnTo>
                    <a:pt x="79" y="183"/>
                  </a:lnTo>
                  <a:lnTo>
                    <a:pt x="58" y="136"/>
                  </a:lnTo>
                  <a:lnTo>
                    <a:pt x="39" y="94"/>
                  </a:lnTo>
                  <a:lnTo>
                    <a:pt x="23" y="59"/>
                  </a:lnTo>
                  <a:lnTo>
                    <a:pt x="10" y="31"/>
                  </a:lnTo>
                  <a:lnTo>
                    <a:pt x="2" y="12"/>
                  </a:lnTo>
                  <a:lnTo>
                    <a:pt x="0" y="7"/>
                  </a:lnTo>
                  <a:lnTo>
                    <a:pt x="56" y="0"/>
                  </a:lnTo>
                  <a:lnTo>
                    <a:pt x="60" y="6"/>
                  </a:lnTo>
                  <a:lnTo>
                    <a:pt x="68" y="23"/>
                  </a:lnTo>
                  <a:lnTo>
                    <a:pt x="80" y="49"/>
                  </a:lnTo>
                  <a:lnTo>
                    <a:pt x="98" y="83"/>
                  </a:lnTo>
                  <a:lnTo>
                    <a:pt x="118" y="123"/>
                  </a:lnTo>
                  <a:lnTo>
                    <a:pt x="140" y="168"/>
                  </a:lnTo>
                  <a:lnTo>
                    <a:pt x="164" y="216"/>
                  </a:lnTo>
                  <a:lnTo>
                    <a:pt x="190" y="266"/>
                  </a:lnTo>
                  <a:lnTo>
                    <a:pt x="215" y="316"/>
                  </a:lnTo>
                  <a:lnTo>
                    <a:pt x="239" y="363"/>
                  </a:lnTo>
                  <a:lnTo>
                    <a:pt x="261" y="408"/>
                  </a:lnTo>
                  <a:lnTo>
                    <a:pt x="282" y="448"/>
                  </a:lnTo>
                  <a:lnTo>
                    <a:pt x="299" y="483"/>
                  </a:lnTo>
                  <a:lnTo>
                    <a:pt x="311" y="508"/>
                  </a:lnTo>
                  <a:lnTo>
                    <a:pt x="320" y="526"/>
                  </a:lnTo>
                  <a:lnTo>
                    <a:pt x="323" y="531"/>
                  </a:lnTo>
                  <a:close/>
                </a:path>
              </a:pathLst>
            </a:custGeom>
            <a:solidFill>
              <a:srgbClr val="CCF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2806" y="2094"/>
              <a:ext cx="185" cy="209"/>
            </a:xfrm>
            <a:custGeom>
              <a:avLst/>
              <a:gdLst>
                <a:gd name="T0" fmla="*/ 256 w 371"/>
                <a:gd name="T1" fmla="*/ 223 h 418"/>
                <a:gd name="T2" fmla="*/ 242 w 371"/>
                <a:gd name="T3" fmla="*/ 418 h 418"/>
                <a:gd name="T4" fmla="*/ 220 w 371"/>
                <a:gd name="T5" fmla="*/ 374 h 418"/>
                <a:gd name="T6" fmla="*/ 230 w 371"/>
                <a:gd name="T7" fmla="*/ 229 h 418"/>
                <a:gd name="T8" fmla="*/ 229 w 371"/>
                <a:gd name="T9" fmla="*/ 230 h 418"/>
                <a:gd name="T10" fmla="*/ 224 w 371"/>
                <a:gd name="T11" fmla="*/ 232 h 418"/>
                <a:gd name="T12" fmla="*/ 218 w 371"/>
                <a:gd name="T13" fmla="*/ 234 h 418"/>
                <a:gd name="T14" fmla="*/ 208 w 371"/>
                <a:gd name="T15" fmla="*/ 237 h 418"/>
                <a:gd name="T16" fmla="*/ 197 w 371"/>
                <a:gd name="T17" fmla="*/ 242 h 418"/>
                <a:gd name="T18" fmla="*/ 184 w 371"/>
                <a:gd name="T19" fmla="*/ 246 h 418"/>
                <a:gd name="T20" fmla="*/ 169 w 371"/>
                <a:gd name="T21" fmla="*/ 251 h 418"/>
                <a:gd name="T22" fmla="*/ 153 w 371"/>
                <a:gd name="T23" fmla="*/ 256 h 418"/>
                <a:gd name="T24" fmla="*/ 136 w 371"/>
                <a:gd name="T25" fmla="*/ 260 h 418"/>
                <a:gd name="T26" fmla="*/ 119 w 371"/>
                <a:gd name="T27" fmla="*/ 265 h 418"/>
                <a:gd name="T28" fmla="*/ 100 w 371"/>
                <a:gd name="T29" fmla="*/ 268 h 418"/>
                <a:gd name="T30" fmla="*/ 82 w 371"/>
                <a:gd name="T31" fmla="*/ 272 h 418"/>
                <a:gd name="T32" fmla="*/ 63 w 371"/>
                <a:gd name="T33" fmla="*/ 274 h 418"/>
                <a:gd name="T34" fmla="*/ 46 w 371"/>
                <a:gd name="T35" fmla="*/ 275 h 418"/>
                <a:gd name="T36" fmla="*/ 28 w 371"/>
                <a:gd name="T37" fmla="*/ 275 h 418"/>
                <a:gd name="T38" fmla="*/ 12 w 371"/>
                <a:gd name="T39" fmla="*/ 274 h 418"/>
                <a:gd name="T40" fmla="*/ 14 w 371"/>
                <a:gd name="T41" fmla="*/ 250 h 418"/>
                <a:gd name="T42" fmla="*/ 17 w 371"/>
                <a:gd name="T43" fmla="*/ 195 h 418"/>
                <a:gd name="T44" fmla="*/ 22 w 371"/>
                <a:gd name="T45" fmla="*/ 141 h 418"/>
                <a:gd name="T46" fmla="*/ 23 w 371"/>
                <a:gd name="T47" fmla="*/ 115 h 418"/>
                <a:gd name="T48" fmla="*/ 7 w 371"/>
                <a:gd name="T49" fmla="*/ 104 h 418"/>
                <a:gd name="T50" fmla="*/ 0 w 371"/>
                <a:gd name="T51" fmla="*/ 91 h 418"/>
                <a:gd name="T52" fmla="*/ 1 w 371"/>
                <a:gd name="T53" fmla="*/ 79 h 418"/>
                <a:gd name="T54" fmla="*/ 8 w 371"/>
                <a:gd name="T55" fmla="*/ 64 h 418"/>
                <a:gd name="T56" fmla="*/ 23 w 371"/>
                <a:gd name="T57" fmla="*/ 51 h 418"/>
                <a:gd name="T58" fmla="*/ 42 w 371"/>
                <a:gd name="T59" fmla="*/ 37 h 418"/>
                <a:gd name="T60" fmla="*/ 65 w 371"/>
                <a:gd name="T61" fmla="*/ 26 h 418"/>
                <a:gd name="T62" fmla="*/ 91 w 371"/>
                <a:gd name="T63" fmla="*/ 15 h 418"/>
                <a:gd name="T64" fmla="*/ 119 w 371"/>
                <a:gd name="T65" fmla="*/ 7 h 418"/>
                <a:gd name="T66" fmla="*/ 147 w 371"/>
                <a:gd name="T67" fmla="*/ 3 h 418"/>
                <a:gd name="T68" fmla="*/ 177 w 371"/>
                <a:gd name="T69" fmla="*/ 0 h 418"/>
                <a:gd name="T70" fmla="*/ 205 w 371"/>
                <a:gd name="T71" fmla="*/ 1 h 418"/>
                <a:gd name="T72" fmla="*/ 231 w 371"/>
                <a:gd name="T73" fmla="*/ 8 h 418"/>
                <a:gd name="T74" fmla="*/ 256 w 371"/>
                <a:gd name="T75" fmla="*/ 19 h 418"/>
                <a:gd name="T76" fmla="*/ 275 w 371"/>
                <a:gd name="T77" fmla="*/ 35 h 418"/>
                <a:gd name="T78" fmla="*/ 290 w 371"/>
                <a:gd name="T79" fmla="*/ 57 h 418"/>
                <a:gd name="T80" fmla="*/ 299 w 371"/>
                <a:gd name="T81" fmla="*/ 75 h 418"/>
                <a:gd name="T82" fmla="*/ 307 w 371"/>
                <a:gd name="T83" fmla="*/ 91 h 418"/>
                <a:gd name="T84" fmla="*/ 315 w 371"/>
                <a:gd name="T85" fmla="*/ 106 h 418"/>
                <a:gd name="T86" fmla="*/ 325 w 371"/>
                <a:gd name="T87" fmla="*/ 122 h 418"/>
                <a:gd name="T88" fmla="*/ 334 w 371"/>
                <a:gd name="T89" fmla="*/ 138 h 418"/>
                <a:gd name="T90" fmla="*/ 344 w 371"/>
                <a:gd name="T91" fmla="*/ 158 h 418"/>
                <a:gd name="T92" fmla="*/ 357 w 371"/>
                <a:gd name="T93" fmla="*/ 180 h 418"/>
                <a:gd name="T94" fmla="*/ 371 w 371"/>
                <a:gd name="T95" fmla="*/ 206 h 418"/>
                <a:gd name="T96" fmla="*/ 358 w 371"/>
                <a:gd name="T97" fmla="*/ 208 h 418"/>
                <a:gd name="T98" fmla="*/ 345 w 371"/>
                <a:gd name="T99" fmla="*/ 210 h 418"/>
                <a:gd name="T100" fmla="*/ 331 w 371"/>
                <a:gd name="T101" fmla="*/ 212 h 418"/>
                <a:gd name="T102" fmla="*/ 318 w 371"/>
                <a:gd name="T103" fmla="*/ 214 h 418"/>
                <a:gd name="T104" fmla="*/ 303 w 371"/>
                <a:gd name="T105" fmla="*/ 215 h 418"/>
                <a:gd name="T106" fmla="*/ 288 w 371"/>
                <a:gd name="T107" fmla="*/ 218 h 418"/>
                <a:gd name="T108" fmla="*/ 272 w 371"/>
                <a:gd name="T109" fmla="*/ 221 h 418"/>
                <a:gd name="T110" fmla="*/ 256 w 371"/>
                <a:gd name="T11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1" h="418">
                  <a:moveTo>
                    <a:pt x="256" y="223"/>
                  </a:moveTo>
                  <a:lnTo>
                    <a:pt x="242" y="418"/>
                  </a:lnTo>
                  <a:lnTo>
                    <a:pt x="220" y="374"/>
                  </a:lnTo>
                  <a:lnTo>
                    <a:pt x="230" y="229"/>
                  </a:lnTo>
                  <a:lnTo>
                    <a:pt x="229" y="230"/>
                  </a:lnTo>
                  <a:lnTo>
                    <a:pt x="224" y="232"/>
                  </a:lnTo>
                  <a:lnTo>
                    <a:pt x="218" y="234"/>
                  </a:lnTo>
                  <a:lnTo>
                    <a:pt x="208" y="237"/>
                  </a:lnTo>
                  <a:lnTo>
                    <a:pt x="197" y="242"/>
                  </a:lnTo>
                  <a:lnTo>
                    <a:pt x="184" y="246"/>
                  </a:lnTo>
                  <a:lnTo>
                    <a:pt x="169" y="251"/>
                  </a:lnTo>
                  <a:lnTo>
                    <a:pt x="153" y="256"/>
                  </a:lnTo>
                  <a:lnTo>
                    <a:pt x="136" y="260"/>
                  </a:lnTo>
                  <a:lnTo>
                    <a:pt x="119" y="265"/>
                  </a:lnTo>
                  <a:lnTo>
                    <a:pt x="100" y="268"/>
                  </a:lnTo>
                  <a:lnTo>
                    <a:pt x="82" y="272"/>
                  </a:lnTo>
                  <a:lnTo>
                    <a:pt x="63" y="274"/>
                  </a:lnTo>
                  <a:lnTo>
                    <a:pt x="46" y="275"/>
                  </a:lnTo>
                  <a:lnTo>
                    <a:pt x="28" y="275"/>
                  </a:lnTo>
                  <a:lnTo>
                    <a:pt x="12" y="274"/>
                  </a:lnTo>
                  <a:lnTo>
                    <a:pt x="14" y="250"/>
                  </a:lnTo>
                  <a:lnTo>
                    <a:pt x="17" y="195"/>
                  </a:lnTo>
                  <a:lnTo>
                    <a:pt x="22" y="141"/>
                  </a:lnTo>
                  <a:lnTo>
                    <a:pt x="23" y="115"/>
                  </a:lnTo>
                  <a:lnTo>
                    <a:pt x="7" y="104"/>
                  </a:lnTo>
                  <a:lnTo>
                    <a:pt x="0" y="91"/>
                  </a:lnTo>
                  <a:lnTo>
                    <a:pt x="1" y="79"/>
                  </a:lnTo>
                  <a:lnTo>
                    <a:pt x="8" y="64"/>
                  </a:lnTo>
                  <a:lnTo>
                    <a:pt x="23" y="51"/>
                  </a:lnTo>
                  <a:lnTo>
                    <a:pt x="42" y="37"/>
                  </a:lnTo>
                  <a:lnTo>
                    <a:pt x="65" y="26"/>
                  </a:lnTo>
                  <a:lnTo>
                    <a:pt x="91" y="15"/>
                  </a:lnTo>
                  <a:lnTo>
                    <a:pt x="119" y="7"/>
                  </a:lnTo>
                  <a:lnTo>
                    <a:pt x="147" y="3"/>
                  </a:lnTo>
                  <a:lnTo>
                    <a:pt x="177" y="0"/>
                  </a:lnTo>
                  <a:lnTo>
                    <a:pt x="205" y="1"/>
                  </a:lnTo>
                  <a:lnTo>
                    <a:pt x="231" y="8"/>
                  </a:lnTo>
                  <a:lnTo>
                    <a:pt x="256" y="19"/>
                  </a:lnTo>
                  <a:lnTo>
                    <a:pt x="275" y="35"/>
                  </a:lnTo>
                  <a:lnTo>
                    <a:pt x="290" y="57"/>
                  </a:lnTo>
                  <a:lnTo>
                    <a:pt x="299" y="75"/>
                  </a:lnTo>
                  <a:lnTo>
                    <a:pt x="307" y="91"/>
                  </a:lnTo>
                  <a:lnTo>
                    <a:pt x="315" y="106"/>
                  </a:lnTo>
                  <a:lnTo>
                    <a:pt x="325" y="122"/>
                  </a:lnTo>
                  <a:lnTo>
                    <a:pt x="334" y="138"/>
                  </a:lnTo>
                  <a:lnTo>
                    <a:pt x="344" y="158"/>
                  </a:lnTo>
                  <a:lnTo>
                    <a:pt x="357" y="180"/>
                  </a:lnTo>
                  <a:lnTo>
                    <a:pt x="371" y="206"/>
                  </a:lnTo>
                  <a:lnTo>
                    <a:pt x="358" y="208"/>
                  </a:lnTo>
                  <a:lnTo>
                    <a:pt x="345" y="210"/>
                  </a:lnTo>
                  <a:lnTo>
                    <a:pt x="331" y="212"/>
                  </a:lnTo>
                  <a:lnTo>
                    <a:pt x="318" y="214"/>
                  </a:lnTo>
                  <a:lnTo>
                    <a:pt x="303" y="215"/>
                  </a:lnTo>
                  <a:lnTo>
                    <a:pt x="288" y="218"/>
                  </a:lnTo>
                  <a:lnTo>
                    <a:pt x="272" y="221"/>
                  </a:lnTo>
                  <a:lnTo>
                    <a:pt x="256" y="223"/>
                  </a:lnTo>
                  <a:close/>
                </a:path>
              </a:pathLst>
            </a:custGeom>
            <a:solidFill>
              <a:srgbClr val="DDB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2843" y="2118"/>
              <a:ext cx="46" cy="112"/>
            </a:xfrm>
            <a:custGeom>
              <a:avLst/>
              <a:gdLst>
                <a:gd name="T0" fmla="*/ 0 w 92"/>
                <a:gd name="T1" fmla="*/ 226 h 226"/>
                <a:gd name="T2" fmla="*/ 9 w 92"/>
                <a:gd name="T3" fmla="*/ 140 h 226"/>
                <a:gd name="T4" fmla="*/ 15 w 92"/>
                <a:gd name="T5" fmla="*/ 72 h 226"/>
                <a:gd name="T6" fmla="*/ 17 w 92"/>
                <a:gd name="T7" fmla="*/ 28 h 226"/>
                <a:gd name="T8" fmla="*/ 18 w 92"/>
                <a:gd name="T9" fmla="*/ 13 h 226"/>
                <a:gd name="T10" fmla="*/ 92 w 92"/>
                <a:gd name="T11" fmla="*/ 0 h 226"/>
                <a:gd name="T12" fmla="*/ 91 w 92"/>
                <a:gd name="T13" fmla="*/ 17 h 226"/>
                <a:gd name="T14" fmla="*/ 87 w 92"/>
                <a:gd name="T15" fmla="*/ 61 h 226"/>
                <a:gd name="T16" fmla="*/ 83 w 92"/>
                <a:gd name="T17" fmla="*/ 128 h 226"/>
                <a:gd name="T18" fmla="*/ 78 w 92"/>
                <a:gd name="T19" fmla="*/ 210 h 226"/>
                <a:gd name="T20" fmla="*/ 69 w 92"/>
                <a:gd name="T21" fmla="*/ 212 h 226"/>
                <a:gd name="T22" fmla="*/ 60 w 92"/>
                <a:gd name="T23" fmla="*/ 214 h 226"/>
                <a:gd name="T24" fmla="*/ 49 w 92"/>
                <a:gd name="T25" fmla="*/ 217 h 226"/>
                <a:gd name="T26" fmla="*/ 40 w 92"/>
                <a:gd name="T27" fmla="*/ 219 h 226"/>
                <a:gd name="T28" fmla="*/ 30 w 92"/>
                <a:gd name="T29" fmla="*/ 221 h 226"/>
                <a:gd name="T30" fmla="*/ 19 w 92"/>
                <a:gd name="T31" fmla="*/ 222 h 226"/>
                <a:gd name="T32" fmla="*/ 10 w 92"/>
                <a:gd name="T33" fmla="*/ 225 h 226"/>
                <a:gd name="T34" fmla="*/ 0 w 92"/>
                <a:gd name="T3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226">
                  <a:moveTo>
                    <a:pt x="0" y="226"/>
                  </a:moveTo>
                  <a:lnTo>
                    <a:pt x="9" y="140"/>
                  </a:lnTo>
                  <a:lnTo>
                    <a:pt x="15" y="72"/>
                  </a:lnTo>
                  <a:lnTo>
                    <a:pt x="17" y="28"/>
                  </a:lnTo>
                  <a:lnTo>
                    <a:pt x="18" y="13"/>
                  </a:lnTo>
                  <a:lnTo>
                    <a:pt x="92" y="0"/>
                  </a:lnTo>
                  <a:lnTo>
                    <a:pt x="91" y="17"/>
                  </a:lnTo>
                  <a:lnTo>
                    <a:pt x="87" y="61"/>
                  </a:lnTo>
                  <a:lnTo>
                    <a:pt x="83" y="128"/>
                  </a:lnTo>
                  <a:lnTo>
                    <a:pt x="78" y="210"/>
                  </a:lnTo>
                  <a:lnTo>
                    <a:pt x="69" y="212"/>
                  </a:lnTo>
                  <a:lnTo>
                    <a:pt x="60" y="214"/>
                  </a:lnTo>
                  <a:lnTo>
                    <a:pt x="49" y="217"/>
                  </a:lnTo>
                  <a:lnTo>
                    <a:pt x="40" y="219"/>
                  </a:lnTo>
                  <a:lnTo>
                    <a:pt x="30" y="221"/>
                  </a:lnTo>
                  <a:lnTo>
                    <a:pt x="19" y="222"/>
                  </a:lnTo>
                  <a:lnTo>
                    <a:pt x="10" y="225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93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2881" y="2104"/>
              <a:ext cx="77" cy="117"/>
            </a:xfrm>
            <a:custGeom>
              <a:avLst/>
              <a:gdLst>
                <a:gd name="T0" fmla="*/ 103 w 154"/>
                <a:gd name="T1" fmla="*/ 235 h 235"/>
                <a:gd name="T2" fmla="*/ 83 w 154"/>
                <a:gd name="T3" fmla="*/ 190 h 235"/>
                <a:gd name="T4" fmla="*/ 64 w 154"/>
                <a:gd name="T5" fmla="*/ 148 h 235"/>
                <a:gd name="T6" fmla="*/ 46 w 154"/>
                <a:gd name="T7" fmla="*/ 109 h 235"/>
                <a:gd name="T8" fmla="*/ 31 w 154"/>
                <a:gd name="T9" fmla="*/ 76 h 235"/>
                <a:gd name="T10" fmla="*/ 18 w 154"/>
                <a:gd name="T11" fmla="*/ 47 h 235"/>
                <a:gd name="T12" fmla="*/ 8 w 154"/>
                <a:gd name="T13" fmla="*/ 25 h 235"/>
                <a:gd name="T14" fmla="*/ 2 w 154"/>
                <a:gd name="T15" fmla="*/ 11 h 235"/>
                <a:gd name="T16" fmla="*/ 0 w 154"/>
                <a:gd name="T17" fmla="*/ 7 h 235"/>
                <a:gd name="T18" fmla="*/ 56 w 154"/>
                <a:gd name="T19" fmla="*/ 0 h 235"/>
                <a:gd name="T20" fmla="*/ 154 w 154"/>
                <a:gd name="T21" fmla="*/ 195 h 235"/>
                <a:gd name="T22" fmla="*/ 148 w 154"/>
                <a:gd name="T23" fmla="*/ 197 h 235"/>
                <a:gd name="T24" fmla="*/ 142 w 154"/>
                <a:gd name="T25" fmla="*/ 198 h 235"/>
                <a:gd name="T26" fmla="*/ 137 w 154"/>
                <a:gd name="T27" fmla="*/ 198 h 235"/>
                <a:gd name="T28" fmla="*/ 131 w 154"/>
                <a:gd name="T29" fmla="*/ 199 h 235"/>
                <a:gd name="T30" fmla="*/ 124 w 154"/>
                <a:gd name="T31" fmla="*/ 200 h 235"/>
                <a:gd name="T32" fmla="*/ 118 w 154"/>
                <a:gd name="T33" fmla="*/ 201 h 235"/>
                <a:gd name="T34" fmla="*/ 112 w 154"/>
                <a:gd name="T35" fmla="*/ 202 h 235"/>
                <a:gd name="T36" fmla="*/ 106 w 154"/>
                <a:gd name="T37" fmla="*/ 203 h 235"/>
                <a:gd name="T38" fmla="*/ 103 w 154"/>
                <a:gd name="T3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235">
                  <a:moveTo>
                    <a:pt x="103" y="235"/>
                  </a:moveTo>
                  <a:lnTo>
                    <a:pt x="83" y="190"/>
                  </a:lnTo>
                  <a:lnTo>
                    <a:pt x="64" y="148"/>
                  </a:lnTo>
                  <a:lnTo>
                    <a:pt x="46" y="109"/>
                  </a:lnTo>
                  <a:lnTo>
                    <a:pt x="31" y="76"/>
                  </a:lnTo>
                  <a:lnTo>
                    <a:pt x="18" y="47"/>
                  </a:lnTo>
                  <a:lnTo>
                    <a:pt x="8" y="25"/>
                  </a:lnTo>
                  <a:lnTo>
                    <a:pt x="2" y="11"/>
                  </a:lnTo>
                  <a:lnTo>
                    <a:pt x="0" y="7"/>
                  </a:lnTo>
                  <a:lnTo>
                    <a:pt x="56" y="0"/>
                  </a:lnTo>
                  <a:lnTo>
                    <a:pt x="154" y="195"/>
                  </a:lnTo>
                  <a:lnTo>
                    <a:pt x="148" y="197"/>
                  </a:lnTo>
                  <a:lnTo>
                    <a:pt x="142" y="198"/>
                  </a:lnTo>
                  <a:lnTo>
                    <a:pt x="137" y="198"/>
                  </a:lnTo>
                  <a:lnTo>
                    <a:pt x="131" y="199"/>
                  </a:lnTo>
                  <a:lnTo>
                    <a:pt x="124" y="200"/>
                  </a:lnTo>
                  <a:lnTo>
                    <a:pt x="118" y="201"/>
                  </a:lnTo>
                  <a:lnTo>
                    <a:pt x="112" y="202"/>
                  </a:lnTo>
                  <a:lnTo>
                    <a:pt x="106" y="203"/>
                  </a:lnTo>
                  <a:lnTo>
                    <a:pt x="103" y="235"/>
                  </a:lnTo>
                  <a:close/>
                </a:path>
              </a:pathLst>
            </a:custGeom>
            <a:solidFill>
              <a:srgbClr val="93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2684" y="1881"/>
              <a:ext cx="361" cy="345"/>
            </a:xfrm>
            <a:custGeom>
              <a:avLst/>
              <a:gdLst>
                <a:gd name="T0" fmla="*/ 253 w 724"/>
                <a:gd name="T1" fmla="*/ 16 h 689"/>
                <a:gd name="T2" fmla="*/ 214 w 724"/>
                <a:gd name="T3" fmla="*/ 41 h 689"/>
                <a:gd name="T4" fmla="*/ 189 w 724"/>
                <a:gd name="T5" fmla="*/ 72 h 689"/>
                <a:gd name="T6" fmla="*/ 162 w 724"/>
                <a:gd name="T7" fmla="*/ 108 h 689"/>
                <a:gd name="T8" fmla="*/ 124 w 724"/>
                <a:gd name="T9" fmla="*/ 146 h 689"/>
                <a:gd name="T10" fmla="*/ 78 w 724"/>
                <a:gd name="T11" fmla="*/ 180 h 689"/>
                <a:gd name="T12" fmla="*/ 34 w 724"/>
                <a:gd name="T13" fmla="*/ 219 h 689"/>
                <a:gd name="T14" fmla="*/ 5 w 724"/>
                <a:gd name="T15" fmla="*/ 267 h 689"/>
                <a:gd name="T16" fmla="*/ 0 w 724"/>
                <a:gd name="T17" fmla="*/ 318 h 689"/>
                <a:gd name="T18" fmla="*/ 9 w 724"/>
                <a:gd name="T19" fmla="*/ 351 h 689"/>
                <a:gd name="T20" fmla="*/ 29 w 724"/>
                <a:gd name="T21" fmla="*/ 379 h 689"/>
                <a:gd name="T22" fmla="*/ 59 w 724"/>
                <a:gd name="T23" fmla="*/ 423 h 689"/>
                <a:gd name="T24" fmla="*/ 94 w 724"/>
                <a:gd name="T25" fmla="*/ 495 h 689"/>
                <a:gd name="T26" fmla="*/ 111 w 724"/>
                <a:gd name="T27" fmla="*/ 560 h 689"/>
                <a:gd name="T28" fmla="*/ 124 w 724"/>
                <a:gd name="T29" fmla="*/ 609 h 689"/>
                <a:gd name="T30" fmla="*/ 162 w 724"/>
                <a:gd name="T31" fmla="*/ 650 h 689"/>
                <a:gd name="T32" fmla="*/ 218 w 724"/>
                <a:gd name="T33" fmla="*/ 675 h 689"/>
                <a:gd name="T34" fmla="*/ 252 w 724"/>
                <a:gd name="T35" fmla="*/ 685 h 689"/>
                <a:gd name="T36" fmla="*/ 283 w 724"/>
                <a:gd name="T37" fmla="*/ 689 h 689"/>
                <a:gd name="T38" fmla="*/ 312 w 724"/>
                <a:gd name="T39" fmla="*/ 686 h 689"/>
                <a:gd name="T40" fmla="*/ 338 w 724"/>
                <a:gd name="T41" fmla="*/ 681 h 689"/>
                <a:gd name="T42" fmla="*/ 366 w 724"/>
                <a:gd name="T43" fmla="*/ 671 h 689"/>
                <a:gd name="T44" fmla="*/ 396 w 724"/>
                <a:gd name="T45" fmla="*/ 662 h 689"/>
                <a:gd name="T46" fmla="*/ 429 w 724"/>
                <a:gd name="T47" fmla="*/ 651 h 689"/>
                <a:gd name="T48" fmla="*/ 471 w 724"/>
                <a:gd name="T49" fmla="*/ 640 h 689"/>
                <a:gd name="T50" fmla="*/ 513 w 724"/>
                <a:gd name="T51" fmla="*/ 633 h 689"/>
                <a:gd name="T52" fmla="*/ 551 w 724"/>
                <a:gd name="T53" fmla="*/ 630 h 689"/>
                <a:gd name="T54" fmla="*/ 586 w 724"/>
                <a:gd name="T55" fmla="*/ 625 h 689"/>
                <a:gd name="T56" fmla="*/ 617 w 724"/>
                <a:gd name="T57" fmla="*/ 620 h 689"/>
                <a:gd name="T58" fmla="*/ 645 w 724"/>
                <a:gd name="T59" fmla="*/ 609 h 689"/>
                <a:gd name="T60" fmla="*/ 671 w 724"/>
                <a:gd name="T61" fmla="*/ 593 h 689"/>
                <a:gd name="T62" fmla="*/ 695 w 724"/>
                <a:gd name="T63" fmla="*/ 567 h 689"/>
                <a:gd name="T64" fmla="*/ 718 w 724"/>
                <a:gd name="T65" fmla="*/ 528 h 689"/>
                <a:gd name="T66" fmla="*/ 724 w 724"/>
                <a:gd name="T67" fmla="*/ 485 h 689"/>
                <a:gd name="T68" fmla="*/ 718 w 724"/>
                <a:gd name="T69" fmla="*/ 440 h 689"/>
                <a:gd name="T70" fmla="*/ 710 w 724"/>
                <a:gd name="T71" fmla="*/ 380 h 689"/>
                <a:gd name="T72" fmla="*/ 709 w 724"/>
                <a:gd name="T73" fmla="*/ 313 h 689"/>
                <a:gd name="T74" fmla="*/ 709 w 724"/>
                <a:gd name="T75" fmla="*/ 253 h 689"/>
                <a:gd name="T76" fmla="*/ 704 w 724"/>
                <a:gd name="T77" fmla="*/ 198 h 689"/>
                <a:gd name="T78" fmla="*/ 690 w 724"/>
                <a:gd name="T79" fmla="*/ 147 h 689"/>
                <a:gd name="T80" fmla="*/ 670 w 724"/>
                <a:gd name="T81" fmla="*/ 109 h 689"/>
                <a:gd name="T82" fmla="*/ 650 w 724"/>
                <a:gd name="T83" fmla="*/ 86 h 689"/>
                <a:gd name="T84" fmla="*/ 629 w 724"/>
                <a:gd name="T85" fmla="*/ 70 h 689"/>
                <a:gd name="T86" fmla="*/ 609 w 724"/>
                <a:gd name="T87" fmla="*/ 59 h 689"/>
                <a:gd name="T88" fmla="*/ 586 w 724"/>
                <a:gd name="T89" fmla="*/ 53 h 689"/>
                <a:gd name="T90" fmla="*/ 560 w 724"/>
                <a:gd name="T91" fmla="*/ 48 h 689"/>
                <a:gd name="T92" fmla="*/ 532 w 724"/>
                <a:gd name="T93" fmla="*/ 43 h 689"/>
                <a:gd name="T94" fmla="*/ 499 w 724"/>
                <a:gd name="T95" fmla="*/ 38 h 689"/>
                <a:gd name="T96" fmla="*/ 464 w 724"/>
                <a:gd name="T97" fmla="*/ 30 h 689"/>
                <a:gd name="T98" fmla="*/ 435 w 724"/>
                <a:gd name="T99" fmla="*/ 22 h 689"/>
                <a:gd name="T100" fmla="*/ 410 w 724"/>
                <a:gd name="T101" fmla="*/ 15 h 689"/>
                <a:gd name="T102" fmla="*/ 387 w 724"/>
                <a:gd name="T103" fmla="*/ 8 h 689"/>
                <a:gd name="T104" fmla="*/ 365 w 724"/>
                <a:gd name="T105" fmla="*/ 3 h 689"/>
                <a:gd name="T106" fmla="*/ 344 w 724"/>
                <a:gd name="T107" fmla="*/ 0 h 689"/>
                <a:gd name="T108" fmla="*/ 321 w 724"/>
                <a:gd name="T109" fmla="*/ 0 h 689"/>
                <a:gd name="T110" fmla="*/ 297 w 724"/>
                <a:gd name="T111" fmla="*/ 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689">
                  <a:moveTo>
                    <a:pt x="283" y="7"/>
                  </a:moveTo>
                  <a:lnTo>
                    <a:pt x="253" y="16"/>
                  </a:lnTo>
                  <a:lnTo>
                    <a:pt x="231" y="27"/>
                  </a:lnTo>
                  <a:lnTo>
                    <a:pt x="214" y="41"/>
                  </a:lnTo>
                  <a:lnTo>
                    <a:pt x="200" y="56"/>
                  </a:lnTo>
                  <a:lnTo>
                    <a:pt x="189" y="72"/>
                  </a:lnTo>
                  <a:lnTo>
                    <a:pt x="176" y="89"/>
                  </a:lnTo>
                  <a:lnTo>
                    <a:pt x="162" y="108"/>
                  </a:lnTo>
                  <a:lnTo>
                    <a:pt x="145" y="127"/>
                  </a:lnTo>
                  <a:lnTo>
                    <a:pt x="124" y="146"/>
                  </a:lnTo>
                  <a:lnTo>
                    <a:pt x="101" y="163"/>
                  </a:lnTo>
                  <a:lnTo>
                    <a:pt x="78" y="180"/>
                  </a:lnTo>
                  <a:lnTo>
                    <a:pt x="55" y="199"/>
                  </a:lnTo>
                  <a:lnTo>
                    <a:pt x="34" y="219"/>
                  </a:lnTo>
                  <a:lnTo>
                    <a:pt x="16" y="241"/>
                  </a:lnTo>
                  <a:lnTo>
                    <a:pt x="5" y="267"/>
                  </a:lnTo>
                  <a:lnTo>
                    <a:pt x="0" y="295"/>
                  </a:lnTo>
                  <a:lnTo>
                    <a:pt x="0" y="318"/>
                  </a:lnTo>
                  <a:lnTo>
                    <a:pt x="4" y="337"/>
                  </a:lnTo>
                  <a:lnTo>
                    <a:pt x="9" y="351"/>
                  </a:lnTo>
                  <a:lnTo>
                    <a:pt x="19" y="364"/>
                  </a:lnTo>
                  <a:lnTo>
                    <a:pt x="29" y="379"/>
                  </a:lnTo>
                  <a:lnTo>
                    <a:pt x="43" y="399"/>
                  </a:lnTo>
                  <a:lnTo>
                    <a:pt x="59" y="423"/>
                  </a:lnTo>
                  <a:lnTo>
                    <a:pt x="77" y="456"/>
                  </a:lnTo>
                  <a:lnTo>
                    <a:pt x="94" y="495"/>
                  </a:lnTo>
                  <a:lnTo>
                    <a:pt x="104" y="530"/>
                  </a:lnTo>
                  <a:lnTo>
                    <a:pt x="111" y="560"/>
                  </a:lnTo>
                  <a:lnTo>
                    <a:pt x="116" y="586"/>
                  </a:lnTo>
                  <a:lnTo>
                    <a:pt x="124" y="609"/>
                  </a:lnTo>
                  <a:lnTo>
                    <a:pt x="138" y="630"/>
                  </a:lnTo>
                  <a:lnTo>
                    <a:pt x="162" y="650"/>
                  </a:lnTo>
                  <a:lnTo>
                    <a:pt x="198" y="668"/>
                  </a:lnTo>
                  <a:lnTo>
                    <a:pt x="218" y="675"/>
                  </a:lnTo>
                  <a:lnTo>
                    <a:pt x="236" y="681"/>
                  </a:lnTo>
                  <a:lnTo>
                    <a:pt x="252" y="685"/>
                  </a:lnTo>
                  <a:lnTo>
                    <a:pt x="268" y="688"/>
                  </a:lnTo>
                  <a:lnTo>
                    <a:pt x="283" y="689"/>
                  </a:lnTo>
                  <a:lnTo>
                    <a:pt x="298" y="688"/>
                  </a:lnTo>
                  <a:lnTo>
                    <a:pt x="312" y="686"/>
                  </a:lnTo>
                  <a:lnTo>
                    <a:pt x="325" y="684"/>
                  </a:lnTo>
                  <a:lnTo>
                    <a:pt x="338" y="681"/>
                  </a:lnTo>
                  <a:lnTo>
                    <a:pt x="352" y="676"/>
                  </a:lnTo>
                  <a:lnTo>
                    <a:pt x="366" y="671"/>
                  </a:lnTo>
                  <a:lnTo>
                    <a:pt x="381" y="667"/>
                  </a:lnTo>
                  <a:lnTo>
                    <a:pt x="396" y="662"/>
                  </a:lnTo>
                  <a:lnTo>
                    <a:pt x="412" y="657"/>
                  </a:lnTo>
                  <a:lnTo>
                    <a:pt x="429" y="651"/>
                  </a:lnTo>
                  <a:lnTo>
                    <a:pt x="448" y="646"/>
                  </a:lnTo>
                  <a:lnTo>
                    <a:pt x="471" y="640"/>
                  </a:lnTo>
                  <a:lnTo>
                    <a:pt x="493" y="637"/>
                  </a:lnTo>
                  <a:lnTo>
                    <a:pt x="513" y="633"/>
                  </a:lnTo>
                  <a:lnTo>
                    <a:pt x="533" y="631"/>
                  </a:lnTo>
                  <a:lnTo>
                    <a:pt x="551" y="630"/>
                  </a:lnTo>
                  <a:lnTo>
                    <a:pt x="570" y="628"/>
                  </a:lnTo>
                  <a:lnTo>
                    <a:pt x="586" y="625"/>
                  </a:lnTo>
                  <a:lnTo>
                    <a:pt x="602" y="623"/>
                  </a:lnTo>
                  <a:lnTo>
                    <a:pt x="617" y="620"/>
                  </a:lnTo>
                  <a:lnTo>
                    <a:pt x="632" y="615"/>
                  </a:lnTo>
                  <a:lnTo>
                    <a:pt x="645" y="609"/>
                  </a:lnTo>
                  <a:lnTo>
                    <a:pt x="658" y="602"/>
                  </a:lnTo>
                  <a:lnTo>
                    <a:pt x="671" y="593"/>
                  </a:lnTo>
                  <a:lnTo>
                    <a:pt x="683" y="581"/>
                  </a:lnTo>
                  <a:lnTo>
                    <a:pt x="695" y="567"/>
                  </a:lnTo>
                  <a:lnTo>
                    <a:pt x="706" y="550"/>
                  </a:lnTo>
                  <a:lnTo>
                    <a:pt x="718" y="528"/>
                  </a:lnTo>
                  <a:lnTo>
                    <a:pt x="723" y="506"/>
                  </a:lnTo>
                  <a:lnTo>
                    <a:pt x="724" y="485"/>
                  </a:lnTo>
                  <a:lnTo>
                    <a:pt x="721" y="463"/>
                  </a:lnTo>
                  <a:lnTo>
                    <a:pt x="718" y="440"/>
                  </a:lnTo>
                  <a:lnTo>
                    <a:pt x="713" y="413"/>
                  </a:lnTo>
                  <a:lnTo>
                    <a:pt x="710" y="380"/>
                  </a:lnTo>
                  <a:lnTo>
                    <a:pt x="709" y="344"/>
                  </a:lnTo>
                  <a:lnTo>
                    <a:pt x="709" y="313"/>
                  </a:lnTo>
                  <a:lnTo>
                    <a:pt x="709" y="281"/>
                  </a:lnTo>
                  <a:lnTo>
                    <a:pt x="709" y="253"/>
                  </a:lnTo>
                  <a:lnTo>
                    <a:pt x="708" y="225"/>
                  </a:lnTo>
                  <a:lnTo>
                    <a:pt x="704" y="198"/>
                  </a:lnTo>
                  <a:lnTo>
                    <a:pt x="700" y="172"/>
                  </a:lnTo>
                  <a:lnTo>
                    <a:pt x="690" y="147"/>
                  </a:lnTo>
                  <a:lnTo>
                    <a:pt x="679" y="124"/>
                  </a:lnTo>
                  <a:lnTo>
                    <a:pt x="670" y="109"/>
                  </a:lnTo>
                  <a:lnTo>
                    <a:pt x="659" y="96"/>
                  </a:lnTo>
                  <a:lnTo>
                    <a:pt x="650" y="86"/>
                  </a:lnTo>
                  <a:lnTo>
                    <a:pt x="640" y="78"/>
                  </a:lnTo>
                  <a:lnTo>
                    <a:pt x="629" y="70"/>
                  </a:lnTo>
                  <a:lnTo>
                    <a:pt x="619" y="64"/>
                  </a:lnTo>
                  <a:lnTo>
                    <a:pt x="609" y="59"/>
                  </a:lnTo>
                  <a:lnTo>
                    <a:pt x="597" y="56"/>
                  </a:lnTo>
                  <a:lnTo>
                    <a:pt x="586" y="53"/>
                  </a:lnTo>
                  <a:lnTo>
                    <a:pt x="573" y="50"/>
                  </a:lnTo>
                  <a:lnTo>
                    <a:pt x="560" y="48"/>
                  </a:lnTo>
                  <a:lnTo>
                    <a:pt x="547" y="46"/>
                  </a:lnTo>
                  <a:lnTo>
                    <a:pt x="532" y="43"/>
                  </a:lnTo>
                  <a:lnTo>
                    <a:pt x="516" y="41"/>
                  </a:lnTo>
                  <a:lnTo>
                    <a:pt x="499" y="38"/>
                  </a:lnTo>
                  <a:lnTo>
                    <a:pt x="481" y="34"/>
                  </a:lnTo>
                  <a:lnTo>
                    <a:pt x="464" y="30"/>
                  </a:lnTo>
                  <a:lnTo>
                    <a:pt x="449" y="26"/>
                  </a:lnTo>
                  <a:lnTo>
                    <a:pt x="435" y="22"/>
                  </a:lnTo>
                  <a:lnTo>
                    <a:pt x="421" y="18"/>
                  </a:lnTo>
                  <a:lnTo>
                    <a:pt x="410" y="15"/>
                  </a:lnTo>
                  <a:lnTo>
                    <a:pt x="397" y="11"/>
                  </a:lnTo>
                  <a:lnTo>
                    <a:pt x="387" y="8"/>
                  </a:lnTo>
                  <a:lnTo>
                    <a:pt x="375" y="4"/>
                  </a:lnTo>
                  <a:lnTo>
                    <a:pt x="365" y="3"/>
                  </a:lnTo>
                  <a:lnTo>
                    <a:pt x="354" y="1"/>
                  </a:lnTo>
                  <a:lnTo>
                    <a:pt x="344" y="0"/>
                  </a:lnTo>
                  <a:lnTo>
                    <a:pt x="333" y="0"/>
                  </a:lnTo>
                  <a:lnTo>
                    <a:pt x="321" y="0"/>
                  </a:lnTo>
                  <a:lnTo>
                    <a:pt x="310" y="1"/>
                  </a:lnTo>
                  <a:lnTo>
                    <a:pt x="297" y="3"/>
                  </a:lnTo>
                  <a:lnTo>
                    <a:pt x="283" y="7"/>
                  </a:lnTo>
                  <a:close/>
                </a:path>
              </a:pathLst>
            </a:custGeom>
            <a:solidFill>
              <a:srgbClr val="F91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2725" y="1914"/>
              <a:ext cx="300" cy="286"/>
            </a:xfrm>
            <a:custGeom>
              <a:avLst/>
              <a:gdLst>
                <a:gd name="T0" fmla="*/ 105 w 600"/>
                <a:gd name="T1" fmla="*/ 70 h 572"/>
                <a:gd name="T2" fmla="*/ 90 w 600"/>
                <a:gd name="T3" fmla="*/ 99 h 572"/>
                <a:gd name="T4" fmla="*/ 79 w 600"/>
                <a:gd name="T5" fmla="*/ 133 h 572"/>
                <a:gd name="T6" fmla="*/ 68 w 600"/>
                <a:gd name="T7" fmla="*/ 170 h 572"/>
                <a:gd name="T8" fmla="*/ 51 w 600"/>
                <a:gd name="T9" fmla="*/ 212 h 572"/>
                <a:gd name="T10" fmla="*/ 26 w 600"/>
                <a:gd name="T11" fmla="*/ 259 h 572"/>
                <a:gd name="T12" fmla="*/ 6 w 600"/>
                <a:gd name="T13" fmla="*/ 311 h 572"/>
                <a:gd name="T14" fmla="*/ 1 w 600"/>
                <a:gd name="T15" fmla="*/ 361 h 572"/>
                <a:gd name="T16" fmla="*/ 15 w 600"/>
                <a:gd name="T17" fmla="*/ 395 h 572"/>
                <a:gd name="T18" fmla="*/ 30 w 600"/>
                <a:gd name="T19" fmla="*/ 407 h 572"/>
                <a:gd name="T20" fmla="*/ 52 w 600"/>
                <a:gd name="T21" fmla="*/ 418 h 572"/>
                <a:gd name="T22" fmla="*/ 85 w 600"/>
                <a:gd name="T23" fmla="*/ 439 h 572"/>
                <a:gd name="T24" fmla="*/ 122 w 600"/>
                <a:gd name="T25" fmla="*/ 470 h 572"/>
                <a:gd name="T26" fmla="*/ 150 w 600"/>
                <a:gd name="T27" fmla="*/ 493 h 572"/>
                <a:gd name="T28" fmla="*/ 174 w 600"/>
                <a:gd name="T29" fmla="*/ 513 h 572"/>
                <a:gd name="T30" fmla="*/ 198 w 600"/>
                <a:gd name="T31" fmla="*/ 532 h 572"/>
                <a:gd name="T32" fmla="*/ 223 w 600"/>
                <a:gd name="T33" fmla="*/ 547 h 572"/>
                <a:gd name="T34" fmla="*/ 250 w 600"/>
                <a:gd name="T35" fmla="*/ 558 h 572"/>
                <a:gd name="T36" fmla="*/ 278 w 600"/>
                <a:gd name="T37" fmla="*/ 566 h 572"/>
                <a:gd name="T38" fmla="*/ 312 w 600"/>
                <a:gd name="T39" fmla="*/ 571 h 572"/>
                <a:gd name="T40" fmla="*/ 362 w 600"/>
                <a:gd name="T41" fmla="*/ 568 h 572"/>
                <a:gd name="T42" fmla="*/ 410 w 600"/>
                <a:gd name="T43" fmla="*/ 543 h 572"/>
                <a:gd name="T44" fmla="*/ 446 w 600"/>
                <a:gd name="T45" fmla="*/ 503 h 572"/>
                <a:gd name="T46" fmla="*/ 484 w 600"/>
                <a:gd name="T47" fmla="*/ 458 h 572"/>
                <a:gd name="T48" fmla="*/ 536 w 600"/>
                <a:gd name="T49" fmla="*/ 416 h 572"/>
                <a:gd name="T50" fmla="*/ 575 w 600"/>
                <a:gd name="T51" fmla="*/ 381 h 572"/>
                <a:gd name="T52" fmla="*/ 595 w 600"/>
                <a:gd name="T53" fmla="*/ 350 h 572"/>
                <a:gd name="T54" fmla="*/ 600 w 600"/>
                <a:gd name="T55" fmla="*/ 314 h 572"/>
                <a:gd name="T56" fmla="*/ 598 w 600"/>
                <a:gd name="T57" fmla="*/ 273 h 572"/>
                <a:gd name="T58" fmla="*/ 586 w 600"/>
                <a:gd name="T59" fmla="*/ 239 h 572"/>
                <a:gd name="T60" fmla="*/ 565 w 600"/>
                <a:gd name="T61" fmla="*/ 208 h 572"/>
                <a:gd name="T62" fmla="*/ 541 w 600"/>
                <a:gd name="T63" fmla="*/ 168 h 572"/>
                <a:gd name="T64" fmla="*/ 519 w 600"/>
                <a:gd name="T65" fmla="*/ 116 h 572"/>
                <a:gd name="T66" fmla="*/ 500 w 600"/>
                <a:gd name="T67" fmla="*/ 72 h 572"/>
                <a:gd name="T68" fmla="*/ 477 w 600"/>
                <a:gd name="T69" fmla="*/ 36 h 572"/>
                <a:gd name="T70" fmla="*/ 446 w 600"/>
                <a:gd name="T71" fmla="*/ 11 h 572"/>
                <a:gd name="T72" fmla="*/ 412 w 600"/>
                <a:gd name="T73" fmla="*/ 3 h 572"/>
                <a:gd name="T74" fmla="*/ 386 w 600"/>
                <a:gd name="T75" fmla="*/ 0 h 572"/>
                <a:gd name="T76" fmla="*/ 363 w 600"/>
                <a:gd name="T77" fmla="*/ 1 h 572"/>
                <a:gd name="T78" fmla="*/ 342 w 600"/>
                <a:gd name="T79" fmla="*/ 4 h 572"/>
                <a:gd name="T80" fmla="*/ 321 w 600"/>
                <a:gd name="T81" fmla="*/ 7 h 572"/>
                <a:gd name="T82" fmla="*/ 299 w 600"/>
                <a:gd name="T83" fmla="*/ 13 h 572"/>
                <a:gd name="T84" fmla="*/ 276 w 600"/>
                <a:gd name="T85" fmla="*/ 19 h 572"/>
                <a:gd name="T86" fmla="*/ 250 w 600"/>
                <a:gd name="T87" fmla="*/ 24 h 572"/>
                <a:gd name="T88" fmla="*/ 209 w 600"/>
                <a:gd name="T89" fmla="*/ 30 h 572"/>
                <a:gd name="T90" fmla="*/ 170 w 600"/>
                <a:gd name="T91" fmla="*/ 35 h 572"/>
                <a:gd name="T92" fmla="*/ 145 w 600"/>
                <a:gd name="T93" fmla="*/ 39 h 572"/>
                <a:gd name="T94" fmla="*/ 124 w 600"/>
                <a:gd name="T95" fmla="*/ 4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572">
                  <a:moveTo>
                    <a:pt x="115" y="58"/>
                  </a:moveTo>
                  <a:lnTo>
                    <a:pt x="105" y="70"/>
                  </a:lnTo>
                  <a:lnTo>
                    <a:pt x="97" y="84"/>
                  </a:lnTo>
                  <a:lnTo>
                    <a:pt x="90" y="99"/>
                  </a:lnTo>
                  <a:lnTo>
                    <a:pt x="85" y="115"/>
                  </a:lnTo>
                  <a:lnTo>
                    <a:pt x="79" y="133"/>
                  </a:lnTo>
                  <a:lnTo>
                    <a:pt x="75" y="151"/>
                  </a:lnTo>
                  <a:lnTo>
                    <a:pt x="68" y="170"/>
                  </a:lnTo>
                  <a:lnTo>
                    <a:pt x="60" y="191"/>
                  </a:lnTo>
                  <a:lnTo>
                    <a:pt x="51" y="212"/>
                  </a:lnTo>
                  <a:lnTo>
                    <a:pt x="38" y="235"/>
                  </a:lnTo>
                  <a:lnTo>
                    <a:pt x="26" y="259"/>
                  </a:lnTo>
                  <a:lnTo>
                    <a:pt x="15" y="284"/>
                  </a:lnTo>
                  <a:lnTo>
                    <a:pt x="6" y="311"/>
                  </a:lnTo>
                  <a:lnTo>
                    <a:pt x="0" y="336"/>
                  </a:lnTo>
                  <a:lnTo>
                    <a:pt x="1" y="361"/>
                  </a:lnTo>
                  <a:lnTo>
                    <a:pt x="8" y="384"/>
                  </a:lnTo>
                  <a:lnTo>
                    <a:pt x="15" y="395"/>
                  </a:lnTo>
                  <a:lnTo>
                    <a:pt x="22" y="402"/>
                  </a:lnTo>
                  <a:lnTo>
                    <a:pt x="30" y="407"/>
                  </a:lnTo>
                  <a:lnTo>
                    <a:pt x="39" y="412"/>
                  </a:lnTo>
                  <a:lnTo>
                    <a:pt x="52" y="418"/>
                  </a:lnTo>
                  <a:lnTo>
                    <a:pt x="67" y="426"/>
                  </a:lnTo>
                  <a:lnTo>
                    <a:pt x="85" y="439"/>
                  </a:lnTo>
                  <a:lnTo>
                    <a:pt x="108" y="457"/>
                  </a:lnTo>
                  <a:lnTo>
                    <a:pt x="122" y="470"/>
                  </a:lnTo>
                  <a:lnTo>
                    <a:pt x="136" y="481"/>
                  </a:lnTo>
                  <a:lnTo>
                    <a:pt x="150" y="493"/>
                  </a:lnTo>
                  <a:lnTo>
                    <a:pt x="161" y="503"/>
                  </a:lnTo>
                  <a:lnTo>
                    <a:pt x="174" y="513"/>
                  </a:lnTo>
                  <a:lnTo>
                    <a:pt x="186" y="522"/>
                  </a:lnTo>
                  <a:lnTo>
                    <a:pt x="198" y="532"/>
                  </a:lnTo>
                  <a:lnTo>
                    <a:pt x="210" y="539"/>
                  </a:lnTo>
                  <a:lnTo>
                    <a:pt x="223" y="547"/>
                  </a:lnTo>
                  <a:lnTo>
                    <a:pt x="236" y="552"/>
                  </a:lnTo>
                  <a:lnTo>
                    <a:pt x="250" y="558"/>
                  </a:lnTo>
                  <a:lnTo>
                    <a:pt x="263" y="563"/>
                  </a:lnTo>
                  <a:lnTo>
                    <a:pt x="278" y="566"/>
                  </a:lnTo>
                  <a:lnTo>
                    <a:pt x="294" y="570"/>
                  </a:lnTo>
                  <a:lnTo>
                    <a:pt x="312" y="571"/>
                  </a:lnTo>
                  <a:lnTo>
                    <a:pt x="330" y="572"/>
                  </a:lnTo>
                  <a:lnTo>
                    <a:pt x="362" y="568"/>
                  </a:lnTo>
                  <a:lnTo>
                    <a:pt x="388" y="558"/>
                  </a:lnTo>
                  <a:lnTo>
                    <a:pt x="410" y="543"/>
                  </a:lnTo>
                  <a:lnTo>
                    <a:pt x="429" y="524"/>
                  </a:lnTo>
                  <a:lnTo>
                    <a:pt x="446" y="503"/>
                  </a:lnTo>
                  <a:lnTo>
                    <a:pt x="465" y="480"/>
                  </a:lnTo>
                  <a:lnTo>
                    <a:pt x="484" y="458"/>
                  </a:lnTo>
                  <a:lnTo>
                    <a:pt x="507" y="437"/>
                  </a:lnTo>
                  <a:lnTo>
                    <a:pt x="536" y="416"/>
                  </a:lnTo>
                  <a:lnTo>
                    <a:pt x="559" y="397"/>
                  </a:lnTo>
                  <a:lnTo>
                    <a:pt x="575" y="381"/>
                  </a:lnTo>
                  <a:lnTo>
                    <a:pt x="587" y="365"/>
                  </a:lnTo>
                  <a:lnTo>
                    <a:pt x="595" y="350"/>
                  </a:lnTo>
                  <a:lnTo>
                    <a:pt x="599" y="333"/>
                  </a:lnTo>
                  <a:lnTo>
                    <a:pt x="600" y="314"/>
                  </a:lnTo>
                  <a:lnTo>
                    <a:pt x="600" y="292"/>
                  </a:lnTo>
                  <a:lnTo>
                    <a:pt x="598" y="273"/>
                  </a:lnTo>
                  <a:lnTo>
                    <a:pt x="594" y="256"/>
                  </a:lnTo>
                  <a:lnTo>
                    <a:pt x="586" y="239"/>
                  </a:lnTo>
                  <a:lnTo>
                    <a:pt x="576" y="225"/>
                  </a:lnTo>
                  <a:lnTo>
                    <a:pt x="565" y="208"/>
                  </a:lnTo>
                  <a:lnTo>
                    <a:pt x="553" y="190"/>
                  </a:lnTo>
                  <a:lnTo>
                    <a:pt x="541" y="168"/>
                  </a:lnTo>
                  <a:lnTo>
                    <a:pt x="528" y="141"/>
                  </a:lnTo>
                  <a:lnTo>
                    <a:pt x="519" y="116"/>
                  </a:lnTo>
                  <a:lnTo>
                    <a:pt x="510" y="93"/>
                  </a:lnTo>
                  <a:lnTo>
                    <a:pt x="500" y="72"/>
                  </a:lnTo>
                  <a:lnTo>
                    <a:pt x="490" y="52"/>
                  </a:lnTo>
                  <a:lnTo>
                    <a:pt x="477" y="36"/>
                  </a:lnTo>
                  <a:lnTo>
                    <a:pt x="464" y="21"/>
                  </a:lnTo>
                  <a:lnTo>
                    <a:pt x="446" y="11"/>
                  </a:lnTo>
                  <a:lnTo>
                    <a:pt x="426" y="5"/>
                  </a:lnTo>
                  <a:lnTo>
                    <a:pt x="412" y="3"/>
                  </a:lnTo>
                  <a:lnTo>
                    <a:pt x="398" y="1"/>
                  </a:lnTo>
                  <a:lnTo>
                    <a:pt x="386" y="0"/>
                  </a:lnTo>
                  <a:lnTo>
                    <a:pt x="374" y="0"/>
                  </a:lnTo>
                  <a:lnTo>
                    <a:pt x="363" y="1"/>
                  </a:lnTo>
                  <a:lnTo>
                    <a:pt x="352" y="3"/>
                  </a:lnTo>
                  <a:lnTo>
                    <a:pt x="342" y="4"/>
                  </a:lnTo>
                  <a:lnTo>
                    <a:pt x="331" y="5"/>
                  </a:lnTo>
                  <a:lnTo>
                    <a:pt x="321" y="7"/>
                  </a:lnTo>
                  <a:lnTo>
                    <a:pt x="311" y="11"/>
                  </a:lnTo>
                  <a:lnTo>
                    <a:pt x="299" y="13"/>
                  </a:lnTo>
                  <a:lnTo>
                    <a:pt x="288" y="15"/>
                  </a:lnTo>
                  <a:lnTo>
                    <a:pt x="276" y="19"/>
                  </a:lnTo>
                  <a:lnTo>
                    <a:pt x="263" y="21"/>
                  </a:lnTo>
                  <a:lnTo>
                    <a:pt x="250" y="24"/>
                  </a:lnTo>
                  <a:lnTo>
                    <a:pt x="235" y="27"/>
                  </a:lnTo>
                  <a:lnTo>
                    <a:pt x="209" y="30"/>
                  </a:lnTo>
                  <a:lnTo>
                    <a:pt x="187" y="32"/>
                  </a:lnTo>
                  <a:lnTo>
                    <a:pt x="170" y="35"/>
                  </a:lnTo>
                  <a:lnTo>
                    <a:pt x="156" y="37"/>
                  </a:lnTo>
                  <a:lnTo>
                    <a:pt x="145" y="39"/>
                  </a:lnTo>
                  <a:lnTo>
                    <a:pt x="135" y="43"/>
                  </a:lnTo>
                  <a:lnTo>
                    <a:pt x="124" y="49"/>
                  </a:lnTo>
                  <a:lnTo>
                    <a:pt x="115" y="58"/>
                  </a:lnTo>
                  <a:close/>
                </a:path>
              </a:pathLst>
            </a:custGeom>
            <a:solidFill>
              <a:srgbClr val="C9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2754" y="1938"/>
              <a:ext cx="241" cy="232"/>
            </a:xfrm>
            <a:custGeom>
              <a:avLst/>
              <a:gdLst>
                <a:gd name="T0" fmla="*/ 1 w 481"/>
                <a:gd name="T1" fmla="*/ 260 h 463"/>
                <a:gd name="T2" fmla="*/ 1 w 481"/>
                <a:gd name="T3" fmla="*/ 212 h 463"/>
                <a:gd name="T4" fmla="*/ 10 w 481"/>
                <a:gd name="T5" fmla="*/ 169 h 463"/>
                <a:gd name="T6" fmla="*/ 28 w 481"/>
                <a:gd name="T7" fmla="*/ 126 h 463"/>
                <a:gd name="T8" fmla="*/ 55 w 481"/>
                <a:gd name="T9" fmla="*/ 89 h 463"/>
                <a:gd name="T10" fmla="*/ 88 w 481"/>
                <a:gd name="T11" fmla="*/ 57 h 463"/>
                <a:gd name="T12" fmla="*/ 127 w 481"/>
                <a:gd name="T13" fmla="*/ 31 h 463"/>
                <a:gd name="T14" fmla="*/ 173 w 481"/>
                <a:gd name="T15" fmla="*/ 11 h 463"/>
                <a:gd name="T16" fmla="*/ 223 w 481"/>
                <a:gd name="T17" fmla="*/ 1 h 463"/>
                <a:gd name="T18" fmla="*/ 271 w 481"/>
                <a:gd name="T19" fmla="*/ 0 h 463"/>
                <a:gd name="T20" fmla="*/ 316 w 481"/>
                <a:gd name="T21" fmla="*/ 8 h 463"/>
                <a:gd name="T22" fmla="*/ 358 w 481"/>
                <a:gd name="T23" fmla="*/ 24 h 463"/>
                <a:gd name="T24" fmla="*/ 395 w 481"/>
                <a:gd name="T25" fmla="*/ 47 h 463"/>
                <a:gd name="T26" fmla="*/ 426 w 481"/>
                <a:gd name="T27" fmla="*/ 78 h 463"/>
                <a:gd name="T28" fmla="*/ 452 w 481"/>
                <a:gd name="T29" fmla="*/ 113 h 463"/>
                <a:gd name="T30" fmla="*/ 470 w 481"/>
                <a:gd name="T31" fmla="*/ 156 h 463"/>
                <a:gd name="T32" fmla="*/ 479 w 481"/>
                <a:gd name="T33" fmla="*/ 202 h 463"/>
                <a:gd name="T34" fmla="*/ 480 w 481"/>
                <a:gd name="T35" fmla="*/ 248 h 463"/>
                <a:gd name="T36" fmla="*/ 472 w 481"/>
                <a:gd name="T37" fmla="*/ 293 h 463"/>
                <a:gd name="T38" fmla="*/ 456 w 481"/>
                <a:gd name="T39" fmla="*/ 335 h 463"/>
                <a:gd name="T40" fmla="*/ 432 w 481"/>
                <a:gd name="T41" fmla="*/ 372 h 463"/>
                <a:gd name="T42" fmla="*/ 401 w 481"/>
                <a:gd name="T43" fmla="*/ 406 h 463"/>
                <a:gd name="T44" fmla="*/ 363 w 481"/>
                <a:gd name="T45" fmla="*/ 432 h 463"/>
                <a:gd name="T46" fmla="*/ 318 w 481"/>
                <a:gd name="T47" fmla="*/ 452 h 463"/>
                <a:gd name="T48" fmla="*/ 269 w 481"/>
                <a:gd name="T49" fmla="*/ 462 h 463"/>
                <a:gd name="T50" fmla="*/ 220 w 481"/>
                <a:gd name="T51" fmla="*/ 463 h 463"/>
                <a:gd name="T52" fmla="*/ 173 w 481"/>
                <a:gd name="T53" fmla="*/ 455 h 463"/>
                <a:gd name="T54" fmla="*/ 129 w 481"/>
                <a:gd name="T55" fmla="*/ 439 h 463"/>
                <a:gd name="T56" fmla="*/ 90 w 481"/>
                <a:gd name="T57" fmla="*/ 415 h 463"/>
                <a:gd name="T58" fmla="*/ 56 w 481"/>
                <a:gd name="T59" fmla="*/ 385 h 463"/>
                <a:gd name="T60" fmla="*/ 29 w 481"/>
                <a:gd name="T61" fmla="*/ 348 h 463"/>
                <a:gd name="T62" fmla="*/ 10 w 481"/>
                <a:gd name="T63" fmla="*/ 30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1" h="463">
                  <a:moveTo>
                    <a:pt x="4" y="283"/>
                  </a:moveTo>
                  <a:lnTo>
                    <a:pt x="1" y="260"/>
                  </a:lnTo>
                  <a:lnTo>
                    <a:pt x="0" y="235"/>
                  </a:lnTo>
                  <a:lnTo>
                    <a:pt x="1" y="212"/>
                  </a:lnTo>
                  <a:lnTo>
                    <a:pt x="4" y="190"/>
                  </a:lnTo>
                  <a:lnTo>
                    <a:pt x="10" y="169"/>
                  </a:lnTo>
                  <a:lnTo>
                    <a:pt x="18" y="147"/>
                  </a:lnTo>
                  <a:lnTo>
                    <a:pt x="28" y="126"/>
                  </a:lnTo>
                  <a:lnTo>
                    <a:pt x="41" y="108"/>
                  </a:lnTo>
                  <a:lnTo>
                    <a:pt x="55" y="89"/>
                  </a:lnTo>
                  <a:lnTo>
                    <a:pt x="71" y="72"/>
                  </a:lnTo>
                  <a:lnTo>
                    <a:pt x="88" y="57"/>
                  </a:lnTo>
                  <a:lnTo>
                    <a:pt x="108" y="42"/>
                  </a:lnTo>
                  <a:lnTo>
                    <a:pt x="127" y="31"/>
                  </a:lnTo>
                  <a:lnTo>
                    <a:pt x="150" y="20"/>
                  </a:lnTo>
                  <a:lnTo>
                    <a:pt x="173" y="11"/>
                  </a:lnTo>
                  <a:lnTo>
                    <a:pt x="197" y="5"/>
                  </a:lnTo>
                  <a:lnTo>
                    <a:pt x="223" y="1"/>
                  </a:lnTo>
                  <a:lnTo>
                    <a:pt x="247" y="0"/>
                  </a:lnTo>
                  <a:lnTo>
                    <a:pt x="271" y="0"/>
                  </a:lnTo>
                  <a:lnTo>
                    <a:pt x="294" y="3"/>
                  </a:lnTo>
                  <a:lnTo>
                    <a:pt x="316" y="8"/>
                  </a:lnTo>
                  <a:lnTo>
                    <a:pt x="338" y="14"/>
                  </a:lnTo>
                  <a:lnTo>
                    <a:pt x="358" y="24"/>
                  </a:lnTo>
                  <a:lnTo>
                    <a:pt x="377" y="34"/>
                  </a:lnTo>
                  <a:lnTo>
                    <a:pt x="395" y="47"/>
                  </a:lnTo>
                  <a:lnTo>
                    <a:pt x="411" y="62"/>
                  </a:lnTo>
                  <a:lnTo>
                    <a:pt x="426" y="78"/>
                  </a:lnTo>
                  <a:lnTo>
                    <a:pt x="440" y="95"/>
                  </a:lnTo>
                  <a:lnTo>
                    <a:pt x="452" y="113"/>
                  </a:lnTo>
                  <a:lnTo>
                    <a:pt x="462" y="134"/>
                  </a:lnTo>
                  <a:lnTo>
                    <a:pt x="470" y="156"/>
                  </a:lnTo>
                  <a:lnTo>
                    <a:pt x="476" y="179"/>
                  </a:lnTo>
                  <a:lnTo>
                    <a:pt x="479" y="202"/>
                  </a:lnTo>
                  <a:lnTo>
                    <a:pt x="481" y="225"/>
                  </a:lnTo>
                  <a:lnTo>
                    <a:pt x="480" y="248"/>
                  </a:lnTo>
                  <a:lnTo>
                    <a:pt x="477" y="271"/>
                  </a:lnTo>
                  <a:lnTo>
                    <a:pt x="472" y="293"/>
                  </a:lnTo>
                  <a:lnTo>
                    <a:pt x="465" y="315"/>
                  </a:lnTo>
                  <a:lnTo>
                    <a:pt x="456" y="335"/>
                  </a:lnTo>
                  <a:lnTo>
                    <a:pt x="445" y="354"/>
                  </a:lnTo>
                  <a:lnTo>
                    <a:pt x="432" y="372"/>
                  </a:lnTo>
                  <a:lnTo>
                    <a:pt x="417" y="390"/>
                  </a:lnTo>
                  <a:lnTo>
                    <a:pt x="401" y="406"/>
                  </a:lnTo>
                  <a:lnTo>
                    <a:pt x="383" y="419"/>
                  </a:lnTo>
                  <a:lnTo>
                    <a:pt x="363" y="432"/>
                  </a:lnTo>
                  <a:lnTo>
                    <a:pt x="341" y="442"/>
                  </a:lnTo>
                  <a:lnTo>
                    <a:pt x="318" y="452"/>
                  </a:lnTo>
                  <a:lnTo>
                    <a:pt x="294" y="457"/>
                  </a:lnTo>
                  <a:lnTo>
                    <a:pt x="269" y="462"/>
                  </a:lnTo>
                  <a:lnTo>
                    <a:pt x="245" y="463"/>
                  </a:lnTo>
                  <a:lnTo>
                    <a:pt x="220" y="463"/>
                  </a:lnTo>
                  <a:lnTo>
                    <a:pt x="196" y="460"/>
                  </a:lnTo>
                  <a:lnTo>
                    <a:pt x="173" y="455"/>
                  </a:lnTo>
                  <a:lnTo>
                    <a:pt x="150" y="448"/>
                  </a:lnTo>
                  <a:lnTo>
                    <a:pt x="129" y="439"/>
                  </a:lnTo>
                  <a:lnTo>
                    <a:pt x="109" y="427"/>
                  </a:lnTo>
                  <a:lnTo>
                    <a:pt x="90" y="415"/>
                  </a:lnTo>
                  <a:lnTo>
                    <a:pt x="72" y="401"/>
                  </a:lnTo>
                  <a:lnTo>
                    <a:pt x="56" y="385"/>
                  </a:lnTo>
                  <a:lnTo>
                    <a:pt x="42" y="367"/>
                  </a:lnTo>
                  <a:lnTo>
                    <a:pt x="29" y="348"/>
                  </a:lnTo>
                  <a:lnTo>
                    <a:pt x="19" y="327"/>
                  </a:lnTo>
                  <a:lnTo>
                    <a:pt x="10" y="306"/>
                  </a:lnTo>
                  <a:lnTo>
                    <a:pt x="4" y="283"/>
                  </a:lnTo>
                  <a:close/>
                </a:path>
              </a:pathLst>
            </a:custGeom>
            <a:solidFill>
              <a:srgbClr val="F91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814" y="1954"/>
              <a:ext cx="128" cy="197"/>
            </a:xfrm>
            <a:custGeom>
              <a:avLst/>
              <a:gdLst>
                <a:gd name="T0" fmla="*/ 256 w 258"/>
                <a:gd name="T1" fmla="*/ 256 h 393"/>
                <a:gd name="T2" fmla="*/ 242 w 258"/>
                <a:gd name="T3" fmla="*/ 219 h 393"/>
                <a:gd name="T4" fmla="*/ 219 w 258"/>
                <a:gd name="T5" fmla="*/ 192 h 393"/>
                <a:gd name="T6" fmla="*/ 192 w 258"/>
                <a:gd name="T7" fmla="*/ 172 h 393"/>
                <a:gd name="T8" fmla="*/ 140 w 258"/>
                <a:gd name="T9" fmla="*/ 144 h 393"/>
                <a:gd name="T10" fmla="*/ 120 w 258"/>
                <a:gd name="T11" fmla="*/ 131 h 393"/>
                <a:gd name="T12" fmla="*/ 104 w 258"/>
                <a:gd name="T13" fmla="*/ 116 h 393"/>
                <a:gd name="T14" fmla="*/ 93 w 258"/>
                <a:gd name="T15" fmla="*/ 99 h 393"/>
                <a:gd name="T16" fmla="*/ 89 w 258"/>
                <a:gd name="T17" fmla="*/ 79 h 393"/>
                <a:gd name="T18" fmla="*/ 92 w 258"/>
                <a:gd name="T19" fmla="*/ 58 h 393"/>
                <a:gd name="T20" fmla="*/ 104 w 258"/>
                <a:gd name="T21" fmla="*/ 42 h 393"/>
                <a:gd name="T22" fmla="*/ 122 w 258"/>
                <a:gd name="T23" fmla="*/ 31 h 393"/>
                <a:gd name="T24" fmla="*/ 147 w 258"/>
                <a:gd name="T25" fmla="*/ 26 h 393"/>
                <a:gd name="T26" fmla="*/ 175 w 258"/>
                <a:gd name="T27" fmla="*/ 33 h 393"/>
                <a:gd name="T28" fmla="*/ 196 w 258"/>
                <a:gd name="T29" fmla="*/ 50 h 393"/>
                <a:gd name="T30" fmla="*/ 212 w 258"/>
                <a:gd name="T31" fmla="*/ 73 h 393"/>
                <a:gd name="T32" fmla="*/ 222 w 258"/>
                <a:gd name="T33" fmla="*/ 96 h 393"/>
                <a:gd name="T34" fmla="*/ 234 w 258"/>
                <a:gd name="T35" fmla="*/ 101 h 393"/>
                <a:gd name="T36" fmla="*/ 244 w 258"/>
                <a:gd name="T37" fmla="*/ 95 h 393"/>
                <a:gd name="T38" fmla="*/ 241 w 258"/>
                <a:gd name="T39" fmla="*/ 45 h 393"/>
                <a:gd name="T40" fmla="*/ 234 w 258"/>
                <a:gd name="T41" fmla="*/ 14 h 393"/>
                <a:gd name="T42" fmla="*/ 224 w 258"/>
                <a:gd name="T43" fmla="*/ 11 h 393"/>
                <a:gd name="T44" fmla="*/ 214 w 258"/>
                <a:gd name="T45" fmla="*/ 9 h 393"/>
                <a:gd name="T46" fmla="*/ 197 w 258"/>
                <a:gd name="T47" fmla="*/ 4 h 393"/>
                <a:gd name="T48" fmla="*/ 181 w 258"/>
                <a:gd name="T49" fmla="*/ 2 h 393"/>
                <a:gd name="T50" fmla="*/ 165 w 258"/>
                <a:gd name="T51" fmla="*/ 0 h 393"/>
                <a:gd name="T52" fmla="*/ 150 w 258"/>
                <a:gd name="T53" fmla="*/ 0 h 393"/>
                <a:gd name="T54" fmla="*/ 94 w 258"/>
                <a:gd name="T55" fmla="*/ 8 h 393"/>
                <a:gd name="T56" fmla="*/ 53 w 258"/>
                <a:gd name="T57" fmla="*/ 30 h 393"/>
                <a:gd name="T58" fmla="*/ 27 w 258"/>
                <a:gd name="T59" fmla="*/ 65 h 393"/>
                <a:gd name="T60" fmla="*/ 17 w 258"/>
                <a:gd name="T61" fmla="*/ 109 h 393"/>
                <a:gd name="T62" fmla="*/ 25 w 258"/>
                <a:gd name="T63" fmla="*/ 147 h 393"/>
                <a:gd name="T64" fmla="*/ 45 w 258"/>
                <a:gd name="T65" fmla="*/ 178 h 393"/>
                <a:gd name="T66" fmla="*/ 73 w 258"/>
                <a:gd name="T67" fmla="*/ 201 h 393"/>
                <a:gd name="T68" fmla="*/ 104 w 258"/>
                <a:gd name="T69" fmla="*/ 219 h 393"/>
                <a:gd name="T70" fmla="*/ 130 w 258"/>
                <a:gd name="T71" fmla="*/ 234 h 393"/>
                <a:gd name="T72" fmla="*/ 155 w 258"/>
                <a:gd name="T73" fmla="*/ 254 h 393"/>
                <a:gd name="T74" fmla="*/ 174 w 258"/>
                <a:gd name="T75" fmla="*/ 278 h 393"/>
                <a:gd name="T76" fmla="*/ 181 w 258"/>
                <a:gd name="T77" fmla="*/ 309 h 393"/>
                <a:gd name="T78" fmla="*/ 177 w 258"/>
                <a:gd name="T79" fmla="*/ 330 h 393"/>
                <a:gd name="T80" fmla="*/ 166 w 258"/>
                <a:gd name="T81" fmla="*/ 348 h 393"/>
                <a:gd name="T82" fmla="*/ 146 w 258"/>
                <a:gd name="T83" fmla="*/ 362 h 393"/>
                <a:gd name="T84" fmla="*/ 120 w 258"/>
                <a:gd name="T85" fmla="*/ 367 h 393"/>
                <a:gd name="T86" fmla="*/ 85 w 258"/>
                <a:gd name="T87" fmla="*/ 358 h 393"/>
                <a:gd name="T88" fmla="*/ 58 w 258"/>
                <a:gd name="T89" fmla="*/ 336 h 393"/>
                <a:gd name="T90" fmla="*/ 36 w 258"/>
                <a:gd name="T91" fmla="*/ 308 h 393"/>
                <a:gd name="T92" fmla="*/ 22 w 258"/>
                <a:gd name="T93" fmla="*/ 278 h 393"/>
                <a:gd name="T94" fmla="*/ 12 w 258"/>
                <a:gd name="T95" fmla="*/ 274 h 393"/>
                <a:gd name="T96" fmla="*/ 0 w 258"/>
                <a:gd name="T97" fmla="*/ 279 h 393"/>
                <a:gd name="T98" fmla="*/ 6 w 258"/>
                <a:gd name="T99" fmla="*/ 336 h 393"/>
                <a:gd name="T100" fmla="*/ 19 w 258"/>
                <a:gd name="T101" fmla="*/ 371 h 393"/>
                <a:gd name="T102" fmla="*/ 31 w 258"/>
                <a:gd name="T103" fmla="*/ 377 h 393"/>
                <a:gd name="T104" fmla="*/ 52 w 258"/>
                <a:gd name="T105" fmla="*/ 385 h 393"/>
                <a:gd name="T106" fmla="*/ 80 w 258"/>
                <a:gd name="T107" fmla="*/ 391 h 393"/>
                <a:gd name="T108" fmla="*/ 115 w 258"/>
                <a:gd name="T109" fmla="*/ 393 h 393"/>
                <a:gd name="T110" fmla="*/ 174 w 258"/>
                <a:gd name="T111" fmla="*/ 385 h 393"/>
                <a:gd name="T112" fmla="*/ 219 w 258"/>
                <a:gd name="T113" fmla="*/ 362 h 393"/>
                <a:gd name="T114" fmla="*/ 247 w 258"/>
                <a:gd name="T115" fmla="*/ 325 h 393"/>
                <a:gd name="T116" fmla="*/ 258 w 258"/>
                <a:gd name="T117" fmla="*/ 27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8" h="393">
                  <a:moveTo>
                    <a:pt x="258" y="278"/>
                  </a:moveTo>
                  <a:lnTo>
                    <a:pt x="256" y="256"/>
                  </a:lnTo>
                  <a:lnTo>
                    <a:pt x="250" y="237"/>
                  </a:lnTo>
                  <a:lnTo>
                    <a:pt x="242" y="219"/>
                  </a:lnTo>
                  <a:lnTo>
                    <a:pt x="231" y="205"/>
                  </a:lnTo>
                  <a:lnTo>
                    <a:pt x="219" y="192"/>
                  </a:lnTo>
                  <a:lnTo>
                    <a:pt x="205" y="180"/>
                  </a:lnTo>
                  <a:lnTo>
                    <a:pt x="192" y="172"/>
                  </a:lnTo>
                  <a:lnTo>
                    <a:pt x="178" y="164"/>
                  </a:lnTo>
                  <a:lnTo>
                    <a:pt x="140" y="144"/>
                  </a:lnTo>
                  <a:lnTo>
                    <a:pt x="130" y="138"/>
                  </a:lnTo>
                  <a:lnTo>
                    <a:pt x="120" y="131"/>
                  </a:lnTo>
                  <a:lnTo>
                    <a:pt x="112" y="124"/>
                  </a:lnTo>
                  <a:lnTo>
                    <a:pt x="104" y="116"/>
                  </a:lnTo>
                  <a:lnTo>
                    <a:pt x="98" y="107"/>
                  </a:lnTo>
                  <a:lnTo>
                    <a:pt x="93" y="99"/>
                  </a:lnTo>
                  <a:lnTo>
                    <a:pt x="90" y="88"/>
                  </a:lnTo>
                  <a:lnTo>
                    <a:pt x="89" y="79"/>
                  </a:lnTo>
                  <a:lnTo>
                    <a:pt x="90" y="69"/>
                  </a:lnTo>
                  <a:lnTo>
                    <a:pt x="92" y="58"/>
                  </a:lnTo>
                  <a:lnTo>
                    <a:pt x="97" y="49"/>
                  </a:lnTo>
                  <a:lnTo>
                    <a:pt x="104" y="42"/>
                  </a:lnTo>
                  <a:lnTo>
                    <a:pt x="112" y="35"/>
                  </a:lnTo>
                  <a:lnTo>
                    <a:pt x="122" y="31"/>
                  </a:lnTo>
                  <a:lnTo>
                    <a:pt x="134" y="27"/>
                  </a:lnTo>
                  <a:lnTo>
                    <a:pt x="147" y="26"/>
                  </a:lnTo>
                  <a:lnTo>
                    <a:pt x="161" y="29"/>
                  </a:lnTo>
                  <a:lnTo>
                    <a:pt x="175" y="33"/>
                  </a:lnTo>
                  <a:lnTo>
                    <a:pt x="186" y="41"/>
                  </a:lnTo>
                  <a:lnTo>
                    <a:pt x="196" y="50"/>
                  </a:lnTo>
                  <a:lnTo>
                    <a:pt x="205" y="62"/>
                  </a:lnTo>
                  <a:lnTo>
                    <a:pt x="212" y="73"/>
                  </a:lnTo>
                  <a:lnTo>
                    <a:pt x="218" y="85"/>
                  </a:lnTo>
                  <a:lnTo>
                    <a:pt x="222" y="96"/>
                  </a:lnTo>
                  <a:lnTo>
                    <a:pt x="227" y="100"/>
                  </a:lnTo>
                  <a:lnTo>
                    <a:pt x="234" y="101"/>
                  </a:lnTo>
                  <a:lnTo>
                    <a:pt x="241" y="99"/>
                  </a:lnTo>
                  <a:lnTo>
                    <a:pt x="244" y="95"/>
                  </a:lnTo>
                  <a:lnTo>
                    <a:pt x="243" y="69"/>
                  </a:lnTo>
                  <a:lnTo>
                    <a:pt x="241" y="45"/>
                  </a:lnTo>
                  <a:lnTo>
                    <a:pt x="237" y="26"/>
                  </a:lnTo>
                  <a:lnTo>
                    <a:pt x="234" y="14"/>
                  </a:lnTo>
                  <a:lnTo>
                    <a:pt x="229" y="12"/>
                  </a:lnTo>
                  <a:lnTo>
                    <a:pt x="224" y="11"/>
                  </a:lnTo>
                  <a:lnTo>
                    <a:pt x="220" y="10"/>
                  </a:lnTo>
                  <a:lnTo>
                    <a:pt x="214" y="9"/>
                  </a:lnTo>
                  <a:lnTo>
                    <a:pt x="206" y="7"/>
                  </a:lnTo>
                  <a:lnTo>
                    <a:pt x="197" y="4"/>
                  </a:lnTo>
                  <a:lnTo>
                    <a:pt x="189" y="3"/>
                  </a:lnTo>
                  <a:lnTo>
                    <a:pt x="181" y="2"/>
                  </a:lnTo>
                  <a:lnTo>
                    <a:pt x="173" y="1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20" y="2"/>
                  </a:lnTo>
                  <a:lnTo>
                    <a:pt x="94" y="8"/>
                  </a:lnTo>
                  <a:lnTo>
                    <a:pt x="71" y="17"/>
                  </a:lnTo>
                  <a:lnTo>
                    <a:pt x="53" y="30"/>
                  </a:lnTo>
                  <a:lnTo>
                    <a:pt x="37" y="46"/>
                  </a:lnTo>
                  <a:lnTo>
                    <a:pt x="27" y="65"/>
                  </a:lnTo>
                  <a:lnTo>
                    <a:pt x="20" y="86"/>
                  </a:lnTo>
                  <a:lnTo>
                    <a:pt x="17" y="109"/>
                  </a:lnTo>
                  <a:lnTo>
                    <a:pt x="20" y="129"/>
                  </a:lnTo>
                  <a:lnTo>
                    <a:pt x="25" y="147"/>
                  </a:lnTo>
                  <a:lnTo>
                    <a:pt x="35" y="163"/>
                  </a:lnTo>
                  <a:lnTo>
                    <a:pt x="45" y="178"/>
                  </a:lnTo>
                  <a:lnTo>
                    <a:pt x="59" y="191"/>
                  </a:lnTo>
                  <a:lnTo>
                    <a:pt x="73" y="201"/>
                  </a:lnTo>
                  <a:lnTo>
                    <a:pt x="88" y="211"/>
                  </a:lnTo>
                  <a:lnTo>
                    <a:pt x="104" y="219"/>
                  </a:lnTo>
                  <a:lnTo>
                    <a:pt x="116" y="226"/>
                  </a:lnTo>
                  <a:lnTo>
                    <a:pt x="130" y="234"/>
                  </a:lnTo>
                  <a:lnTo>
                    <a:pt x="143" y="244"/>
                  </a:lnTo>
                  <a:lnTo>
                    <a:pt x="155" y="254"/>
                  </a:lnTo>
                  <a:lnTo>
                    <a:pt x="166" y="265"/>
                  </a:lnTo>
                  <a:lnTo>
                    <a:pt x="174" y="278"/>
                  </a:lnTo>
                  <a:lnTo>
                    <a:pt x="178" y="293"/>
                  </a:lnTo>
                  <a:lnTo>
                    <a:pt x="181" y="309"/>
                  </a:lnTo>
                  <a:lnTo>
                    <a:pt x="180" y="320"/>
                  </a:lnTo>
                  <a:lnTo>
                    <a:pt x="177" y="330"/>
                  </a:lnTo>
                  <a:lnTo>
                    <a:pt x="173" y="340"/>
                  </a:lnTo>
                  <a:lnTo>
                    <a:pt x="166" y="348"/>
                  </a:lnTo>
                  <a:lnTo>
                    <a:pt x="158" y="356"/>
                  </a:lnTo>
                  <a:lnTo>
                    <a:pt x="146" y="362"/>
                  </a:lnTo>
                  <a:lnTo>
                    <a:pt x="135" y="366"/>
                  </a:lnTo>
                  <a:lnTo>
                    <a:pt x="120" y="367"/>
                  </a:lnTo>
                  <a:lnTo>
                    <a:pt x="103" y="364"/>
                  </a:lnTo>
                  <a:lnTo>
                    <a:pt x="85" y="358"/>
                  </a:lnTo>
                  <a:lnTo>
                    <a:pt x="70" y="348"/>
                  </a:lnTo>
                  <a:lnTo>
                    <a:pt x="58" y="336"/>
                  </a:lnTo>
                  <a:lnTo>
                    <a:pt x="45" y="322"/>
                  </a:lnTo>
                  <a:lnTo>
                    <a:pt x="36" y="308"/>
                  </a:lnTo>
                  <a:lnTo>
                    <a:pt x="28" y="292"/>
                  </a:lnTo>
                  <a:lnTo>
                    <a:pt x="22" y="278"/>
                  </a:lnTo>
                  <a:lnTo>
                    <a:pt x="17" y="275"/>
                  </a:lnTo>
                  <a:lnTo>
                    <a:pt x="12" y="274"/>
                  </a:lnTo>
                  <a:lnTo>
                    <a:pt x="5" y="275"/>
                  </a:lnTo>
                  <a:lnTo>
                    <a:pt x="0" y="279"/>
                  </a:lnTo>
                  <a:lnTo>
                    <a:pt x="1" y="308"/>
                  </a:lnTo>
                  <a:lnTo>
                    <a:pt x="6" y="336"/>
                  </a:lnTo>
                  <a:lnTo>
                    <a:pt x="12" y="358"/>
                  </a:lnTo>
                  <a:lnTo>
                    <a:pt x="19" y="371"/>
                  </a:lnTo>
                  <a:lnTo>
                    <a:pt x="24" y="375"/>
                  </a:lnTo>
                  <a:lnTo>
                    <a:pt x="31" y="377"/>
                  </a:lnTo>
                  <a:lnTo>
                    <a:pt x="40" y="382"/>
                  </a:lnTo>
                  <a:lnTo>
                    <a:pt x="52" y="385"/>
                  </a:lnTo>
                  <a:lnTo>
                    <a:pt x="65" y="389"/>
                  </a:lnTo>
                  <a:lnTo>
                    <a:pt x="80" y="391"/>
                  </a:lnTo>
                  <a:lnTo>
                    <a:pt x="97" y="392"/>
                  </a:lnTo>
                  <a:lnTo>
                    <a:pt x="115" y="393"/>
                  </a:lnTo>
                  <a:lnTo>
                    <a:pt x="146" y="391"/>
                  </a:lnTo>
                  <a:lnTo>
                    <a:pt x="174" y="385"/>
                  </a:lnTo>
                  <a:lnTo>
                    <a:pt x="198" y="375"/>
                  </a:lnTo>
                  <a:lnTo>
                    <a:pt x="219" y="362"/>
                  </a:lnTo>
                  <a:lnTo>
                    <a:pt x="235" y="345"/>
                  </a:lnTo>
                  <a:lnTo>
                    <a:pt x="247" y="325"/>
                  </a:lnTo>
                  <a:lnTo>
                    <a:pt x="256" y="303"/>
                  </a:lnTo>
                  <a:lnTo>
                    <a:pt x="258" y="278"/>
                  </a:lnTo>
                  <a:close/>
                </a:path>
              </a:pathLst>
            </a:custGeom>
            <a:solidFill>
              <a:srgbClr val="C9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2771" y="1947"/>
              <a:ext cx="136" cy="151"/>
            </a:xfrm>
            <a:custGeom>
              <a:avLst/>
              <a:gdLst>
                <a:gd name="T0" fmla="*/ 253 w 273"/>
                <a:gd name="T1" fmla="*/ 1 h 301"/>
                <a:gd name="T2" fmla="*/ 265 w 273"/>
                <a:gd name="T3" fmla="*/ 6 h 301"/>
                <a:gd name="T4" fmla="*/ 271 w 273"/>
                <a:gd name="T5" fmla="*/ 15 h 301"/>
                <a:gd name="T6" fmla="*/ 273 w 273"/>
                <a:gd name="T7" fmla="*/ 29 h 301"/>
                <a:gd name="T8" fmla="*/ 266 w 273"/>
                <a:gd name="T9" fmla="*/ 46 h 301"/>
                <a:gd name="T10" fmla="*/ 251 w 273"/>
                <a:gd name="T11" fmla="*/ 64 h 301"/>
                <a:gd name="T12" fmla="*/ 225 w 273"/>
                <a:gd name="T13" fmla="*/ 83 h 301"/>
                <a:gd name="T14" fmla="*/ 190 w 273"/>
                <a:gd name="T15" fmla="*/ 99 h 301"/>
                <a:gd name="T16" fmla="*/ 143 w 273"/>
                <a:gd name="T17" fmla="*/ 113 h 301"/>
                <a:gd name="T18" fmla="*/ 112 w 273"/>
                <a:gd name="T19" fmla="*/ 126 h 301"/>
                <a:gd name="T20" fmla="*/ 86 w 273"/>
                <a:gd name="T21" fmla="*/ 150 h 301"/>
                <a:gd name="T22" fmla="*/ 66 w 273"/>
                <a:gd name="T23" fmla="*/ 180 h 301"/>
                <a:gd name="T24" fmla="*/ 49 w 273"/>
                <a:gd name="T25" fmla="*/ 214 h 301"/>
                <a:gd name="T26" fmla="*/ 38 w 273"/>
                <a:gd name="T27" fmla="*/ 247 h 301"/>
                <a:gd name="T28" fmla="*/ 31 w 273"/>
                <a:gd name="T29" fmla="*/ 275 h 301"/>
                <a:gd name="T30" fmla="*/ 26 w 273"/>
                <a:gd name="T31" fmla="*/ 294 h 301"/>
                <a:gd name="T32" fmla="*/ 25 w 273"/>
                <a:gd name="T33" fmla="*/ 301 h 301"/>
                <a:gd name="T34" fmla="*/ 14 w 273"/>
                <a:gd name="T35" fmla="*/ 297 h 301"/>
                <a:gd name="T36" fmla="*/ 5 w 273"/>
                <a:gd name="T37" fmla="*/ 276 h 301"/>
                <a:gd name="T38" fmla="*/ 0 w 273"/>
                <a:gd name="T39" fmla="*/ 245 h 301"/>
                <a:gd name="T40" fmla="*/ 0 w 273"/>
                <a:gd name="T41" fmla="*/ 207 h 301"/>
                <a:gd name="T42" fmla="*/ 7 w 273"/>
                <a:gd name="T43" fmla="*/ 163 h 301"/>
                <a:gd name="T44" fmla="*/ 22 w 273"/>
                <a:gd name="T45" fmla="*/ 121 h 301"/>
                <a:gd name="T46" fmla="*/ 46 w 273"/>
                <a:gd name="T47" fmla="*/ 80 h 301"/>
                <a:gd name="T48" fmla="*/ 82 w 273"/>
                <a:gd name="T49" fmla="*/ 47 h 301"/>
                <a:gd name="T50" fmla="*/ 113 w 273"/>
                <a:gd name="T51" fmla="*/ 29 h 301"/>
                <a:gd name="T52" fmla="*/ 144 w 273"/>
                <a:gd name="T53" fmla="*/ 16 h 301"/>
                <a:gd name="T54" fmla="*/ 173 w 273"/>
                <a:gd name="T55" fmla="*/ 7 h 301"/>
                <a:gd name="T56" fmla="*/ 199 w 273"/>
                <a:gd name="T57" fmla="*/ 2 h 301"/>
                <a:gd name="T58" fmla="*/ 221 w 273"/>
                <a:gd name="T59" fmla="*/ 0 h 301"/>
                <a:gd name="T60" fmla="*/ 238 w 273"/>
                <a:gd name="T61" fmla="*/ 0 h 301"/>
                <a:gd name="T62" fmla="*/ 250 w 273"/>
                <a:gd name="T63" fmla="*/ 1 h 301"/>
                <a:gd name="T64" fmla="*/ 253 w 273"/>
                <a:gd name="T65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301">
                  <a:moveTo>
                    <a:pt x="253" y="1"/>
                  </a:moveTo>
                  <a:lnTo>
                    <a:pt x="265" y="6"/>
                  </a:lnTo>
                  <a:lnTo>
                    <a:pt x="271" y="15"/>
                  </a:lnTo>
                  <a:lnTo>
                    <a:pt x="273" y="29"/>
                  </a:lnTo>
                  <a:lnTo>
                    <a:pt x="266" y="46"/>
                  </a:lnTo>
                  <a:lnTo>
                    <a:pt x="251" y="64"/>
                  </a:lnTo>
                  <a:lnTo>
                    <a:pt x="225" y="83"/>
                  </a:lnTo>
                  <a:lnTo>
                    <a:pt x="190" y="99"/>
                  </a:lnTo>
                  <a:lnTo>
                    <a:pt x="143" y="113"/>
                  </a:lnTo>
                  <a:lnTo>
                    <a:pt x="112" y="126"/>
                  </a:lnTo>
                  <a:lnTo>
                    <a:pt x="86" y="150"/>
                  </a:lnTo>
                  <a:lnTo>
                    <a:pt x="66" y="180"/>
                  </a:lnTo>
                  <a:lnTo>
                    <a:pt x="49" y="214"/>
                  </a:lnTo>
                  <a:lnTo>
                    <a:pt x="38" y="247"/>
                  </a:lnTo>
                  <a:lnTo>
                    <a:pt x="31" y="275"/>
                  </a:lnTo>
                  <a:lnTo>
                    <a:pt x="26" y="294"/>
                  </a:lnTo>
                  <a:lnTo>
                    <a:pt x="25" y="301"/>
                  </a:lnTo>
                  <a:lnTo>
                    <a:pt x="14" y="297"/>
                  </a:lnTo>
                  <a:lnTo>
                    <a:pt x="5" y="276"/>
                  </a:lnTo>
                  <a:lnTo>
                    <a:pt x="0" y="245"/>
                  </a:lnTo>
                  <a:lnTo>
                    <a:pt x="0" y="207"/>
                  </a:lnTo>
                  <a:lnTo>
                    <a:pt x="7" y="163"/>
                  </a:lnTo>
                  <a:lnTo>
                    <a:pt x="22" y="121"/>
                  </a:lnTo>
                  <a:lnTo>
                    <a:pt x="46" y="80"/>
                  </a:lnTo>
                  <a:lnTo>
                    <a:pt x="82" y="47"/>
                  </a:lnTo>
                  <a:lnTo>
                    <a:pt x="113" y="29"/>
                  </a:lnTo>
                  <a:lnTo>
                    <a:pt x="144" y="16"/>
                  </a:lnTo>
                  <a:lnTo>
                    <a:pt x="173" y="7"/>
                  </a:lnTo>
                  <a:lnTo>
                    <a:pt x="199" y="2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C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2822" y="1954"/>
              <a:ext cx="87" cy="60"/>
            </a:xfrm>
            <a:custGeom>
              <a:avLst/>
              <a:gdLst>
                <a:gd name="T0" fmla="*/ 2 w 174"/>
                <a:gd name="T1" fmla="*/ 119 h 119"/>
                <a:gd name="T2" fmla="*/ 2 w 174"/>
                <a:gd name="T3" fmla="*/ 117 h 119"/>
                <a:gd name="T4" fmla="*/ 2 w 174"/>
                <a:gd name="T5" fmla="*/ 114 h 119"/>
                <a:gd name="T6" fmla="*/ 0 w 174"/>
                <a:gd name="T7" fmla="*/ 111 h 119"/>
                <a:gd name="T8" fmla="*/ 0 w 174"/>
                <a:gd name="T9" fmla="*/ 109 h 119"/>
                <a:gd name="T10" fmla="*/ 3 w 174"/>
                <a:gd name="T11" fmla="*/ 86 h 119"/>
                <a:gd name="T12" fmla="*/ 10 w 174"/>
                <a:gd name="T13" fmla="*/ 65 h 119"/>
                <a:gd name="T14" fmla="*/ 20 w 174"/>
                <a:gd name="T15" fmla="*/ 46 h 119"/>
                <a:gd name="T16" fmla="*/ 36 w 174"/>
                <a:gd name="T17" fmla="*/ 30 h 119"/>
                <a:gd name="T18" fmla="*/ 54 w 174"/>
                <a:gd name="T19" fmla="*/ 17 h 119"/>
                <a:gd name="T20" fmla="*/ 77 w 174"/>
                <a:gd name="T21" fmla="*/ 8 h 119"/>
                <a:gd name="T22" fmla="*/ 103 w 174"/>
                <a:gd name="T23" fmla="*/ 2 h 119"/>
                <a:gd name="T24" fmla="*/ 133 w 174"/>
                <a:gd name="T25" fmla="*/ 0 h 119"/>
                <a:gd name="T26" fmla="*/ 137 w 174"/>
                <a:gd name="T27" fmla="*/ 0 h 119"/>
                <a:gd name="T28" fmla="*/ 142 w 174"/>
                <a:gd name="T29" fmla="*/ 0 h 119"/>
                <a:gd name="T30" fmla="*/ 146 w 174"/>
                <a:gd name="T31" fmla="*/ 0 h 119"/>
                <a:gd name="T32" fmla="*/ 151 w 174"/>
                <a:gd name="T33" fmla="*/ 1 h 119"/>
                <a:gd name="T34" fmla="*/ 156 w 174"/>
                <a:gd name="T35" fmla="*/ 1 h 119"/>
                <a:gd name="T36" fmla="*/ 160 w 174"/>
                <a:gd name="T37" fmla="*/ 2 h 119"/>
                <a:gd name="T38" fmla="*/ 166 w 174"/>
                <a:gd name="T39" fmla="*/ 2 h 119"/>
                <a:gd name="T40" fmla="*/ 171 w 174"/>
                <a:gd name="T41" fmla="*/ 3 h 119"/>
                <a:gd name="T42" fmla="*/ 174 w 174"/>
                <a:gd name="T43" fmla="*/ 9 h 119"/>
                <a:gd name="T44" fmla="*/ 174 w 174"/>
                <a:gd name="T45" fmla="*/ 17 h 119"/>
                <a:gd name="T46" fmla="*/ 172 w 174"/>
                <a:gd name="T47" fmla="*/ 27 h 119"/>
                <a:gd name="T48" fmla="*/ 165 w 174"/>
                <a:gd name="T49" fmla="*/ 38 h 119"/>
                <a:gd name="T50" fmla="*/ 161 w 174"/>
                <a:gd name="T51" fmla="*/ 35 h 119"/>
                <a:gd name="T52" fmla="*/ 157 w 174"/>
                <a:gd name="T53" fmla="*/ 33 h 119"/>
                <a:gd name="T54" fmla="*/ 152 w 174"/>
                <a:gd name="T55" fmla="*/ 31 h 119"/>
                <a:gd name="T56" fmla="*/ 149 w 174"/>
                <a:gd name="T57" fmla="*/ 30 h 119"/>
                <a:gd name="T58" fmla="*/ 144 w 174"/>
                <a:gd name="T59" fmla="*/ 29 h 119"/>
                <a:gd name="T60" fmla="*/ 140 w 174"/>
                <a:gd name="T61" fmla="*/ 27 h 119"/>
                <a:gd name="T62" fmla="*/ 135 w 174"/>
                <a:gd name="T63" fmla="*/ 26 h 119"/>
                <a:gd name="T64" fmla="*/ 130 w 174"/>
                <a:gd name="T65" fmla="*/ 26 h 119"/>
                <a:gd name="T66" fmla="*/ 117 w 174"/>
                <a:gd name="T67" fmla="*/ 27 h 119"/>
                <a:gd name="T68" fmla="*/ 105 w 174"/>
                <a:gd name="T69" fmla="*/ 31 h 119"/>
                <a:gd name="T70" fmla="*/ 95 w 174"/>
                <a:gd name="T71" fmla="*/ 35 h 119"/>
                <a:gd name="T72" fmla="*/ 87 w 174"/>
                <a:gd name="T73" fmla="*/ 42 h 119"/>
                <a:gd name="T74" fmla="*/ 80 w 174"/>
                <a:gd name="T75" fmla="*/ 49 h 119"/>
                <a:gd name="T76" fmla="*/ 75 w 174"/>
                <a:gd name="T77" fmla="*/ 58 h 119"/>
                <a:gd name="T78" fmla="*/ 73 w 174"/>
                <a:gd name="T79" fmla="*/ 69 h 119"/>
                <a:gd name="T80" fmla="*/ 72 w 174"/>
                <a:gd name="T81" fmla="*/ 79 h 119"/>
                <a:gd name="T82" fmla="*/ 72 w 174"/>
                <a:gd name="T83" fmla="*/ 81 h 119"/>
                <a:gd name="T84" fmla="*/ 72 w 174"/>
                <a:gd name="T85" fmla="*/ 84 h 119"/>
                <a:gd name="T86" fmla="*/ 72 w 174"/>
                <a:gd name="T87" fmla="*/ 87 h 119"/>
                <a:gd name="T88" fmla="*/ 73 w 174"/>
                <a:gd name="T89" fmla="*/ 89 h 119"/>
                <a:gd name="T90" fmla="*/ 65 w 174"/>
                <a:gd name="T91" fmla="*/ 92 h 119"/>
                <a:gd name="T92" fmla="*/ 57 w 174"/>
                <a:gd name="T93" fmla="*/ 93 h 119"/>
                <a:gd name="T94" fmla="*/ 49 w 174"/>
                <a:gd name="T95" fmla="*/ 95 h 119"/>
                <a:gd name="T96" fmla="*/ 41 w 174"/>
                <a:gd name="T97" fmla="*/ 98 h 119"/>
                <a:gd name="T98" fmla="*/ 35 w 174"/>
                <a:gd name="T99" fmla="*/ 99 h 119"/>
                <a:gd name="T100" fmla="*/ 29 w 174"/>
                <a:gd name="T101" fmla="*/ 101 h 119"/>
                <a:gd name="T102" fmla="*/ 23 w 174"/>
                <a:gd name="T103" fmla="*/ 103 h 119"/>
                <a:gd name="T104" fmla="*/ 19 w 174"/>
                <a:gd name="T105" fmla="*/ 106 h 119"/>
                <a:gd name="T106" fmla="*/ 14 w 174"/>
                <a:gd name="T107" fmla="*/ 109 h 119"/>
                <a:gd name="T108" fmla="*/ 10 w 174"/>
                <a:gd name="T109" fmla="*/ 112 h 119"/>
                <a:gd name="T110" fmla="*/ 5 w 174"/>
                <a:gd name="T111" fmla="*/ 116 h 119"/>
                <a:gd name="T112" fmla="*/ 2 w 174"/>
                <a:gd name="T1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119">
                  <a:moveTo>
                    <a:pt x="2" y="119"/>
                  </a:moveTo>
                  <a:lnTo>
                    <a:pt x="2" y="117"/>
                  </a:lnTo>
                  <a:lnTo>
                    <a:pt x="2" y="114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3" y="86"/>
                  </a:lnTo>
                  <a:lnTo>
                    <a:pt x="10" y="65"/>
                  </a:lnTo>
                  <a:lnTo>
                    <a:pt x="20" y="46"/>
                  </a:lnTo>
                  <a:lnTo>
                    <a:pt x="36" y="30"/>
                  </a:lnTo>
                  <a:lnTo>
                    <a:pt x="54" y="17"/>
                  </a:lnTo>
                  <a:lnTo>
                    <a:pt x="77" y="8"/>
                  </a:lnTo>
                  <a:lnTo>
                    <a:pt x="103" y="2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60" y="2"/>
                  </a:lnTo>
                  <a:lnTo>
                    <a:pt x="166" y="2"/>
                  </a:lnTo>
                  <a:lnTo>
                    <a:pt x="171" y="3"/>
                  </a:lnTo>
                  <a:lnTo>
                    <a:pt x="174" y="9"/>
                  </a:lnTo>
                  <a:lnTo>
                    <a:pt x="174" y="17"/>
                  </a:lnTo>
                  <a:lnTo>
                    <a:pt x="172" y="27"/>
                  </a:lnTo>
                  <a:lnTo>
                    <a:pt x="165" y="38"/>
                  </a:lnTo>
                  <a:lnTo>
                    <a:pt x="161" y="35"/>
                  </a:lnTo>
                  <a:lnTo>
                    <a:pt x="157" y="33"/>
                  </a:lnTo>
                  <a:lnTo>
                    <a:pt x="152" y="31"/>
                  </a:lnTo>
                  <a:lnTo>
                    <a:pt x="149" y="30"/>
                  </a:lnTo>
                  <a:lnTo>
                    <a:pt x="144" y="29"/>
                  </a:lnTo>
                  <a:lnTo>
                    <a:pt x="140" y="27"/>
                  </a:lnTo>
                  <a:lnTo>
                    <a:pt x="135" y="26"/>
                  </a:lnTo>
                  <a:lnTo>
                    <a:pt x="130" y="26"/>
                  </a:lnTo>
                  <a:lnTo>
                    <a:pt x="117" y="27"/>
                  </a:lnTo>
                  <a:lnTo>
                    <a:pt x="105" y="31"/>
                  </a:lnTo>
                  <a:lnTo>
                    <a:pt x="95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75" y="58"/>
                  </a:lnTo>
                  <a:lnTo>
                    <a:pt x="73" y="69"/>
                  </a:lnTo>
                  <a:lnTo>
                    <a:pt x="72" y="79"/>
                  </a:lnTo>
                  <a:lnTo>
                    <a:pt x="72" y="81"/>
                  </a:lnTo>
                  <a:lnTo>
                    <a:pt x="72" y="84"/>
                  </a:lnTo>
                  <a:lnTo>
                    <a:pt x="72" y="87"/>
                  </a:lnTo>
                  <a:lnTo>
                    <a:pt x="73" y="89"/>
                  </a:lnTo>
                  <a:lnTo>
                    <a:pt x="65" y="92"/>
                  </a:lnTo>
                  <a:lnTo>
                    <a:pt x="57" y="93"/>
                  </a:lnTo>
                  <a:lnTo>
                    <a:pt x="49" y="95"/>
                  </a:lnTo>
                  <a:lnTo>
                    <a:pt x="41" y="98"/>
                  </a:lnTo>
                  <a:lnTo>
                    <a:pt x="35" y="99"/>
                  </a:lnTo>
                  <a:lnTo>
                    <a:pt x="29" y="101"/>
                  </a:lnTo>
                  <a:lnTo>
                    <a:pt x="23" y="103"/>
                  </a:lnTo>
                  <a:lnTo>
                    <a:pt x="19" y="106"/>
                  </a:lnTo>
                  <a:lnTo>
                    <a:pt x="14" y="109"/>
                  </a:lnTo>
                  <a:lnTo>
                    <a:pt x="10" y="112"/>
                  </a:lnTo>
                  <a:lnTo>
                    <a:pt x="5" y="116"/>
                  </a:lnTo>
                  <a:lnTo>
                    <a:pt x="2" y="119"/>
                  </a:lnTo>
                  <a:close/>
                </a:path>
              </a:pathLst>
            </a:custGeom>
            <a:solidFill>
              <a:srgbClr val="F91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2677" y="1880"/>
              <a:ext cx="183" cy="184"/>
            </a:xfrm>
            <a:custGeom>
              <a:avLst/>
              <a:gdLst>
                <a:gd name="T0" fmla="*/ 347 w 364"/>
                <a:gd name="T1" fmla="*/ 10 h 367"/>
                <a:gd name="T2" fmla="*/ 329 w 364"/>
                <a:gd name="T3" fmla="*/ 8 h 367"/>
                <a:gd name="T4" fmla="*/ 310 w 364"/>
                <a:gd name="T5" fmla="*/ 12 h 367"/>
                <a:gd name="T6" fmla="*/ 294 w 364"/>
                <a:gd name="T7" fmla="*/ 16 h 367"/>
                <a:gd name="T8" fmla="*/ 278 w 364"/>
                <a:gd name="T9" fmla="*/ 25 h 367"/>
                <a:gd name="T10" fmla="*/ 263 w 364"/>
                <a:gd name="T11" fmla="*/ 34 h 367"/>
                <a:gd name="T12" fmla="*/ 248 w 364"/>
                <a:gd name="T13" fmla="*/ 45 h 367"/>
                <a:gd name="T14" fmla="*/ 234 w 364"/>
                <a:gd name="T15" fmla="*/ 58 h 367"/>
                <a:gd name="T16" fmla="*/ 220 w 364"/>
                <a:gd name="T17" fmla="*/ 72 h 367"/>
                <a:gd name="T18" fmla="*/ 208 w 364"/>
                <a:gd name="T19" fmla="*/ 87 h 367"/>
                <a:gd name="T20" fmla="*/ 195 w 364"/>
                <a:gd name="T21" fmla="*/ 102 h 367"/>
                <a:gd name="T22" fmla="*/ 182 w 364"/>
                <a:gd name="T23" fmla="*/ 115 h 367"/>
                <a:gd name="T24" fmla="*/ 170 w 364"/>
                <a:gd name="T25" fmla="*/ 130 h 367"/>
                <a:gd name="T26" fmla="*/ 157 w 364"/>
                <a:gd name="T27" fmla="*/ 144 h 367"/>
                <a:gd name="T28" fmla="*/ 143 w 364"/>
                <a:gd name="T29" fmla="*/ 156 h 367"/>
                <a:gd name="T30" fmla="*/ 131 w 364"/>
                <a:gd name="T31" fmla="*/ 167 h 367"/>
                <a:gd name="T32" fmla="*/ 117 w 364"/>
                <a:gd name="T33" fmla="*/ 176 h 367"/>
                <a:gd name="T34" fmla="*/ 90 w 364"/>
                <a:gd name="T35" fmla="*/ 192 h 367"/>
                <a:gd name="T36" fmla="*/ 67 w 364"/>
                <a:gd name="T37" fmla="*/ 211 h 367"/>
                <a:gd name="T38" fmla="*/ 48 w 364"/>
                <a:gd name="T39" fmla="*/ 232 h 367"/>
                <a:gd name="T40" fmla="*/ 34 w 364"/>
                <a:gd name="T41" fmla="*/ 252 h 367"/>
                <a:gd name="T42" fmla="*/ 24 w 364"/>
                <a:gd name="T43" fmla="*/ 274 h 367"/>
                <a:gd name="T44" fmla="*/ 20 w 364"/>
                <a:gd name="T45" fmla="*/ 296 h 367"/>
                <a:gd name="T46" fmla="*/ 21 w 364"/>
                <a:gd name="T47" fmla="*/ 317 h 367"/>
                <a:gd name="T48" fmla="*/ 29 w 364"/>
                <a:gd name="T49" fmla="*/ 337 h 367"/>
                <a:gd name="T50" fmla="*/ 36 w 364"/>
                <a:gd name="T51" fmla="*/ 355 h 367"/>
                <a:gd name="T52" fmla="*/ 35 w 364"/>
                <a:gd name="T53" fmla="*/ 366 h 367"/>
                <a:gd name="T54" fmla="*/ 29 w 364"/>
                <a:gd name="T55" fmla="*/ 367 h 367"/>
                <a:gd name="T56" fmla="*/ 20 w 364"/>
                <a:gd name="T57" fmla="*/ 356 h 367"/>
                <a:gd name="T58" fmla="*/ 5 w 364"/>
                <a:gd name="T59" fmla="*/ 328 h 367"/>
                <a:gd name="T60" fmla="*/ 0 w 364"/>
                <a:gd name="T61" fmla="*/ 299 h 367"/>
                <a:gd name="T62" fmla="*/ 4 w 364"/>
                <a:gd name="T63" fmla="*/ 273 h 367"/>
                <a:gd name="T64" fmla="*/ 14 w 364"/>
                <a:gd name="T65" fmla="*/ 245 h 367"/>
                <a:gd name="T66" fmla="*/ 32 w 364"/>
                <a:gd name="T67" fmla="*/ 220 h 367"/>
                <a:gd name="T68" fmla="*/ 54 w 364"/>
                <a:gd name="T69" fmla="*/ 197 h 367"/>
                <a:gd name="T70" fmla="*/ 79 w 364"/>
                <a:gd name="T71" fmla="*/ 176 h 367"/>
                <a:gd name="T72" fmla="*/ 105 w 364"/>
                <a:gd name="T73" fmla="*/ 159 h 367"/>
                <a:gd name="T74" fmla="*/ 120 w 364"/>
                <a:gd name="T75" fmla="*/ 150 h 367"/>
                <a:gd name="T76" fmla="*/ 133 w 364"/>
                <a:gd name="T77" fmla="*/ 140 h 367"/>
                <a:gd name="T78" fmla="*/ 144 w 364"/>
                <a:gd name="T79" fmla="*/ 128 h 367"/>
                <a:gd name="T80" fmla="*/ 156 w 364"/>
                <a:gd name="T81" fmla="*/ 115 h 367"/>
                <a:gd name="T82" fmla="*/ 166 w 364"/>
                <a:gd name="T83" fmla="*/ 103 h 367"/>
                <a:gd name="T84" fmla="*/ 177 w 364"/>
                <a:gd name="T85" fmla="*/ 90 h 367"/>
                <a:gd name="T86" fmla="*/ 187 w 364"/>
                <a:gd name="T87" fmla="*/ 77 h 367"/>
                <a:gd name="T88" fmla="*/ 197 w 364"/>
                <a:gd name="T89" fmla="*/ 65 h 367"/>
                <a:gd name="T90" fmla="*/ 209 w 364"/>
                <a:gd name="T91" fmla="*/ 52 h 367"/>
                <a:gd name="T92" fmla="*/ 222 w 364"/>
                <a:gd name="T93" fmla="*/ 41 h 367"/>
                <a:gd name="T94" fmla="*/ 235 w 364"/>
                <a:gd name="T95" fmla="*/ 30 h 367"/>
                <a:gd name="T96" fmla="*/ 250 w 364"/>
                <a:gd name="T97" fmla="*/ 21 h 367"/>
                <a:gd name="T98" fmla="*/ 269 w 364"/>
                <a:gd name="T99" fmla="*/ 13 h 367"/>
                <a:gd name="T100" fmla="*/ 288 w 364"/>
                <a:gd name="T101" fmla="*/ 7 h 367"/>
                <a:gd name="T102" fmla="*/ 310 w 364"/>
                <a:gd name="T103" fmla="*/ 3 h 367"/>
                <a:gd name="T104" fmla="*/ 335 w 364"/>
                <a:gd name="T105" fmla="*/ 0 h 367"/>
                <a:gd name="T106" fmla="*/ 346 w 364"/>
                <a:gd name="T107" fmla="*/ 0 h 367"/>
                <a:gd name="T108" fmla="*/ 354 w 364"/>
                <a:gd name="T109" fmla="*/ 2 h 367"/>
                <a:gd name="T110" fmla="*/ 360 w 364"/>
                <a:gd name="T111" fmla="*/ 3 h 367"/>
                <a:gd name="T112" fmla="*/ 364 w 364"/>
                <a:gd name="T113" fmla="*/ 5 h 367"/>
                <a:gd name="T114" fmla="*/ 364 w 364"/>
                <a:gd name="T115" fmla="*/ 6 h 367"/>
                <a:gd name="T116" fmla="*/ 362 w 364"/>
                <a:gd name="T117" fmla="*/ 8 h 367"/>
                <a:gd name="T118" fmla="*/ 356 w 364"/>
                <a:gd name="T119" fmla="*/ 10 h 367"/>
                <a:gd name="T120" fmla="*/ 347 w 364"/>
                <a:gd name="T121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" h="367">
                  <a:moveTo>
                    <a:pt x="347" y="10"/>
                  </a:moveTo>
                  <a:lnTo>
                    <a:pt x="329" y="8"/>
                  </a:lnTo>
                  <a:lnTo>
                    <a:pt x="310" y="12"/>
                  </a:lnTo>
                  <a:lnTo>
                    <a:pt x="294" y="16"/>
                  </a:lnTo>
                  <a:lnTo>
                    <a:pt x="278" y="25"/>
                  </a:lnTo>
                  <a:lnTo>
                    <a:pt x="263" y="34"/>
                  </a:lnTo>
                  <a:lnTo>
                    <a:pt x="248" y="45"/>
                  </a:lnTo>
                  <a:lnTo>
                    <a:pt x="234" y="58"/>
                  </a:lnTo>
                  <a:lnTo>
                    <a:pt x="220" y="72"/>
                  </a:lnTo>
                  <a:lnTo>
                    <a:pt x="208" y="87"/>
                  </a:lnTo>
                  <a:lnTo>
                    <a:pt x="195" y="102"/>
                  </a:lnTo>
                  <a:lnTo>
                    <a:pt x="182" y="115"/>
                  </a:lnTo>
                  <a:lnTo>
                    <a:pt x="170" y="130"/>
                  </a:lnTo>
                  <a:lnTo>
                    <a:pt x="157" y="144"/>
                  </a:lnTo>
                  <a:lnTo>
                    <a:pt x="143" y="156"/>
                  </a:lnTo>
                  <a:lnTo>
                    <a:pt x="131" y="167"/>
                  </a:lnTo>
                  <a:lnTo>
                    <a:pt x="117" y="176"/>
                  </a:lnTo>
                  <a:lnTo>
                    <a:pt x="90" y="192"/>
                  </a:lnTo>
                  <a:lnTo>
                    <a:pt x="67" y="211"/>
                  </a:lnTo>
                  <a:lnTo>
                    <a:pt x="48" y="232"/>
                  </a:lnTo>
                  <a:lnTo>
                    <a:pt x="34" y="252"/>
                  </a:lnTo>
                  <a:lnTo>
                    <a:pt x="24" y="274"/>
                  </a:lnTo>
                  <a:lnTo>
                    <a:pt x="20" y="296"/>
                  </a:lnTo>
                  <a:lnTo>
                    <a:pt x="21" y="317"/>
                  </a:lnTo>
                  <a:lnTo>
                    <a:pt x="29" y="337"/>
                  </a:lnTo>
                  <a:lnTo>
                    <a:pt x="36" y="355"/>
                  </a:lnTo>
                  <a:lnTo>
                    <a:pt x="35" y="366"/>
                  </a:lnTo>
                  <a:lnTo>
                    <a:pt x="29" y="367"/>
                  </a:lnTo>
                  <a:lnTo>
                    <a:pt x="20" y="356"/>
                  </a:lnTo>
                  <a:lnTo>
                    <a:pt x="5" y="328"/>
                  </a:lnTo>
                  <a:lnTo>
                    <a:pt x="0" y="299"/>
                  </a:lnTo>
                  <a:lnTo>
                    <a:pt x="4" y="273"/>
                  </a:lnTo>
                  <a:lnTo>
                    <a:pt x="14" y="245"/>
                  </a:lnTo>
                  <a:lnTo>
                    <a:pt x="32" y="220"/>
                  </a:lnTo>
                  <a:lnTo>
                    <a:pt x="54" y="197"/>
                  </a:lnTo>
                  <a:lnTo>
                    <a:pt x="79" y="176"/>
                  </a:lnTo>
                  <a:lnTo>
                    <a:pt x="105" y="159"/>
                  </a:lnTo>
                  <a:lnTo>
                    <a:pt x="120" y="150"/>
                  </a:lnTo>
                  <a:lnTo>
                    <a:pt x="133" y="140"/>
                  </a:lnTo>
                  <a:lnTo>
                    <a:pt x="144" y="128"/>
                  </a:lnTo>
                  <a:lnTo>
                    <a:pt x="156" y="115"/>
                  </a:lnTo>
                  <a:lnTo>
                    <a:pt x="166" y="103"/>
                  </a:lnTo>
                  <a:lnTo>
                    <a:pt x="177" y="90"/>
                  </a:lnTo>
                  <a:lnTo>
                    <a:pt x="187" y="77"/>
                  </a:lnTo>
                  <a:lnTo>
                    <a:pt x="197" y="65"/>
                  </a:lnTo>
                  <a:lnTo>
                    <a:pt x="209" y="52"/>
                  </a:lnTo>
                  <a:lnTo>
                    <a:pt x="222" y="41"/>
                  </a:lnTo>
                  <a:lnTo>
                    <a:pt x="235" y="30"/>
                  </a:lnTo>
                  <a:lnTo>
                    <a:pt x="250" y="21"/>
                  </a:lnTo>
                  <a:lnTo>
                    <a:pt x="269" y="13"/>
                  </a:lnTo>
                  <a:lnTo>
                    <a:pt x="288" y="7"/>
                  </a:lnTo>
                  <a:lnTo>
                    <a:pt x="310" y="3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4" y="2"/>
                  </a:lnTo>
                  <a:lnTo>
                    <a:pt x="360" y="3"/>
                  </a:lnTo>
                  <a:lnTo>
                    <a:pt x="364" y="5"/>
                  </a:lnTo>
                  <a:lnTo>
                    <a:pt x="364" y="6"/>
                  </a:lnTo>
                  <a:lnTo>
                    <a:pt x="362" y="8"/>
                  </a:lnTo>
                  <a:lnTo>
                    <a:pt x="356" y="10"/>
                  </a:lnTo>
                  <a:lnTo>
                    <a:pt x="347" y="10"/>
                  </a:lnTo>
                  <a:close/>
                </a:path>
              </a:pathLst>
            </a:custGeom>
            <a:solidFill>
              <a:srgbClr val="FC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3704642" y="4050430"/>
            <a:ext cx="449923" cy="582854"/>
            <a:chOff x="3704642" y="4660030"/>
            <a:chExt cx="449923" cy="582854"/>
          </a:xfrm>
        </p:grpSpPr>
        <p:sp>
          <p:nvSpPr>
            <p:cNvPr id="96" name="AutoShape 77"/>
            <p:cNvSpPr>
              <a:spLocks noChangeAspect="1" noChangeArrowheads="1" noTextEdit="1"/>
            </p:cNvSpPr>
            <p:nvPr/>
          </p:nvSpPr>
          <p:spPr bwMode="auto">
            <a:xfrm>
              <a:off x="3704642" y="4660030"/>
              <a:ext cx="449923" cy="58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3737364" y="4670256"/>
              <a:ext cx="417201" cy="572628"/>
            </a:xfrm>
            <a:custGeom>
              <a:avLst/>
              <a:gdLst>
                <a:gd name="T0" fmla="*/ 390 w 816"/>
                <a:gd name="T1" fmla="*/ 8 h 1120"/>
                <a:gd name="T2" fmla="*/ 435 w 816"/>
                <a:gd name="T3" fmla="*/ 20 h 1120"/>
                <a:gd name="T4" fmla="*/ 494 w 816"/>
                <a:gd name="T5" fmla="*/ 35 h 1120"/>
                <a:gd name="T6" fmla="*/ 543 w 816"/>
                <a:gd name="T7" fmla="*/ 46 h 1120"/>
                <a:gd name="T8" fmla="*/ 582 w 816"/>
                <a:gd name="T9" fmla="*/ 52 h 1120"/>
                <a:gd name="T10" fmla="*/ 615 w 816"/>
                <a:gd name="T11" fmla="*/ 63 h 1120"/>
                <a:gd name="T12" fmla="*/ 643 w 816"/>
                <a:gd name="T13" fmla="*/ 81 h 1120"/>
                <a:gd name="T14" fmla="*/ 671 w 816"/>
                <a:gd name="T15" fmla="*/ 113 h 1120"/>
                <a:gd name="T16" fmla="*/ 700 w 816"/>
                <a:gd name="T17" fmla="*/ 178 h 1120"/>
                <a:gd name="T18" fmla="*/ 707 w 816"/>
                <a:gd name="T19" fmla="*/ 263 h 1120"/>
                <a:gd name="T20" fmla="*/ 704 w 816"/>
                <a:gd name="T21" fmla="*/ 357 h 1120"/>
                <a:gd name="T22" fmla="*/ 714 w 816"/>
                <a:gd name="T23" fmla="*/ 449 h 1120"/>
                <a:gd name="T24" fmla="*/ 721 w 816"/>
                <a:gd name="T25" fmla="*/ 508 h 1120"/>
                <a:gd name="T26" fmla="*/ 694 w 816"/>
                <a:gd name="T27" fmla="*/ 566 h 1120"/>
                <a:gd name="T28" fmla="*/ 661 w 816"/>
                <a:gd name="T29" fmla="*/ 600 h 1120"/>
                <a:gd name="T30" fmla="*/ 625 w 816"/>
                <a:gd name="T31" fmla="*/ 617 h 1120"/>
                <a:gd name="T32" fmla="*/ 618 w 816"/>
                <a:gd name="T33" fmla="*/ 632 h 1120"/>
                <a:gd name="T34" fmla="*/ 648 w 816"/>
                <a:gd name="T35" fmla="*/ 684 h 1120"/>
                <a:gd name="T36" fmla="*/ 693 w 816"/>
                <a:gd name="T37" fmla="*/ 761 h 1120"/>
                <a:gd name="T38" fmla="*/ 744 w 816"/>
                <a:gd name="T39" fmla="*/ 847 h 1120"/>
                <a:gd name="T40" fmla="*/ 792 w 816"/>
                <a:gd name="T41" fmla="*/ 923 h 1120"/>
                <a:gd name="T42" fmla="*/ 783 w 816"/>
                <a:gd name="T43" fmla="*/ 964 h 1120"/>
                <a:gd name="T44" fmla="*/ 698 w 816"/>
                <a:gd name="T45" fmla="*/ 984 h 1120"/>
                <a:gd name="T46" fmla="*/ 634 w 816"/>
                <a:gd name="T47" fmla="*/ 1014 h 1120"/>
                <a:gd name="T48" fmla="*/ 591 w 816"/>
                <a:gd name="T49" fmla="*/ 1045 h 1120"/>
                <a:gd name="T50" fmla="*/ 565 w 816"/>
                <a:gd name="T51" fmla="*/ 1069 h 1120"/>
                <a:gd name="T52" fmla="*/ 557 w 816"/>
                <a:gd name="T53" fmla="*/ 1079 h 1120"/>
                <a:gd name="T54" fmla="*/ 547 w 816"/>
                <a:gd name="T55" fmla="*/ 1011 h 1120"/>
                <a:gd name="T56" fmla="*/ 522 w 816"/>
                <a:gd name="T57" fmla="*/ 907 h 1120"/>
                <a:gd name="T58" fmla="*/ 470 w 816"/>
                <a:gd name="T59" fmla="*/ 797 h 1120"/>
                <a:gd name="T60" fmla="*/ 466 w 816"/>
                <a:gd name="T61" fmla="*/ 1071 h 1120"/>
                <a:gd name="T62" fmla="*/ 466 w 816"/>
                <a:gd name="T63" fmla="*/ 1119 h 1120"/>
                <a:gd name="T64" fmla="*/ 439 w 816"/>
                <a:gd name="T65" fmla="*/ 1115 h 1120"/>
                <a:gd name="T66" fmla="*/ 388 w 816"/>
                <a:gd name="T67" fmla="*/ 1110 h 1120"/>
                <a:gd name="T68" fmla="*/ 320 w 816"/>
                <a:gd name="T69" fmla="*/ 1104 h 1120"/>
                <a:gd name="T70" fmla="*/ 236 w 816"/>
                <a:gd name="T71" fmla="*/ 1102 h 1120"/>
                <a:gd name="T72" fmla="*/ 191 w 816"/>
                <a:gd name="T73" fmla="*/ 1060 h 1120"/>
                <a:gd name="T74" fmla="*/ 236 w 816"/>
                <a:gd name="T75" fmla="*/ 906 h 1120"/>
                <a:gd name="T76" fmla="*/ 265 w 816"/>
                <a:gd name="T77" fmla="*/ 739 h 1120"/>
                <a:gd name="T78" fmla="*/ 257 w 816"/>
                <a:gd name="T79" fmla="*/ 685 h 1120"/>
                <a:gd name="T80" fmla="*/ 235 w 816"/>
                <a:gd name="T81" fmla="*/ 679 h 1120"/>
                <a:gd name="T82" fmla="*/ 211 w 816"/>
                <a:gd name="T83" fmla="*/ 670 h 1120"/>
                <a:gd name="T84" fmla="*/ 137 w 816"/>
                <a:gd name="T85" fmla="*/ 612 h 1120"/>
                <a:gd name="T86" fmla="*/ 117 w 816"/>
                <a:gd name="T87" fmla="*/ 532 h 1120"/>
                <a:gd name="T88" fmla="*/ 81 w 816"/>
                <a:gd name="T89" fmla="*/ 440 h 1120"/>
                <a:gd name="T90" fmla="*/ 57 w 816"/>
                <a:gd name="T91" fmla="*/ 401 h 1120"/>
                <a:gd name="T92" fmla="*/ 37 w 816"/>
                <a:gd name="T93" fmla="*/ 375 h 1120"/>
                <a:gd name="T94" fmla="*/ 27 w 816"/>
                <a:gd name="T95" fmla="*/ 363 h 1120"/>
                <a:gd name="T96" fmla="*/ 6 w 816"/>
                <a:gd name="T97" fmla="*/ 327 h 1120"/>
                <a:gd name="T98" fmla="*/ 15 w 816"/>
                <a:gd name="T99" fmla="*/ 245 h 1120"/>
                <a:gd name="T100" fmla="*/ 80 w 816"/>
                <a:gd name="T101" fmla="*/ 176 h 1120"/>
                <a:gd name="T102" fmla="*/ 134 w 816"/>
                <a:gd name="T103" fmla="*/ 138 h 1120"/>
                <a:gd name="T104" fmla="*/ 167 w 816"/>
                <a:gd name="T105" fmla="*/ 102 h 1120"/>
                <a:gd name="T106" fmla="*/ 198 w 816"/>
                <a:gd name="T107" fmla="*/ 63 h 1120"/>
                <a:gd name="T108" fmla="*/ 236 w 816"/>
                <a:gd name="T109" fmla="*/ 29 h 1120"/>
                <a:gd name="T110" fmla="*/ 289 w 816"/>
                <a:gd name="T111" fmla="*/ 6 h 1120"/>
                <a:gd name="T112" fmla="*/ 346 w 816"/>
                <a:gd name="T113" fmla="*/ 0 h 1120"/>
                <a:gd name="T114" fmla="*/ 363 w 816"/>
                <a:gd name="T115" fmla="*/ 3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6" h="1120">
                  <a:moveTo>
                    <a:pt x="363" y="3"/>
                  </a:moveTo>
                  <a:lnTo>
                    <a:pt x="377" y="5"/>
                  </a:lnTo>
                  <a:lnTo>
                    <a:pt x="390" y="8"/>
                  </a:lnTo>
                  <a:lnTo>
                    <a:pt x="404" y="11"/>
                  </a:lnTo>
                  <a:lnTo>
                    <a:pt x="419" y="16"/>
                  </a:lnTo>
                  <a:lnTo>
                    <a:pt x="435" y="20"/>
                  </a:lnTo>
                  <a:lnTo>
                    <a:pt x="452" y="25"/>
                  </a:lnTo>
                  <a:lnTo>
                    <a:pt x="472" y="29"/>
                  </a:lnTo>
                  <a:lnTo>
                    <a:pt x="494" y="35"/>
                  </a:lnTo>
                  <a:lnTo>
                    <a:pt x="511" y="39"/>
                  </a:lnTo>
                  <a:lnTo>
                    <a:pt x="528" y="42"/>
                  </a:lnTo>
                  <a:lnTo>
                    <a:pt x="543" y="46"/>
                  </a:lnTo>
                  <a:lnTo>
                    <a:pt x="557" y="48"/>
                  </a:lnTo>
                  <a:lnTo>
                    <a:pt x="571" y="50"/>
                  </a:lnTo>
                  <a:lnTo>
                    <a:pt x="582" y="52"/>
                  </a:lnTo>
                  <a:lnTo>
                    <a:pt x="594" y="56"/>
                  </a:lnTo>
                  <a:lnTo>
                    <a:pt x="604" y="59"/>
                  </a:lnTo>
                  <a:lnTo>
                    <a:pt x="615" y="63"/>
                  </a:lnTo>
                  <a:lnTo>
                    <a:pt x="625" y="69"/>
                  </a:lnTo>
                  <a:lnTo>
                    <a:pt x="634" y="74"/>
                  </a:lnTo>
                  <a:lnTo>
                    <a:pt x="643" y="81"/>
                  </a:lnTo>
                  <a:lnTo>
                    <a:pt x="653" y="90"/>
                  </a:lnTo>
                  <a:lnTo>
                    <a:pt x="662" y="101"/>
                  </a:lnTo>
                  <a:lnTo>
                    <a:pt x="671" y="113"/>
                  </a:lnTo>
                  <a:lnTo>
                    <a:pt x="680" y="128"/>
                  </a:lnTo>
                  <a:lnTo>
                    <a:pt x="692" y="153"/>
                  </a:lnTo>
                  <a:lnTo>
                    <a:pt x="700" y="178"/>
                  </a:lnTo>
                  <a:lnTo>
                    <a:pt x="704" y="205"/>
                  </a:lnTo>
                  <a:lnTo>
                    <a:pt x="707" y="234"/>
                  </a:lnTo>
                  <a:lnTo>
                    <a:pt x="707" y="263"/>
                  </a:lnTo>
                  <a:lnTo>
                    <a:pt x="706" y="294"/>
                  </a:lnTo>
                  <a:lnTo>
                    <a:pt x="704" y="325"/>
                  </a:lnTo>
                  <a:lnTo>
                    <a:pt x="704" y="357"/>
                  </a:lnTo>
                  <a:lnTo>
                    <a:pt x="706" y="394"/>
                  </a:lnTo>
                  <a:lnTo>
                    <a:pt x="710" y="424"/>
                  </a:lnTo>
                  <a:lnTo>
                    <a:pt x="714" y="449"/>
                  </a:lnTo>
                  <a:lnTo>
                    <a:pt x="718" y="470"/>
                  </a:lnTo>
                  <a:lnTo>
                    <a:pt x="721" y="490"/>
                  </a:lnTo>
                  <a:lnTo>
                    <a:pt x="721" y="508"/>
                  </a:lnTo>
                  <a:lnTo>
                    <a:pt x="715" y="528"/>
                  </a:lnTo>
                  <a:lnTo>
                    <a:pt x="704" y="549"/>
                  </a:lnTo>
                  <a:lnTo>
                    <a:pt x="694" y="566"/>
                  </a:lnTo>
                  <a:lnTo>
                    <a:pt x="683" y="579"/>
                  </a:lnTo>
                  <a:lnTo>
                    <a:pt x="672" y="591"/>
                  </a:lnTo>
                  <a:lnTo>
                    <a:pt x="661" y="600"/>
                  </a:lnTo>
                  <a:lnTo>
                    <a:pt x="649" y="607"/>
                  </a:lnTo>
                  <a:lnTo>
                    <a:pt x="638" y="613"/>
                  </a:lnTo>
                  <a:lnTo>
                    <a:pt x="625" y="617"/>
                  </a:lnTo>
                  <a:lnTo>
                    <a:pt x="611" y="621"/>
                  </a:lnTo>
                  <a:lnTo>
                    <a:pt x="612" y="624"/>
                  </a:lnTo>
                  <a:lnTo>
                    <a:pt x="618" y="632"/>
                  </a:lnTo>
                  <a:lnTo>
                    <a:pt x="625" y="645"/>
                  </a:lnTo>
                  <a:lnTo>
                    <a:pt x="635" y="663"/>
                  </a:lnTo>
                  <a:lnTo>
                    <a:pt x="648" y="684"/>
                  </a:lnTo>
                  <a:lnTo>
                    <a:pt x="662" y="708"/>
                  </a:lnTo>
                  <a:lnTo>
                    <a:pt x="677" y="733"/>
                  </a:lnTo>
                  <a:lnTo>
                    <a:pt x="693" y="761"/>
                  </a:lnTo>
                  <a:lnTo>
                    <a:pt x="710" y="790"/>
                  </a:lnTo>
                  <a:lnTo>
                    <a:pt x="727" y="819"/>
                  </a:lnTo>
                  <a:lnTo>
                    <a:pt x="744" y="847"/>
                  </a:lnTo>
                  <a:lnTo>
                    <a:pt x="761" y="875"/>
                  </a:lnTo>
                  <a:lnTo>
                    <a:pt x="777" y="900"/>
                  </a:lnTo>
                  <a:lnTo>
                    <a:pt x="792" y="923"/>
                  </a:lnTo>
                  <a:lnTo>
                    <a:pt x="804" y="944"/>
                  </a:lnTo>
                  <a:lnTo>
                    <a:pt x="816" y="960"/>
                  </a:lnTo>
                  <a:lnTo>
                    <a:pt x="783" y="964"/>
                  </a:lnTo>
                  <a:lnTo>
                    <a:pt x="752" y="969"/>
                  </a:lnTo>
                  <a:lnTo>
                    <a:pt x="724" y="976"/>
                  </a:lnTo>
                  <a:lnTo>
                    <a:pt x="698" y="984"/>
                  </a:lnTo>
                  <a:lnTo>
                    <a:pt x="675" y="993"/>
                  </a:lnTo>
                  <a:lnTo>
                    <a:pt x="653" y="1004"/>
                  </a:lnTo>
                  <a:lnTo>
                    <a:pt x="634" y="1014"/>
                  </a:lnTo>
                  <a:lnTo>
                    <a:pt x="618" y="1025"/>
                  </a:lnTo>
                  <a:lnTo>
                    <a:pt x="603" y="1035"/>
                  </a:lnTo>
                  <a:lnTo>
                    <a:pt x="591" y="1045"/>
                  </a:lnTo>
                  <a:lnTo>
                    <a:pt x="580" y="1054"/>
                  </a:lnTo>
                  <a:lnTo>
                    <a:pt x="572" y="1062"/>
                  </a:lnTo>
                  <a:lnTo>
                    <a:pt x="565" y="1069"/>
                  </a:lnTo>
                  <a:lnTo>
                    <a:pt x="561" y="1074"/>
                  </a:lnTo>
                  <a:lnTo>
                    <a:pt x="558" y="1077"/>
                  </a:lnTo>
                  <a:lnTo>
                    <a:pt x="557" y="1079"/>
                  </a:lnTo>
                  <a:lnTo>
                    <a:pt x="555" y="1061"/>
                  </a:lnTo>
                  <a:lnTo>
                    <a:pt x="551" y="1038"/>
                  </a:lnTo>
                  <a:lnTo>
                    <a:pt x="547" y="1011"/>
                  </a:lnTo>
                  <a:lnTo>
                    <a:pt x="541" y="979"/>
                  </a:lnTo>
                  <a:lnTo>
                    <a:pt x="532" y="944"/>
                  </a:lnTo>
                  <a:lnTo>
                    <a:pt x="522" y="907"/>
                  </a:lnTo>
                  <a:lnTo>
                    <a:pt x="509" y="868"/>
                  </a:lnTo>
                  <a:lnTo>
                    <a:pt x="493" y="828"/>
                  </a:lnTo>
                  <a:lnTo>
                    <a:pt x="470" y="797"/>
                  </a:lnTo>
                  <a:lnTo>
                    <a:pt x="466" y="897"/>
                  </a:lnTo>
                  <a:lnTo>
                    <a:pt x="465" y="992"/>
                  </a:lnTo>
                  <a:lnTo>
                    <a:pt x="466" y="1071"/>
                  </a:lnTo>
                  <a:lnTo>
                    <a:pt x="472" y="1120"/>
                  </a:lnTo>
                  <a:lnTo>
                    <a:pt x="471" y="1120"/>
                  </a:lnTo>
                  <a:lnTo>
                    <a:pt x="466" y="1119"/>
                  </a:lnTo>
                  <a:lnTo>
                    <a:pt x="459" y="1118"/>
                  </a:lnTo>
                  <a:lnTo>
                    <a:pt x="450" y="1117"/>
                  </a:lnTo>
                  <a:lnTo>
                    <a:pt x="439" y="1115"/>
                  </a:lnTo>
                  <a:lnTo>
                    <a:pt x="424" y="1113"/>
                  </a:lnTo>
                  <a:lnTo>
                    <a:pt x="408" y="1112"/>
                  </a:lnTo>
                  <a:lnTo>
                    <a:pt x="388" y="1110"/>
                  </a:lnTo>
                  <a:lnTo>
                    <a:pt x="367" y="1107"/>
                  </a:lnTo>
                  <a:lnTo>
                    <a:pt x="346" y="1106"/>
                  </a:lnTo>
                  <a:lnTo>
                    <a:pt x="320" y="1104"/>
                  </a:lnTo>
                  <a:lnTo>
                    <a:pt x="294" y="1103"/>
                  </a:lnTo>
                  <a:lnTo>
                    <a:pt x="266" y="1102"/>
                  </a:lnTo>
                  <a:lnTo>
                    <a:pt x="236" y="1102"/>
                  </a:lnTo>
                  <a:lnTo>
                    <a:pt x="205" y="1102"/>
                  </a:lnTo>
                  <a:lnTo>
                    <a:pt x="173" y="1102"/>
                  </a:lnTo>
                  <a:lnTo>
                    <a:pt x="191" y="1060"/>
                  </a:lnTo>
                  <a:lnTo>
                    <a:pt x="207" y="1013"/>
                  </a:lnTo>
                  <a:lnTo>
                    <a:pt x="222" y="961"/>
                  </a:lnTo>
                  <a:lnTo>
                    <a:pt x="236" y="906"/>
                  </a:lnTo>
                  <a:lnTo>
                    <a:pt x="248" y="850"/>
                  </a:lnTo>
                  <a:lnTo>
                    <a:pt x="257" y="793"/>
                  </a:lnTo>
                  <a:lnTo>
                    <a:pt x="265" y="739"/>
                  </a:lnTo>
                  <a:lnTo>
                    <a:pt x="271" y="687"/>
                  </a:lnTo>
                  <a:lnTo>
                    <a:pt x="264" y="686"/>
                  </a:lnTo>
                  <a:lnTo>
                    <a:pt x="257" y="685"/>
                  </a:lnTo>
                  <a:lnTo>
                    <a:pt x="250" y="683"/>
                  </a:lnTo>
                  <a:lnTo>
                    <a:pt x="243" y="682"/>
                  </a:lnTo>
                  <a:lnTo>
                    <a:pt x="235" y="679"/>
                  </a:lnTo>
                  <a:lnTo>
                    <a:pt x="227" y="676"/>
                  </a:lnTo>
                  <a:lnTo>
                    <a:pt x="219" y="674"/>
                  </a:lnTo>
                  <a:lnTo>
                    <a:pt x="211" y="670"/>
                  </a:lnTo>
                  <a:lnTo>
                    <a:pt x="175" y="652"/>
                  </a:lnTo>
                  <a:lnTo>
                    <a:pt x="151" y="632"/>
                  </a:lnTo>
                  <a:lnTo>
                    <a:pt x="137" y="612"/>
                  </a:lnTo>
                  <a:lnTo>
                    <a:pt x="129" y="589"/>
                  </a:lnTo>
                  <a:lnTo>
                    <a:pt x="124" y="562"/>
                  </a:lnTo>
                  <a:lnTo>
                    <a:pt x="117" y="532"/>
                  </a:lnTo>
                  <a:lnTo>
                    <a:pt x="107" y="498"/>
                  </a:lnTo>
                  <a:lnTo>
                    <a:pt x="90" y="457"/>
                  </a:lnTo>
                  <a:lnTo>
                    <a:pt x="81" y="440"/>
                  </a:lnTo>
                  <a:lnTo>
                    <a:pt x="72" y="425"/>
                  </a:lnTo>
                  <a:lnTo>
                    <a:pt x="64" y="413"/>
                  </a:lnTo>
                  <a:lnTo>
                    <a:pt x="57" y="401"/>
                  </a:lnTo>
                  <a:lnTo>
                    <a:pt x="50" y="391"/>
                  </a:lnTo>
                  <a:lnTo>
                    <a:pt x="43" y="383"/>
                  </a:lnTo>
                  <a:lnTo>
                    <a:pt x="37" y="375"/>
                  </a:lnTo>
                  <a:lnTo>
                    <a:pt x="31" y="368"/>
                  </a:lnTo>
                  <a:lnTo>
                    <a:pt x="29" y="365"/>
                  </a:lnTo>
                  <a:lnTo>
                    <a:pt x="27" y="363"/>
                  </a:lnTo>
                  <a:lnTo>
                    <a:pt x="25" y="360"/>
                  </a:lnTo>
                  <a:lnTo>
                    <a:pt x="21" y="355"/>
                  </a:lnTo>
                  <a:lnTo>
                    <a:pt x="6" y="327"/>
                  </a:lnTo>
                  <a:lnTo>
                    <a:pt x="0" y="299"/>
                  </a:lnTo>
                  <a:lnTo>
                    <a:pt x="5" y="272"/>
                  </a:lnTo>
                  <a:lnTo>
                    <a:pt x="15" y="245"/>
                  </a:lnTo>
                  <a:lnTo>
                    <a:pt x="33" y="219"/>
                  </a:lnTo>
                  <a:lnTo>
                    <a:pt x="54" y="196"/>
                  </a:lnTo>
                  <a:lnTo>
                    <a:pt x="80" y="176"/>
                  </a:lnTo>
                  <a:lnTo>
                    <a:pt x="106" y="158"/>
                  </a:lnTo>
                  <a:lnTo>
                    <a:pt x="121" y="149"/>
                  </a:lnTo>
                  <a:lnTo>
                    <a:pt x="134" y="138"/>
                  </a:lnTo>
                  <a:lnTo>
                    <a:pt x="145" y="126"/>
                  </a:lnTo>
                  <a:lnTo>
                    <a:pt x="157" y="115"/>
                  </a:lnTo>
                  <a:lnTo>
                    <a:pt x="167" y="102"/>
                  </a:lnTo>
                  <a:lnTo>
                    <a:pt x="178" y="88"/>
                  </a:lnTo>
                  <a:lnTo>
                    <a:pt x="188" y="75"/>
                  </a:lnTo>
                  <a:lnTo>
                    <a:pt x="198" y="63"/>
                  </a:lnTo>
                  <a:lnTo>
                    <a:pt x="210" y="51"/>
                  </a:lnTo>
                  <a:lnTo>
                    <a:pt x="222" y="40"/>
                  </a:lnTo>
                  <a:lnTo>
                    <a:pt x="236" y="29"/>
                  </a:lnTo>
                  <a:lnTo>
                    <a:pt x="251" y="20"/>
                  </a:lnTo>
                  <a:lnTo>
                    <a:pt x="270" y="12"/>
                  </a:lnTo>
                  <a:lnTo>
                    <a:pt x="289" y="6"/>
                  </a:lnTo>
                  <a:lnTo>
                    <a:pt x="311" y="2"/>
                  </a:lnTo>
                  <a:lnTo>
                    <a:pt x="336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2"/>
                  </a:lnTo>
                  <a:lnTo>
                    <a:pt x="363" y="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3815078" y="4890104"/>
              <a:ext cx="329262" cy="341532"/>
            </a:xfrm>
            <a:custGeom>
              <a:avLst/>
              <a:gdLst>
                <a:gd name="T0" fmla="*/ 344 w 643"/>
                <a:gd name="T1" fmla="*/ 5 h 667"/>
                <a:gd name="T2" fmla="*/ 360 w 643"/>
                <a:gd name="T3" fmla="*/ 36 h 667"/>
                <a:gd name="T4" fmla="*/ 390 w 643"/>
                <a:gd name="T5" fmla="*/ 92 h 667"/>
                <a:gd name="T6" fmla="*/ 430 w 643"/>
                <a:gd name="T7" fmla="*/ 166 h 667"/>
                <a:gd name="T8" fmla="*/ 476 w 643"/>
                <a:gd name="T9" fmla="*/ 250 h 667"/>
                <a:gd name="T10" fmla="*/ 526 w 643"/>
                <a:gd name="T11" fmla="*/ 337 h 667"/>
                <a:gd name="T12" fmla="*/ 575 w 643"/>
                <a:gd name="T13" fmla="*/ 420 h 667"/>
                <a:gd name="T14" fmla="*/ 623 w 643"/>
                <a:gd name="T15" fmla="*/ 493 h 667"/>
                <a:gd name="T16" fmla="*/ 621 w 643"/>
                <a:gd name="T17" fmla="*/ 522 h 667"/>
                <a:gd name="T18" fmla="*/ 579 w 643"/>
                <a:gd name="T19" fmla="*/ 529 h 667"/>
                <a:gd name="T20" fmla="*/ 536 w 643"/>
                <a:gd name="T21" fmla="*/ 543 h 667"/>
                <a:gd name="T22" fmla="*/ 497 w 643"/>
                <a:gd name="T23" fmla="*/ 562 h 667"/>
                <a:gd name="T24" fmla="*/ 463 w 643"/>
                <a:gd name="T25" fmla="*/ 584 h 667"/>
                <a:gd name="T26" fmla="*/ 435 w 643"/>
                <a:gd name="T27" fmla="*/ 606 h 667"/>
                <a:gd name="T28" fmla="*/ 414 w 643"/>
                <a:gd name="T29" fmla="*/ 622 h 667"/>
                <a:gd name="T30" fmla="*/ 403 w 643"/>
                <a:gd name="T31" fmla="*/ 633 h 667"/>
                <a:gd name="T32" fmla="*/ 397 w 643"/>
                <a:gd name="T33" fmla="*/ 614 h 667"/>
                <a:gd name="T34" fmla="*/ 379 w 643"/>
                <a:gd name="T35" fmla="*/ 559 h 667"/>
                <a:gd name="T36" fmla="*/ 351 w 643"/>
                <a:gd name="T37" fmla="*/ 485 h 667"/>
                <a:gd name="T38" fmla="*/ 317 w 643"/>
                <a:gd name="T39" fmla="*/ 401 h 667"/>
                <a:gd name="T40" fmla="*/ 294 w 643"/>
                <a:gd name="T41" fmla="*/ 455 h 667"/>
                <a:gd name="T42" fmla="*/ 292 w 643"/>
                <a:gd name="T43" fmla="*/ 620 h 667"/>
                <a:gd name="T44" fmla="*/ 296 w 643"/>
                <a:gd name="T45" fmla="*/ 667 h 667"/>
                <a:gd name="T46" fmla="*/ 281 w 643"/>
                <a:gd name="T47" fmla="*/ 665 h 667"/>
                <a:gd name="T48" fmla="*/ 253 w 643"/>
                <a:gd name="T49" fmla="*/ 661 h 667"/>
                <a:gd name="T50" fmla="*/ 217 w 643"/>
                <a:gd name="T51" fmla="*/ 658 h 667"/>
                <a:gd name="T52" fmla="*/ 172 w 643"/>
                <a:gd name="T53" fmla="*/ 654 h 667"/>
                <a:gd name="T54" fmla="*/ 123 w 643"/>
                <a:gd name="T55" fmla="*/ 651 h 667"/>
                <a:gd name="T56" fmla="*/ 73 w 643"/>
                <a:gd name="T57" fmla="*/ 649 h 667"/>
                <a:gd name="T58" fmla="*/ 23 w 643"/>
                <a:gd name="T59" fmla="*/ 649 h 667"/>
                <a:gd name="T60" fmla="*/ 31 w 643"/>
                <a:gd name="T61" fmla="*/ 572 h 667"/>
                <a:gd name="T62" fmla="*/ 73 w 643"/>
                <a:gd name="T63" fmla="*/ 381 h 667"/>
                <a:gd name="T64" fmla="*/ 93 w 643"/>
                <a:gd name="T65" fmla="*/ 195 h 667"/>
                <a:gd name="T66" fmla="*/ 100 w 643"/>
                <a:gd name="T67" fmla="*/ 76 h 667"/>
                <a:gd name="T68" fmla="*/ 160 w 643"/>
                <a:gd name="T69" fmla="*/ 48 h 667"/>
                <a:gd name="T70" fmla="*/ 342 w 643"/>
                <a:gd name="T7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3" h="667">
                  <a:moveTo>
                    <a:pt x="342" y="0"/>
                  </a:moveTo>
                  <a:lnTo>
                    <a:pt x="344" y="5"/>
                  </a:lnTo>
                  <a:lnTo>
                    <a:pt x="350" y="16"/>
                  </a:lnTo>
                  <a:lnTo>
                    <a:pt x="360" y="36"/>
                  </a:lnTo>
                  <a:lnTo>
                    <a:pt x="374" y="61"/>
                  </a:lnTo>
                  <a:lnTo>
                    <a:pt x="390" y="92"/>
                  </a:lnTo>
                  <a:lnTo>
                    <a:pt x="409" y="126"/>
                  </a:lnTo>
                  <a:lnTo>
                    <a:pt x="430" y="166"/>
                  </a:lnTo>
                  <a:lnTo>
                    <a:pt x="452" y="206"/>
                  </a:lnTo>
                  <a:lnTo>
                    <a:pt x="476" y="250"/>
                  </a:lnTo>
                  <a:lnTo>
                    <a:pt x="501" y="293"/>
                  </a:lnTo>
                  <a:lnTo>
                    <a:pt x="526" y="337"/>
                  </a:lnTo>
                  <a:lnTo>
                    <a:pt x="551" y="380"/>
                  </a:lnTo>
                  <a:lnTo>
                    <a:pt x="575" y="420"/>
                  </a:lnTo>
                  <a:lnTo>
                    <a:pt x="600" y="459"/>
                  </a:lnTo>
                  <a:lnTo>
                    <a:pt x="623" y="493"/>
                  </a:lnTo>
                  <a:lnTo>
                    <a:pt x="643" y="523"/>
                  </a:lnTo>
                  <a:lnTo>
                    <a:pt x="621" y="522"/>
                  </a:lnTo>
                  <a:lnTo>
                    <a:pt x="601" y="524"/>
                  </a:lnTo>
                  <a:lnTo>
                    <a:pt x="579" y="529"/>
                  </a:lnTo>
                  <a:lnTo>
                    <a:pt x="557" y="535"/>
                  </a:lnTo>
                  <a:lnTo>
                    <a:pt x="536" y="543"/>
                  </a:lnTo>
                  <a:lnTo>
                    <a:pt x="517" y="553"/>
                  </a:lnTo>
                  <a:lnTo>
                    <a:pt x="497" y="562"/>
                  </a:lnTo>
                  <a:lnTo>
                    <a:pt x="480" y="574"/>
                  </a:lnTo>
                  <a:lnTo>
                    <a:pt x="463" y="584"/>
                  </a:lnTo>
                  <a:lnTo>
                    <a:pt x="448" y="596"/>
                  </a:lnTo>
                  <a:lnTo>
                    <a:pt x="435" y="606"/>
                  </a:lnTo>
                  <a:lnTo>
                    <a:pt x="424" y="614"/>
                  </a:lnTo>
                  <a:lnTo>
                    <a:pt x="414" y="622"/>
                  </a:lnTo>
                  <a:lnTo>
                    <a:pt x="407" y="628"/>
                  </a:lnTo>
                  <a:lnTo>
                    <a:pt x="403" y="633"/>
                  </a:lnTo>
                  <a:lnTo>
                    <a:pt x="402" y="634"/>
                  </a:lnTo>
                  <a:lnTo>
                    <a:pt x="397" y="614"/>
                  </a:lnTo>
                  <a:lnTo>
                    <a:pt x="390" y="589"/>
                  </a:lnTo>
                  <a:lnTo>
                    <a:pt x="379" y="559"/>
                  </a:lnTo>
                  <a:lnTo>
                    <a:pt x="366" y="524"/>
                  </a:lnTo>
                  <a:lnTo>
                    <a:pt x="351" y="485"/>
                  </a:lnTo>
                  <a:lnTo>
                    <a:pt x="334" y="444"/>
                  </a:lnTo>
                  <a:lnTo>
                    <a:pt x="317" y="401"/>
                  </a:lnTo>
                  <a:lnTo>
                    <a:pt x="297" y="357"/>
                  </a:lnTo>
                  <a:lnTo>
                    <a:pt x="294" y="455"/>
                  </a:lnTo>
                  <a:lnTo>
                    <a:pt x="291" y="546"/>
                  </a:lnTo>
                  <a:lnTo>
                    <a:pt x="292" y="620"/>
                  </a:lnTo>
                  <a:lnTo>
                    <a:pt x="298" y="667"/>
                  </a:lnTo>
                  <a:lnTo>
                    <a:pt x="296" y="667"/>
                  </a:lnTo>
                  <a:lnTo>
                    <a:pt x="290" y="666"/>
                  </a:lnTo>
                  <a:lnTo>
                    <a:pt x="281" y="665"/>
                  </a:lnTo>
                  <a:lnTo>
                    <a:pt x="268" y="664"/>
                  </a:lnTo>
                  <a:lnTo>
                    <a:pt x="253" y="661"/>
                  </a:lnTo>
                  <a:lnTo>
                    <a:pt x="236" y="660"/>
                  </a:lnTo>
                  <a:lnTo>
                    <a:pt x="217" y="658"/>
                  </a:lnTo>
                  <a:lnTo>
                    <a:pt x="195" y="656"/>
                  </a:lnTo>
                  <a:lnTo>
                    <a:pt x="172" y="654"/>
                  </a:lnTo>
                  <a:lnTo>
                    <a:pt x="148" y="652"/>
                  </a:lnTo>
                  <a:lnTo>
                    <a:pt x="123" y="651"/>
                  </a:lnTo>
                  <a:lnTo>
                    <a:pt x="98" y="650"/>
                  </a:lnTo>
                  <a:lnTo>
                    <a:pt x="73" y="649"/>
                  </a:lnTo>
                  <a:lnTo>
                    <a:pt x="47" y="649"/>
                  </a:lnTo>
                  <a:lnTo>
                    <a:pt x="23" y="649"/>
                  </a:lnTo>
                  <a:lnTo>
                    <a:pt x="0" y="650"/>
                  </a:lnTo>
                  <a:lnTo>
                    <a:pt x="31" y="572"/>
                  </a:lnTo>
                  <a:lnTo>
                    <a:pt x="54" y="480"/>
                  </a:lnTo>
                  <a:lnTo>
                    <a:pt x="73" y="381"/>
                  </a:lnTo>
                  <a:lnTo>
                    <a:pt x="85" y="284"/>
                  </a:lnTo>
                  <a:lnTo>
                    <a:pt x="93" y="195"/>
                  </a:lnTo>
                  <a:lnTo>
                    <a:pt x="98" y="124"/>
                  </a:lnTo>
                  <a:lnTo>
                    <a:pt x="100" y="76"/>
                  </a:lnTo>
                  <a:lnTo>
                    <a:pt x="100" y="57"/>
                  </a:lnTo>
                  <a:lnTo>
                    <a:pt x="160" y="48"/>
                  </a:lnTo>
                  <a:lnTo>
                    <a:pt x="150" y="2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2E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3861092" y="4908510"/>
              <a:ext cx="77714" cy="318013"/>
            </a:xfrm>
            <a:custGeom>
              <a:avLst/>
              <a:gdLst>
                <a:gd name="T0" fmla="*/ 0 w 152"/>
                <a:gd name="T1" fmla="*/ 615 h 623"/>
                <a:gd name="T2" fmla="*/ 14 w 152"/>
                <a:gd name="T3" fmla="*/ 615 h 623"/>
                <a:gd name="T4" fmla="*/ 28 w 152"/>
                <a:gd name="T5" fmla="*/ 616 h 623"/>
                <a:gd name="T6" fmla="*/ 43 w 152"/>
                <a:gd name="T7" fmla="*/ 617 h 623"/>
                <a:gd name="T8" fmla="*/ 59 w 152"/>
                <a:gd name="T9" fmla="*/ 618 h 623"/>
                <a:gd name="T10" fmla="*/ 74 w 152"/>
                <a:gd name="T11" fmla="*/ 619 h 623"/>
                <a:gd name="T12" fmla="*/ 89 w 152"/>
                <a:gd name="T13" fmla="*/ 620 h 623"/>
                <a:gd name="T14" fmla="*/ 101 w 152"/>
                <a:gd name="T15" fmla="*/ 622 h 623"/>
                <a:gd name="T16" fmla="*/ 114 w 152"/>
                <a:gd name="T17" fmla="*/ 623 h 623"/>
                <a:gd name="T18" fmla="*/ 115 w 152"/>
                <a:gd name="T19" fmla="*/ 572 h 623"/>
                <a:gd name="T20" fmla="*/ 120 w 152"/>
                <a:gd name="T21" fmla="*/ 490 h 623"/>
                <a:gd name="T22" fmla="*/ 125 w 152"/>
                <a:gd name="T23" fmla="*/ 389 h 623"/>
                <a:gd name="T24" fmla="*/ 133 w 152"/>
                <a:gd name="T25" fmla="*/ 280 h 623"/>
                <a:gd name="T26" fmla="*/ 140 w 152"/>
                <a:gd name="T27" fmla="*/ 175 h 623"/>
                <a:gd name="T28" fmla="*/ 146 w 152"/>
                <a:gd name="T29" fmla="*/ 86 h 623"/>
                <a:gd name="T30" fmla="*/ 151 w 152"/>
                <a:gd name="T31" fmla="*/ 23 h 623"/>
                <a:gd name="T32" fmla="*/ 152 w 152"/>
                <a:gd name="T33" fmla="*/ 0 h 623"/>
                <a:gd name="T34" fmla="*/ 78 w 152"/>
                <a:gd name="T35" fmla="*/ 13 h 623"/>
                <a:gd name="T36" fmla="*/ 77 w 152"/>
                <a:gd name="T37" fmla="*/ 27 h 623"/>
                <a:gd name="T38" fmla="*/ 75 w 152"/>
                <a:gd name="T39" fmla="*/ 64 h 623"/>
                <a:gd name="T40" fmla="*/ 70 w 152"/>
                <a:gd name="T41" fmla="*/ 124 h 623"/>
                <a:gd name="T42" fmla="*/ 63 w 152"/>
                <a:gd name="T43" fmla="*/ 199 h 623"/>
                <a:gd name="T44" fmla="*/ 53 w 152"/>
                <a:gd name="T45" fmla="*/ 290 h 623"/>
                <a:gd name="T46" fmla="*/ 39 w 152"/>
                <a:gd name="T47" fmla="*/ 392 h 623"/>
                <a:gd name="T48" fmla="*/ 22 w 152"/>
                <a:gd name="T49" fmla="*/ 501 h 623"/>
                <a:gd name="T50" fmla="*/ 0 w 152"/>
                <a:gd name="T51" fmla="*/ 61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623">
                  <a:moveTo>
                    <a:pt x="0" y="615"/>
                  </a:moveTo>
                  <a:lnTo>
                    <a:pt x="14" y="615"/>
                  </a:lnTo>
                  <a:lnTo>
                    <a:pt x="28" y="616"/>
                  </a:lnTo>
                  <a:lnTo>
                    <a:pt x="43" y="617"/>
                  </a:lnTo>
                  <a:lnTo>
                    <a:pt x="59" y="618"/>
                  </a:lnTo>
                  <a:lnTo>
                    <a:pt x="74" y="619"/>
                  </a:lnTo>
                  <a:lnTo>
                    <a:pt x="89" y="620"/>
                  </a:lnTo>
                  <a:lnTo>
                    <a:pt x="101" y="622"/>
                  </a:lnTo>
                  <a:lnTo>
                    <a:pt x="114" y="623"/>
                  </a:lnTo>
                  <a:lnTo>
                    <a:pt x="115" y="572"/>
                  </a:lnTo>
                  <a:lnTo>
                    <a:pt x="120" y="490"/>
                  </a:lnTo>
                  <a:lnTo>
                    <a:pt x="125" y="389"/>
                  </a:lnTo>
                  <a:lnTo>
                    <a:pt x="133" y="280"/>
                  </a:lnTo>
                  <a:lnTo>
                    <a:pt x="140" y="175"/>
                  </a:lnTo>
                  <a:lnTo>
                    <a:pt x="146" y="86"/>
                  </a:lnTo>
                  <a:lnTo>
                    <a:pt x="151" y="23"/>
                  </a:lnTo>
                  <a:lnTo>
                    <a:pt x="152" y="0"/>
                  </a:lnTo>
                  <a:lnTo>
                    <a:pt x="78" y="13"/>
                  </a:lnTo>
                  <a:lnTo>
                    <a:pt x="77" y="27"/>
                  </a:lnTo>
                  <a:lnTo>
                    <a:pt x="75" y="64"/>
                  </a:lnTo>
                  <a:lnTo>
                    <a:pt x="70" y="124"/>
                  </a:lnTo>
                  <a:lnTo>
                    <a:pt x="63" y="199"/>
                  </a:lnTo>
                  <a:lnTo>
                    <a:pt x="53" y="290"/>
                  </a:lnTo>
                  <a:lnTo>
                    <a:pt x="39" y="392"/>
                  </a:lnTo>
                  <a:lnTo>
                    <a:pt x="22" y="501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CCF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3930626" y="4894194"/>
              <a:ext cx="164631" cy="289382"/>
            </a:xfrm>
            <a:custGeom>
              <a:avLst/>
              <a:gdLst>
                <a:gd name="T0" fmla="*/ 323 w 323"/>
                <a:gd name="T1" fmla="*/ 531 h 567"/>
                <a:gd name="T2" fmla="*/ 314 w 323"/>
                <a:gd name="T3" fmla="*/ 535 h 567"/>
                <a:gd name="T4" fmla="*/ 305 w 323"/>
                <a:gd name="T5" fmla="*/ 539 h 567"/>
                <a:gd name="T6" fmla="*/ 297 w 323"/>
                <a:gd name="T7" fmla="*/ 543 h 567"/>
                <a:gd name="T8" fmla="*/ 287 w 323"/>
                <a:gd name="T9" fmla="*/ 547 h 567"/>
                <a:gd name="T10" fmla="*/ 278 w 323"/>
                <a:gd name="T11" fmla="*/ 552 h 567"/>
                <a:gd name="T12" fmla="*/ 270 w 323"/>
                <a:gd name="T13" fmla="*/ 557 h 567"/>
                <a:gd name="T14" fmla="*/ 262 w 323"/>
                <a:gd name="T15" fmla="*/ 562 h 567"/>
                <a:gd name="T16" fmla="*/ 254 w 323"/>
                <a:gd name="T17" fmla="*/ 567 h 567"/>
                <a:gd name="T18" fmla="*/ 250 w 323"/>
                <a:gd name="T19" fmla="*/ 560 h 567"/>
                <a:gd name="T20" fmla="*/ 242 w 323"/>
                <a:gd name="T21" fmla="*/ 542 h 567"/>
                <a:gd name="T22" fmla="*/ 230 w 323"/>
                <a:gd name="T23" fmla="*/ 514 h 567"/>
                <a:gd name="T24" fmla="*/ 214 w 323"/>
                <a:gd name="T25" fmla="*/ 478 h 567"/>
                <a:gd name="T26" fmla="*/ 194 w 323"/>
                <a:gd name="T27" fmla="*/ 436 h 567"/>
                <a:gd name="T28" fmla="*/ 172 w 323"/>
                <a:gd name="T29" fmla="*/ 389 h 567"/>
                <a:gd name="T30" fmla="*/ 149 w 323"/>
                <a:gd name="T31" fmla="*/ 338 h 567"/>
                <a:gd name="T32" fmla="*/ 126 w 323"/>
                <a:gd name="T33" fmla="*/ 285 h 567"/>
                <a:gd name="T34" fmla="*/ 102 w 323"/>
                <a:gd name="T35" fmla="*/ 233 h 567"/>
                <a:gd name="T36" fmla="*/ 79 w 323"/>
                <a:gd name="T37" fmla="*/ 183 h 567"/>
                <a:gd name="T38" fmla="*/ 58 w 323"/>
                <a:gd name="T39" fmla="*/ 136 h 567"/>
                <a:gd name="T40" fmla="*/ 39 w 323"/>
                <a:gd name="T41" fmla="*/ 94 h 567"/>
                <a:gd name="T42" fmla="*/ 23 w 323"/>
                <a:gd name="T43" fmla="*/ 59 h 567"/>
                <a:gd name="T44" fmla="*/ 10 w 323"/>
                <a:gd name="T45" fmla="*/ 31 h 567"/>
                <a:gd name="T46" fmla="*/ 2 w 323"/>
                <a:gd name="T47" fmla="*/ 12 h 567"/>
                <a:gd name="T48" fmla="*/ 0 w 323"/>
                <a:gd name="T49" fmla="*/ 7 h 567"/>
                <a:gd name="T50" fmla="*/ 56 w 323"/>
                <a:gd name="T51" fmla="*/ 0 h 567"/>
                <a:gd name="T52" fmla="*/ 60 w 323"/>
                <a:gd name="T53" fmla="*/ 6 h 567"/>
                <a:gd name="T54" fmla="*/ 68 w 323"/>
                <a:gd name="T55" fmla="*/ 23 h 567"/>
                <a:gd name="T56" fmla="*/ 80 w 323"/>
                <a:gd name="T57" fmla="*/ 49 h 567"/>
                <a:gd name="T58" fmla="*/ 98 w 323"/>
                <a:gd name="T59" fmla="*/ 83 h 567"/>
                <a:gd name="T60" fmla="*/ 118 w 323"/>
                <a:gd name="T61" fmla="*/ 123 h 567"/>
                <a:gd name="T62" fmla="*/ 140 w 323"/>
                <a:gd name="T63" fmla="*/ 168 h 567"/>
                <a:gd name="T64" fmla="*/ 164 w 323"/>
                <a:gd name="T65" fmla="*/ 216 h 567"/>
                <a:gd name="T66" fmla="*/ 190 w 323"/>
                <a:gd name="T67" fmla="*/ 266 h 567"/>
                <a:gd name="T68" fmla="*/ 215 w 323"/>
                <a:gd name="T69" fmla="*/ 316 h 567"/>
                <a:gd name="T70" fmla="*/ 239 w 323"/>
                <a:gd name="T71" fmla="*/ 363 h 567"/>
                <a:gd name="T72" fmla="*/ 261 w 323"/>
                <a:gd name="T73" fmla="*/ 408 h 567"/>
                <a:gd name="T74" fmla="*/ 282 w 323"/>
                <a:gd name="T75" fmla="*/ 448 h 567"/>
                <a:gd name="T76" fmla="*/ 299 w 323"/>
                <a:gd name="T77" fmla="*/ 483 h 567"/>
                <a:gd name="T78" fmla="*/ 311 w 323"/>
                <a:gd name="T79" fmla="*/ 508 h 567"/>
                <a:gd name="T80" fmla="*/ 320 w 323"/>
                <a:gd name="T81" fmla="*/ 526 h 567"/>
                <a:gd name="T82" fmla="*/ 323 w 323"/>
                <a:gd name="T83" fmla="*/ 53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" h="567">
                  <a:moveTo>
                    <a:pt x="323" y="531"/>
                  </a:moveTo>
                  <a:lnTo>
                    <a:pt x="314" y="535"/>
                  </a:lnTo>
                  <a:lnTo>
                    <a:pt x="305" y="539"/>
                  </a:lnTo>
                  <a:lnTo>
                    <a:pt x="297" y="543"/>
                  </a:lnTo>
                  <a:lnTo>
                    <a:pt x="287" y="547"/>
                  </a:lnTo>
                  <a:lnTo>
                    <a:pt x="278" y="552"/>
                  </a:lnTo>
                  <a:lnTo>
                    <a:pt x="270" y="557"/>
                  </a:lnTo>
                  <a:lnTo>
                    <a:pt x="262" y="562"/>
                  </a:lnTo>
                  <a:lnTo>
                    <a:pt x="254" y="567"/>
                  </a:lnTo>
                  <a:lnTo>
                    <a:pt x="250" y="560"/>
                  </a:lnTo>
                  <a:lnTo>
                    <a:pt x="242" y="542"/>
                  </a:lnTo>
                  <a:lnTo>
                    <a:pt x="230" y="514"/>
                  </a:lnTo>
                  <a:lnTo>
                    <a:pt x="214" y="478"/>
                  </a:lnTo>
                  <a:lnTo>
                    <a:pt x="194" y="436"/>
                  </a:lnTo>
                  <a:lnTo>
                    <a:pt x="172" y="389"/>
                  </a:lnTo>
                  <a:lnTo>
                    <a:pt x="149" y="338"/>
                  </a:lnTo>
                  <a:lnTo>
                    <a:pt x="126" y="285"/>
                  </a:lnTo>
                  <a:lnTo>
                    <a:pt x="102" y="233"/>
                  </a:lnTo>
                  <a:lnTo>
                    <a:pt x="79" y="183"/>
                  </a:lnTo>
                  <a:lnTo>
                    <a:pt x="58" y="136"/>
                  </a:lnTo>
                  <a:lnTo>
                    <a:pt x="39" y="94"/>
                  </a:lnTo>
                  <a:lnTo>
                    <a:pt x="23" y="59"/>
                  </a:lnTo>
                  <a:lnTo>
                    <a:pt x="10" y="31"/>
                  </a:lnTo>
                  <a:lnTo>
                    <a:pt x="2" y="12"/>
                  </a:lnTo>
                  <a:lnTo>
                    <a:pt x="0" y="7"/>
                  </a:lnTo>
                  <a:lnTo>
                    <a:pt x="56" y="0"/>
                  </a:lnTo>
                  <a:lnTo>
                    <a:pt x="60" y="6"/>
                  </a:lnTo>
                  <a:lnTo>
                    <a:pt x="68" y="23"/>
                  </a:lnTo>
                  <a:lnTo>
                    <a:pt x="80" y="49"/>
                  </a:lnTo>
                  <a:lnTo>
                    <a:pt x="98" y="83"/>
                  </a:lnTo>
                  <a:lnTo>
                    <a:pt x="118" y="123"/>
                  </a:lnTo>
                  <a:lnTo>
                    <a:pt x="140" y="168"/>
                  </a:lnTo>
                  <a:lnTo>
                    <a:pt x="164" y="216"/>
                  </a:lnTo>
                  <a:lnTo>
                    <a:pt x="190" y="266"/>
                  </a:lnTo>
                  <a:lnTo>
                    <a:pt x="215" y="316"/>
                  </a:lnTo>
                  <a:lnTo>
                    <a:pt x="239" y="363"/>
                  </a:lnTo>
                  <a:lnTo>
                    <a:pt x="261" y="408"/>
                  </a:lnTo>
                  <a:lnTo>
                    <a:pt x="282" y="448"/>
                  </a:lnTo>
                  <a:lnTo>
                    <a:pt x="299" y="483"/>
                  </a:lnTo>
                  <a:lnTo>
                    <a:pt x="311" y="508"/>
                  </a:lnTo>
                  <a:lnTo>
                    <a:pt x="320" y="526"/>
                  </a:lnTo>
                  <a:lnTo>
                    <a:pt x="323" y="531"/>
                  </a:lnTo>
                  <a:close/>
                </a:path>
              </a:pathLst>
            </a:custGeom>
            <a:solidFill>
              <a:srgbClr val="CCF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3853935" y="4883969"/>
              <a:ext cx="189172" cy="213713"/>
            </a:xfrm>
            <a:custGeom>
              <a:avLst/>
              <a:gdLst>
                <a:gd name="T0" fmla="*/ 256 w 371"/>
                <a:gd name="T1" fmla="*/ 223 h 418"/>
                <a:gd name="T2" fmla="*/ 242 w 371"/>
                <a:gd name="T3" fmla="*/ 418 h 418"/>
                <a:gd name="T4" fmla="*/ 220 w 371"/>
                <a:gd name="T5" fmla="*/ 374 h 418"/>
                <a:gd name="T6" fmla="*/ 230 w 371"/>
                <a:gd name="T7" fmla="*/ 229 h 418"/>
                <a:gd name="T8" fmla="*/ 229 w 371"/>
                <a:gd name="T9" fmla="*/ 230 h 418"/>
                <a:gd name="T10" fmla="*/ 224 w 371"/>
                <a:gd name="T11" fmla="*/ 232 h 418"/>
                <a:gd name="T12" fmla="*/ 218 w 371"/>
                <a:gd name="T13" fmla="*/ 234 h 418"/>
                <a:gd name="T14" fmla="*/ 208 w 371"/>
                <a:gd name="T15" fmla="*/ 237 h 418"/>
                <a:gd name="T16" fmla="*/ 197 w 371"/>
                <a:gd name="T17" fmla="*/ 242 h 418"/>
                <a:gd name="T18" fmla="*/ 184 w 371"/>
                <a:gd name="T19" fmla="*/ 246 h 418"/>
                <a:gd name="T20" fmla="*/ 169 w 371"/>
                <a:gd name="T21" fmla="*/ 251 h 418"/>
                <a:gd name="T22" fmla="*/ 153 w 371"/>
                <a:gd name="T23" fmla="*/ 256 h 418"/>
                <a:gd name="T24" fmla="*/ 136 w 371"/>
                <a:gd name="T25" fmla="*/ 260 h 418"/>
                <a:gd name="T26" fmla="*/ 119 w 371"/>
                <a:gd name="T27" fmla="*/ 265 h 418"/>
                <a:gd name="T28" fmla="*/ 100 w 371"/>
                <a:gd name="T29" fmla="*/ 268 h 418"/>
                <a:gd name="T30" fmla="*/ 82 w 371"/>
                <a:gd name="T31" fmla="*/ 272 h 418"/>
                <a:gd name="T32" fmla="*/ 63 w 371"/>
                <a:gd name="T33" fmla="*/ 274 h 418"/>
                <a:gd name="T34" fmla="*/ 46 w 371"/>
                <a:gd name="T35" fmla="*/ 275 h 418"/>
                <a:gd name="T36" fmla="*/ 28 w 371"/>
                <a:gd name="T37" fmla="*/ 275 h 418"/>
                <a:gd name="T38" fmla="*/ 12 w 371"/>
                <a:gd name="T39" fmla="*/ 274 h 418"/>
                <a:gd name="T40" fmla="*/ 14 w 371"/>
                <a:gd name="T41" fmla="*/ 250 h 418"/>
                <a:gd name="T42" fmla="*/ 17 w 371"/>
                <a:gd name="T43" fmla="*/ 195 h 418"/>
                <a:gd name="T44" fmla="*/ 22 w 371"/>
                <a:gd name="T45" fmla="*/ 141 h 418"/>
                <a:gd name="T46" fmla="*/ 23 w 371"/>
                <a:gd name="T47" fmla="*/ 115 h 418"/>
                <a:gd name="T48" fmla="*/ 7 w 371"/>
                <a:gd name="T49" fmla="*/ 104 h 418"/>
                <a:gd name="T50" fmla="*/ 0 w 371"/>
                <a:gd name="T51" fmla="*/ 91 h 418"/>
                <a:gd name="T52" fmla="*/ 1 w 371"/>
                <a:gd name="T53" fmla="*/ 79 h 418"/>
                <a:gd name="T54" fmla="*/ 8 w 371"/>
                <a:gd name="T55" fmla="*/ 64 h 418"/>
                <a:gd name="T56" fmla="*/ 23 w 371"/>
                <a:gd name="T57" fmla="*/ 51 h 418"/>
                <a:gd name="T58" fmla="*/ 42 w 371"/>
                <a:gd name="T59" fmla="*/ 37 h 418"/>
                <a:gd name="T60" fmla="*/ 65 w 371"/>
                <a:gd name="T61" fmla="*/ 26 h 418"/>
                <a:gd name="T62" fmla="*/ 91 w 371"/>
                <a:gd name="T63" fmla="*/ 15 h 418"/>
                <a:gd name="T64" fmla="*/ 119 w 371"/>
                <a:gd name="T65" fmla="*/ 7 h 418"/>
                <a:gd name="T66" fmla="*/ 147 w 371"/>
                <a:gd name="T67" fmla="*/ 3 h 418"/>
                <a:gd name="T68" fmla="*/ 177 w 371"/>
                <a:gd name="T69" fmla="*/ 0 h 418"/>
                <a:gd name="T70" fmla="*/ 205 w 371"/>
                <a:gd name="T71" fmla="*/ 1 h 418"/>
                <a:gd name="T72" fmla="*/ 231 w 371"/>
                <a:gd name="T73" fmla="*/ 8 h 418"/>
                <a:gd name="T74" fmla="*/ 256 w 371"/>
                <a:gd name="T75" fmla="*/ 19 h 418"/>
                <a:gd name="T76" fmla="*/ 275 w 371"/>
                <a:gd name="T77" fmla="*/ 35 h 418"/>
                <a:gd name="T78" fmla="*/ 290 w 371"/>
                <a:gd name="T79" fmla="*/ 57 h 418"/>
                <a:gd name="T80" fmla="*/ 299 w 371"/>
                <a:gd name="T81" fmla="*/ 75 h 418"/>
                <a:gd name="T82" fmla="*/ 307 w 371"/>
                <a:gd name="T83" fmla="*/ 91 h 418"/>
                <a:gd name="T84" fmla="*/ 315 w 371"/>
                <a:gd name="T85" fmla="*/ 106 h 418"/>
                <a:gd name="T86" fmla="*/ 325 w 371"/>
                <a:gd name="T87" fmla="*/ 122 h 418"/>
                <a:gd name="T88" fmla="*/ 334 w 371"/>
                <a:gd name="T89" fmla="*/ 138 h 418"/>
                <a:gd name="T90" fmla="*/ 344 w 371"/>
                <a:gd name="T91" fmla="*/ 158 h 418"/>
                <a:gd name="T92" fmla="*/ 357 w 371"/>
                <a:gd name="T93" fmla="*/ 180 h 418"/>
                <a:gd name="T94" fmla="*/ 371 w 371"/>
                <a:gd name="T95" fmla="*/ 206 h 418"/>
                <a:gd name="T96" fmla="*/ 358 w 371"/>
                <a:gd name="T97" fmla="*/ 208 h 418"/>
                <a:gd name="T98" fmla="*/ 345 w 371"/>
                <a:gd name="T99" fmla="*/ 210 h 418"/>
                <a:gd name="T100" fmla="*/ 331 w 371"/>
                <a:gd name="T101" fmla="*/ 212 h 418"/>
                <a:gd name="T102" fmla="*/ 318 w 371"/>
                <a:gd name="T103" fmla="*/ 214 h 418"/>
                <a:gd name="T104" fmla="*/ 303 w 371"/>
                <a:gd name="T105" fmla="*/ 215 h 418"/>
                <a:gd name="T106" fmla="*/ 288 w 371"/>
                <a:gd name="T107" fmla="*/ 218 h 418"/>
                <a:gd name="T108" fmla="*/ 272 w 371"/>
                <a:gd name="T109" fmla="*/ 221 h 418"/>
                <a:gd name="T110" fmla="*/ 256 w 371"/>
                <a:gd name="T11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1" h="418">
                  <a:moveTo>
                    <a:pt x="256" y="223"/>
                  </a:moveTo>
                  <a:lnTo>
                    <a:pt x="242" y="418"/>
                  </a:lnTo>
                  <a:lnTo>
                    <a:pt x="220" y="374"/>
                  </a:lnTo>
                  <a:lnTo>
                    <a:pt x="230" y="229"/>
                  </a:lnTo>
                  <a:lnTo>
                    <a:pt x="229" y="230"/>
                  </a:lnTo>
                  <a:lnTo>
                    <a:pt x="224" y="232"/>
                  </a:lnTo>
                  <a:lnTo>
                    <a:pt x="218" y="234"/>
                  </a:lnTo>
                  <a:lnTo>
                    <a:pt x="208" y="237"/>
                  </a:lnTo>
                  <a:lnTo>
                    <a:pt x="197" y="242"/>
                  </a:lnTo>
                  <a:lnTo>
                    <a:pt x="184" y="246"/>
                  </a:lnTo>
                  <a:lnTo>
                    <a:pt x="169" y="251"/>
                  </a:lnTo>
                  <a:lnTo>
                    <a:pt x="153" y="256"/>
                  </a:lnTo>
                  <a:lnTo>
                    <a:pt x="136" y="260"/>
                  </a:lnTo>
                  <a:lnTo>
                    <a:pt x="119" y="265"/>
                  </a:lnTo>
                  <a:lnTo>
                    <a:pt x="100" y="268"/>
                  </a:lnTo>
                  <a:lnTo>
                    <a:pt x="82" y="272"/>
                  </a:lnTo>
                  <a:lnTo>
                    <a:pt x="63" y="274"/>
                  </a:lnTo>
                  <a:lnTo>
                    <a:pt x="46" y="275"/>
                  </a:lnTo>
                  <a:lnTo>
                    <a:pt x="28" y="275"/>
                  </a:lnTo>
                  <a:lnTo>
                    <a:pt x="12" y="274"/>
                  </a:lnTo>
                  <a:lnTo>
                    <a:pt x="14" y="250"/>
                  </a:lnTo>
                  <a:lnTo>
                    <a:pt x="17" y="195"/>
                  </a:lnTo>
                  <a:lnTo>
                    <a:pt x="22" y="141"/>
                  </a:lnTo>
                  <a:lnTo>
                    <a:pt x="23" y="115"/>
                  </a:lnTo>
                  <a:lnTo>
                    <a:pt x="7" y="104"/>
                  </a:lnTo>
                  <a:lnTo>
                    <a:pt x="0" y="91"/>
                  </a:lnTo>
                  <a:lnTo>
                    <a:pt x="1" y="79"/>
                  </a:lnTo>
                  <a:lnTo>
                    <a:pt x="8" y="64"/>
                  </a:lnTo>
                  <a:lnTo>
                    <a:pt x="23" y="51"/>
                  </a:lnTo>
                  <a:lnTo>
                    <a:pt x="42" y="37"/>
                  </a:lnTo>
                  <a:lnTo>
                    <a:pt x="65" y="26"/>
                  </a:lnTo>
                  <a:lnTo>
                    <a:pt x="91" y="15"/>
                  </a:lnTo>
                  <a:lnTo>
                    <a:pt x="119" y="7"/>
                  </a:lnTo>
                  <a:lnTo>
                    <a:pt x="147" y="3"/>
                  </a:lnTo>
                  <a:lnTo>
                    <a:pt x="177" y="0"/>
                  </a:lnTo>
                  <a:lnTo>
                    <a:pt x="205" y="1"/>
                  </a:lnTo>
                  <a:lnTo>
                    <a:pt x="231" y="8"/>
                  </a:lnTo>
                  <a:lnTo>
                    <a:pt x="256" y="19"/>
                  </a:lnTo>
                  <a:lnTo>
                    <a:pt x="275" y="35"/>
                  </a:lnTo>
                  <a:lnTo>
                    <a:pt x="290" y="57"/>
                  </a:lnTo>
                  <a:lnTo>
                    <a:pt x="299" y="75"/>
                  </a:lnTo>
                  <a:lnTo>
                    <a:pt x="307" y="91"/>
                  </a:lnTo>
                  <a:lnTo>
                    <a:pt x="315" y="106"/>
                  </a:lnTo>
                  <a:lnTo>
                    <a:pt x="325" y="122"/>
                  </a:lnTo>
                  <a:lnTo>
                    <a:pt x="334" y="138"/>
                  </a:lnTo>
                  <a:lnTo>
                    <a:pt x="344" y="158"/>
                  </a:lnTo>
                  <a:lnTo>
                    <a:pt x="357" y="180"/>
                  </a:lnTo>
                  <a:lnTo>
                    <a:pt x="371" y="206"/>
                  </a:lnTo>
                  <a:lnTo>
                    <a:pt x="358" y="208"/>
                  </a:lnTo>
                  <a:lnTo>
                    <a:pt x="345" y="210"/>
                  </a:lnTo>
                  <a:lnTo>
                    <a:pt x="331" y="212"/>
                  </a:lnTo>
                  <a:lnTo>
                    <a:pt x="318" y="214"/>
                  </a:lnTo>
                  <a:lnTo>
                    <a:pt x="303" y="215"/>
                  </a:lnTo>
                  <a:lnTo>
                    <a:pt x="288" y="218"/>
                  </a:lnTo>
                  <a:lnTo>
                    <a:pt x="272" y="221"/>
                  </a:lnTo>
                  <a:lnTo>
                    <a:pt x="256" y="223"/>
                  </a:lnTo>
                  <a:close/>
                </a:path>
              </a:pathLst>
            </a:custGeom>
            <a:solidFill>
              <a:srgbClr val="DDB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3891769" y="4908510"/>
              <a:ext cx="47037" cy="114526"/>
            </a:xfrm>
            <a:custGeom>
              <a:avLst/>
              <a:gdLst>
                <a:gd name="T0" fmla="*/ 0 w 92"/>
                <a:gd name="T1" fmla="*/ 226 h 226"/>
                <a:gd name="T2" fmla="*/ 9 w 92"/>
                <a:gd name="T3" fmla="*/ 140 h 226"/>
                <a:gd name="T4" fmla="*/ 15 w 92"/>
                <a:gd name="T5" fmla="*/ 72 h 226"/>
                <a:gd name="T6" fmla="*/ 17 w 92"/>
                <a:gd name="T7" fmla="*/ 28 h 226"/>
                <a:gd name="T8" fmla="*/ 18 w 92"/>
                <a:gd name="T9" fmla="*/ 13 h 226"/>
                <a:gd name="T10" fmla="*/ 92 w 92"/>
                <a:gd name="T11" fmla="*/ 0 h 226"/>
                <a:gd name="T12" fmla="*/ 91 w 92"/>
                <a:gd name="T13" fmla="*/ 17 h 226"/>
                <a:gd name="T14" fmla="*/ 87 w 92"/>
                <a:gd name="T15" fmla="*/ 61 h 226"/>
                <a:gd name="T16" fmla="*/ 83 w 92"/>
                <a:gd name="T17" fmla="*/ 128 h 226"/>
                <a:gd name="T18" fmla="*/ 78 w 92"/>
                <a:gd name="T19" fmla="*/ 210 h 226"/>
                <a:gd name="T20" fmla="*/ 69 w 92"/>
                <a:gd name="T21" fmla="*/ 212 h 226"/>
                <a:gd name="T22" fmla="*/ 60 w 92"/>
                <a:gd name="T23" fmla="*/ 214 h 226"/>
                <a:gd name="T24" fmla="*/ 49 w 92"/>
                <a:gd name="T25" fmla="*/ 217 h 226"/>
                <a:gd name="T26" fmla="*/ 40 w 92"/>
                <a:gd name="T27" fmla="*/ 219 h 226"/>
                <a:gd name="T28" fmla="*/ 30 w 92"/>
                <a:gd name="T29" fmla="*/ 221 h 226"/>
                <a:gd name="T30" fmla="*/ 19 w 92"/>
                <a:gd name="T31" fmla="*/ 222 h 226"/>
                <a:gd name="T32" fmla="*/ 10 w 92"/>
                <a:gd name="T33" fmla="*/ 225 h 226"/>
                <a:gd name="T34" fmla="*/ 0 w 92"/>
                <a:gd name="T3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226">
                  <a:moveTo>
                    <a:pt x="0" y="226"/>
                  </a:moveTo>
                  <a:lnTo>
                    <a:pt x="9" y="140"/>
                  </a:lnTo>
                  <a:lnTo>
                    <a:pt x="15" y="72"/>
                  </a:lnTo>
                  <a:lnTo>
                    <a:pt x="17" y="28"/>
                  </a:lnTo>
                  <a:lnTo>
                    <a:pt x="18" y="13"/>
                  </a:lnTo>
                  <a:lnTo>
                    <a:pt x="92" y="0"/>
                  </a:lnTo>
                  <a:lnTo>
                    <a:pt x="91" y="17"/>
                  </a:lnTo>
                  <a:lnTo>
                    <a:pt x="87" y="61"/>
                  </a:lnTo>
                  <a:lnTo>
                    <a:pt x="83" y="128"/>
                  </a:lnTo>
                  <a:lnTo>
                    <a:pt x="78" y="210"/>
                  </a:lnTo>
                  <a:lnTo>
                    <a:pt x="69" y="212"/>
                  </a:lnTo>
                  <a:lnTo>
                    <a:pt x="60" y="214"/>
                  </a:lnTo>
                  <a:lnTo>
                    <a:pt x="49" y="217"/>
                  </a:lnTo>
                  <a:lnTo>
                    <a:pt x="40" y="219"/>
                  </a:lnTo>
                  <a:lnTo>
                    <a:pt x="30" y="221"/>
                  </a:lnTo>
                  <a:lnTo>
                    <a:pt x="19" y="222"/>
                  </a:lnTo>
                  <a:lnTo>
                    <a:pt x="10" y="225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93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3930626" y="4894194"/>
              <a:ext cx="78737" cy="119638"/>
            </a:xfrm>
            <a:custGeom>
              <a:avLst/>
              <a:gdLst>
                <a:gd name="T0" fmla="*/ 103 w 154"/>
                <a:gd name="T1" fmla="*/ 235 h 235"/>
                <a:gd name="T2" fmla="*/ 83 w 154"/>
                <a:gd name="T3" fmla="*/ 190 h 235"/>
                <a:gd name="T4" fmla="*/ 64 w 154"/>
                <a:gd name="T5" fmla="*/ 148 h 235"/>
                <a:gd name="T6" fmla="*/ 46 w 154"/>
                <a:gd name="T7" fmla="*/ 109 h 235"/>
                <a:gd name="T8" fmla="*/ 31 w 154"/>
                <a:gd name="T9" fmla="*/ 76 h 235"/>
                <a:gd name="T10" fmla="*/ 18 w 154"/>
                <a:gd name="T11" fmla="*/ 47 h 235"/>
                <a:gd name="T12" fmla="*/ 8 w 154"/>
                <a:gd name="T13" fmla="*/ 25 h 235"/>
                <a:gd name="T14" fmla="*/ 2 w 154"/>
                <a:gd name="T15" fmla="*/ 11 h 235"/>
                <a:gd name="T16" fmla="*/ 0 w 154"/>
                <a:gd name="T17" fmla="*/ 7 h 235"/>
                <a:gd name="T18" fmla="*/ 56 w 154"/>
                <a:gd name="T19" fmla="*/ 0 h 235"/>
                <a:gd name="T20" fmla="*/ 154 w 154"/>
                <a:gd name="T21" fmla="*/ 195 h 235"/>
                <a:gd name="T22" fmla="*/ 148 w 154"/>
                <a:gd name="T23" fmla="*/ 197 h 235"/>
                <a:gd name="T24" fmla="*/ 142 w 154"/>
                <a:gd name="T25" fmla="*/ 198 h 235"/>
                <a:gd name="T26" fmla="*/ 137 w 154"/>
                <a:gd name="T27" fmla="*/ 198 h 235"/>
                <a:gd name="T28" fmla="*/ 131 w 154"/>
                <a:gd name="T29" fmla="*/ 199 h 235"/>
                <a:gd name="T30" fmla="*/ 124 w 154"/>
                <a:gd name="T31" fmla="*/ 200 h 235"/>
                <a:gd name="T32" fmla="*/ 118 w 154"/>
                <a:gd name="T33" fmla="*/ 201 h 235"/>
                <a:gd name="T34" fmla="*/ 112 w 154"/>
                <a:gd name="T35" fmla="*/ 202 h 235"/>
                <a:gd name="T36" fmla="*/ 106 w 154"/>
                <a:gd name="T37" fmla="*/ 203 h 235"/>
                <a:gd name="T38" fmla="*/ 103 w 154"/>
                <a:gd name="T3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235">
                  <a:moveTo>
                    <a:pt x="103" y="235"/>
                  </a:moveTo>
                  <a:lnTo>
                    <a:pt x="83" y="190"/>
                  </a:lnTo>
                  <a:lnTo>
                    <a:pt x="64" y="148"/>
                  </a:lnTo>
                  <a:lnTo>
                    <a:pt x="46" y="109"/>
                  </a:lnTo>
                  <a:lnTo>
                    <a:pt x="31" y="76"/>
                  </a:lnTo>
                  <a:lnTo>
                    <a:pt x="18" y="47"/>
                  </a:lnTo>
                  <a:lnTo>
                    <a:pt x="8" y="25"/>
                  </a:lnTo>
                  <a:lnTo>
                    <a:pt x="2" y="11"/>
                  </a:lnTo>
                  <a:lnTo>
                    <a:pt x="0" y="7"/>
                  </a:lnTo>
                  <a:lnTo>
                    <a:pt x="56" y="0"/>
                  </a:lnTo>
                  <a:lnTo>
                    <a:pt x="154" y="195"/>
                  </a:lnTo>
                  <a:lnTo>
                    <a:pt x="148" y="197"/>
                  </a:lnTo>
                  <a:lnTo>
                    <a:pt x="142" y="198"/>
                  </a:lnTo>
                  <a:lnTo>
                    <a:pt x="137" y="198"/>
                  </a:lnTo>
                  <a:lnTo>
                    <a:pt x="131" y="199"/>
                  </a:lnTo>
                  <a:lnTo>
                    <a:pt x="124" y="200"/>
                  </a:lnTo>
                  <a:lnTo>
                    <a:pt x="118" y="201"/>
                  </a:lnTo>
                  <a:lnTo>
                    <a:pt x="112" y="202"/>
                  </a:lnTo>
                  <a:lnTo>
                    <a:pt x="106" y="203"/>
                  </a:lnTo>
                  <a:lnTo>
                    <a:pt x="103" y="235"/>
                  </a:lnTo>
                  <a:close/>
                </a:path>
              </a:pathLst>
            </a:custGeom>
            <a:solidFill>
              <a:srgbClr val="93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3729183" y="4666165"/>
              <a:ext cx="369141" cy="352780"/>
            </a:xfrm>
            <a:custGeom>
              <a:avLst/>
              <a:gdLst>
                <a:gd name="T0" fmla="*/ 253 w 724"/>
                <a:gd name="T1" fmla="*/ 16 h 689"/>
                <a:gd name="T2" fmla="*/ 214 w 724"/>
                <a:gd name="T3" fmla="*/ 41 h 689"/>
                <a:gd name="T4" fmla="*/ 189 w 724"/>
                <a:gd name="T5" fmla="*/ 72 h 689"/>
                <a:gd name="T6" fmla="*/ 162 w 724"/>
                <a:gd name="T7" fmla="*/ 108 h 689"/>
                <a:gd name="T8" fmla="*/ 124 w 724"/>
                <a:gd name="T9" fmla="*/ 146 h 689"/>
                <a:gd name="T10" fmla="*/ 78 w 724"/>
                <a:gd name="T11" fmla="*/ 180 h 689"/>
                <a:gd name="T12" fmla="*/ 34 w 724"/>
                <a:gd name="T13" fmla="*/ 219 h 689"/>
                <a:gd name="T14" fmla="*/ 5 w 724"/>
                <a:gd name="T15" fmla="*/ 267 h 689"/>
                <a:gd name="T16" fmla="*/ 0 w 724"/>
                <a:gd name="T17" fmla="*/ 318 h 689"/>
                <a:gd name="T18" fmla="*/ 9 w 724"/>
                <a:gd name="T19" fmla="*/ 351 h 689"/>
                <a:gd name="T20" fmla="*/ 29 w 724"/>
                <a:gd name="T21" fmla="*/ 379 h 689"/>
                <a:gd name="T22" fmla="*/ 59 w 724"/>
                <a:gd name="T23" fmla="*/ 423 h 689"/>
                <a:gd name="T24" fmla="*/ 94 w 724"/>
                <a:gd name="T25" fmla="*/ 495 h 689"/>
                <a:gd name="T26" fmla="*/ 111 w 724"/>
                <a:gd name="T27" fmla="*/ 560 h 689"/>
                <a:gd name="T28" fmla="*/ 124 w 724"/>
                <a:gd name="T29" fmla="*/ 609 h 689"/>
                <a:gd name="T30" fmla="*/ 162 w 724"/>
                <a:gd name="T31" fmla="*/ 650 h 689"/>
                <a:gd name="T32" fmla="*/ 218 w 724"/>
                <a:gd name="T33" fmla="*/ 675 h 689"/>
                <a:gd name="T34" fmla="*/ 252 w 724"/>
                <a:gd name="T35" fmla="*/ 685 h 689"/>
                <a:gd name="T36" fmla="*/ 283 w 724"/>
                <a:gd name="T37" fmla="*/ 689 h 689"/>
                <a:gd name="T38" fmla="*/ 312 w 724"/>
                <a:gd name="T39" fmla="*/ 686 h 689"/>
                <a:gd name="T40" fmla="*/ 338 w 724"/>
                <a:gd name="T41" fmla="*/ 681 h 689"/>
                <a:gd name="T42" fmla="*/ 366 w 724"/>
                <a:gd name="T43" fmla="*/ 671 h 689"/>
                <a:gd name="T44" fmla="*/ 396 w 724"/>
                <a:gd name="T45" fmla="*/ 662 h 689"/>
                <a:gd name="T46" fmla="*/ 429 w 724"/>
                <a:gd name="T47" fmla="*/ 651 h 689"/>
                <a:gd name="T48" fmla="*/ 471 w 724"/>
                <a:gd name="T49" fmla="*/ 640 h 689"/>
                <a:gd name="T50" fmla="*/ 513 w 724"/>
                <a:gd name="T51" fmla="*/ 633 h 689"/>
                <a:gd name="T52" fmla="*/ 551 w 724"/>
                <a:gd name="T53" fmla="*/ 630 h 689"/>
                <a:gd name="T54" fmla="*/ 586 w 724"/>
                <a:gd name="T55" fmla="*/ 625 h 689"/>
                <a:gd name="T56" fmla="*/ 617 w 724"/>
                <a:gd name="T57" fmla="*/ 620 h 689"/>
                <a:gd name="T58" fmla="*/ 645 w 724"/>
                <a:gd name="T59" fmla="*/ 609 h 689"/>
                <a:gd name="T60" fmla="*/ 671 w 724"/>
                <a:gd name="T61" fmla="*/ 593 h 689"/>
                <a:gd name="T62" fmla="*/ 695 w 724"/>
                <a:gd name="T63" fmla="*/ 567 h 689"/>
                <a:gd name="T64" fmla="*/ 718 w 724"/>
                <a:gd name="T65" fmla="*/ 528 h 689"/>
                <a:gd name="T66" fmla="*/ 724 w 724"/>
                <a:gd name="T67" fmla="*/ 485 h 689"/>
                <a:gd name="T68" fmla="*/ 718 w 724"/>
                <a:gd name="T69" fmla="*/ 440 h 689"/>
                <a:gd name="T70" fmla="*/ 710 w 724"/>
                <a:gd name="T71" fmla="*/ 380 h 689"/>
                <a:gd name="T72" fmla="*/ 709 w 724"/>
                <a:gd name="T73" fmla="*/ 313 h 689"/>
                <a:gd name="T74" fmla="*/ 709 w 724"/>
                <a:gd name="T75" fmla="*/ 253 h 689"/>
                <a:gd name="T76" fmla="*/ 704 w 724"/>
                <a:gd name="T77" fmla="*/ 198 h 689"/>
                <a:gd name="T78" fmla="*/ 690 w 724"/>
                <a:gd name="T79" fmla="*/ 147 h 689"/>
                <a:gd name="T80" fmla="*/ 670 w 724"/>
                <a:gd name="T81" fmla="*/ 109 h 689"/>
                <a:gd name="T82" fmla="*/ 650 w 724"/>
                <a:gd name="T83" fmla="*/ 86 h 689"/>
                <a:gd name="T84" fmla="*/ 629 w 724"/>
                <a:gd name="T85" fmla="*/ 70 h 689"/>
                <a:gd name="T86" fmla="*/ 609 w 724"/>
                <a:gd name="T87" fmla="*/ 59 h 689"/>
                <a:gd name="T88" fmla="*/ 586 w 724"/>
                <a:gd name="T89" fmla="*/ 53 h 689"/>
                <a:gd name="T90" fmla="*/ 560 w 724"/>
                <a:gd name="T91" fmla="*/ 48 h 689"/>
                <a:gd name="T92" fmla="*/ 532 w 724"/>
                <a:gd name="T93" fmla="*/ 43 h 689"/>
                <a:gd name="T94" fmla="*/ 499 w 724"/>
                <a:gd name="T95" fmla="*/ 38 h 689"/>
                <a:gd name="T96" fmla="*/ 464 w 724"/>
                <a:gd name="T97" fmla="*/ 30 h 689"/>
                <a:gd name="T98" fmla="*/ 435 w 724"/>
                <a:gd name="T99" fmla="*/ 22 h 689"/>
                <a:gd name="T100" fmla="*/ 410 w 724"/>
                <a:gd name="T101" fmla="*/ 15 h 689"/>
                <a:gd name="T102" fmla="*/ 387 w 724"/>
                <a:gd name="T103" fmla="*/ 8 h 689"/>
                <a:gd name="T104" fmla="*/ 365 w 724"/>
                <a:gd name="T105" fmla="*/ 3 h 689"/>
                <a:gd name="T106" fmla="*/ 344 w 724"/>
                <a:gd name="T107" fmla="*/ 0 h 689"/>
                <a:gd name="T108" fmla="*/ 321 w 724"/>
                <a:gd name="T109" fmla="*/ 0 h 689"/>
                <a:gd name="T110" fmla="*/ 297 w 724"/>
                <a:gd name="T111" fmla="*/ 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689">
                  <a:moveTo>
                    <a:pt x="283" y="7"/>
                  </a:moveTo>
                  <a:lnTo>
                    <a:pt x="253" y="16"/>
                  </a:lnTo>
                  <a:lnTo>
                    <a:pt x="231" y="27"/>
                  </a:lnTo>
                  <a:lnTo>
                    <a:pt x="214" y="41"/>
                  </a:lnTo>
                  <a:lnTo>
                    <a:pt x="200" y="56"/>
                  </a:lnTo>
                  <a:lnTo>
                    <a:pt x="189" y="72"/>
                  </a:lnTo>
                  <a:lnTo>
                    <a:pt x="176" y="89"/>
                  </a:lnTo>
                  <a:lnTo>
                    <a:pt x="162" y="108"/>
                  </a:lnTo>
                  <a:lnTo>
                    <a:pt x="145" y="127"/>
                  </a:lnTo>
                  <a:lnTo>
                    <a:pt x="124" y="146"/>
                  </a:lnTo>
                  <a:lnTo>
                    <a:pt x="101" y="163"/>
                  </a:lnTo>
                  <a:lnTo>
                    <a:pt x="78" y="180"/>
                  </a:lnTo>
                  <a:lnTo>
                    <a:pt x="55" y="199"/>
                  </a:lnTo>
                  <a:lnTo>
                    <a:pt x="34" y="219"/>
                  </a:lnTo>
                  <a:lnTo>
                    <a:pt x="16" y="241"/>
                  </a:lnTo>
                  <a:lnTo>
                    <a:pt x="5" y="267"/>
                  </a:lnTo>
                  <a:lnTo>
                    <a:pt x="0" y="295"/>
                  </a:lnTo>
                  <a:lnTo>
                    <a:pt x="0" y="318"/>
                  </a:lnTo>
                  <a:lnTo>
                    <a:pt x="4" y="337"/>
                  </a:lnTo>
                  <a:lnTo>
                    <a:pt x="9" y="351"/>
                  </a:lnTo>
                  <a:lnTo>
                    <a:pt x="19" y="364"/>
                  </a:lnTo>
                  <a:lnTo>
                    <a:pt x="29" y="379"/>
                  </a:lnTo>
                  <a:lnTo>
                    <a:pt x="43" y="399"/>
                  </a:lnTo>
                  <a:lnTo>
                    <a:pt x="59" y="423"/>
                  </a:lnTo>
                  <a:lnTo>
                    <a:pt x="77" y="456"/>
                  </a:lnTo>
                  <a:lnTo>
                    <a:pt x="94" y="495"/>
                  </a:lnTo>
                  <a:lnTo>
                    <a:pt x="104" y="530"/>
                  </a:lnTo>
                  <a:lnTo>
                    <a:pt x="111" y="560"/>
                  </a:lnTo>
                  <a:lnTo>
                    <a:pt x="116" y="586"/>
                  </a:lnTo>
                  <a:lnTo>
                    <a:pt x="124" y="609"/>
                  </a:lnTo>
                  <a:lnTo>
                    <a:pt x="138" y="630"/>
                  </a:lnTo>
                  <a:lnTo>
                    <a:pt x="162" y="650"/>
                  </a:lnTo>
                  <a:lnTo>
                    <a:pt x="198" y="668"/>
                  </a:lnTo>
                  <a:lnTo>
                    <a:pt x="218" y="675"/>
                  </a:lnTo>
                  <a:lnTo>
                    <a:pt x="236" y="681"/>
                  </a:lnTo>
                  <a:lnTo>
                    <a:pt x="252" y="685"/>
                  </a:lnTo>
                  <a:lnTo>
                    <a:pt x="268" y="688"/>
                  </a:lnTo>
                  <a:lnTo>
                    <a:pt x="283" y="689"/>
                  </a:lnTo>
                  <a:lnTo>
                    <a:pt x="298" y="688"/>
                  </a:lnTo>
                  <a:lnTo>
                    <a:pt x="312" y="686"/>
                  </a:lnTo>
                  <a:lnTo>
                    <a:pt x="325" y="684"/>
                  </a:lnTo>
                  <a:lnTo>
                    <a:pt x="338" y="681"/>
                  </a:lnTo>
                  <a:lnTo>
                    <a:pt x="352" y="676"/>
                  </a:lnTo>
                  <a:lnTo>
                    <a:pt x="366" y="671"/>
                  </a:lnTo>
                  <a:lnTo>
                    <a:pt x="381" y="667"/>
                  </a:lnTo>
                  <a:lnTo>
                    <a:pt x="396" y="662"/>
                  </a:lnTo>
                  <a:lnTo>
                    <a:pt x="412" y="657"/>
                  </a:lnTo>
                  <a:lnTo>
                    <a:pt x="429" y="651"/>
                  </a:lnTo>
                  <a:lnTo>
                    <a:pt x="448" y="646"/>
                  </a:lnTo>
                  <a:lnTo>
                    <a:pt x="471" y="640"/>
                  </a:lnTo>
                  <a:lnTo>
                    <a:pt x="493" y="637"/>
                  </a:lnTo>
                  <a:lnTo>
                    <a:pt x="513" y="633"/>
                  </a:lnTo>
                  <a:lnTo>
                    <a:pt x="533" y="631"/>
                  </a:lnTo>
                  <a:lnTo>
                    <a:pt x="551" y="630"/>
                  </a:lnTo>
                  <a:lnTo>
                    <a:pt x="570" y="628"/>
                  </a:lnTo>
                  <a:lnTo>
                    <a:pt x="586" y="625"/>
                  </a:lnTo>
                  <a:lnTo>
                    <a:pt x="602" y="623"/>
                  </a:lnTo>
                  <a:lnTo>
                    <a:pt x="617" y="620"/>
                  </a:lnTo>
                  <a:lnTo>
                    <a:pt x="632" y="615"/>
                  </a:lnTo>
                  <a:lnTo>
                    <a:pt x="645" y="609"/>
                  </a:lnTo>
                  <a:lnTo>
                    <a:pt x="658" y="602"/>
                  </a:lnTo>
                  <a:lnTo>
                    <a:pt x="671" y="593"/>
                  </a:lnTo>
                  <a:lnTo>
                    <a:pt x="683" y="581"/>
                  </a:lnTo>
                  <a:lnTo>
                    <a:pt x="695" y="567"/>
                  </a:lnTo>
                  <a:lnTo>
                    <a:pt x="706" y="550"/>
                  </a:lnTo>
                  <a:lnTo>
                    <a:pt x="718" y="528"/>
                  </a:lnTo>
                  <a:lnTo>
                    <a:pt x="723" y="506"/>
                  </a:lnTo>
                  <a:lnTo>
                    <a:pt x="724" y="485"/>
                  </a:lnTo>
                  <a:lnTo>
                    <a:pt x="721" y="463"/>
                  </a:lnTo>
                  <a:lnTo>
                    <a:pt x="718" y="440"/>
                  </a:lnTo>
                  <a:lnTo>
                    <a:pt x="713" y="413"/>
                  </a:lnTo>
                  <a:lnTo>
                    <a:pt x="710" y="380"/>
                  </a:lnTo>
                  <a:lnTo>
                    <a:pt x="709" y="344"/>
                  </a:lnTo>
                  <a:lnTo>
                    <a:pt x="709" y="313"/>
                  </a:lnTo>
                  <a:lnTo>
                    <a:pt x="709" y="281"/>
                  </a:lnTo>
                  <a:lnTo>
                    <a:pt x="709" y="253"/>
                  </a:lnTo>
                  <a:lnTo>
                    <a:pt x="708" y="225"/>
                  </a:lnTo>
                  <a:lnTo>
                    <a:pt x="704" y="198"/>
                  </a:lnTo>
                  <a:lnTo>
                    <a:pt x="700" y="172"/>
                  </a:lnTo>
                  <a:lnTo>
                    <a:pt x="690" y="147"/>
                  </a:lnTo>
                  <a:lnTo>
                    <a:pt x="679" y="124"/>
                  </a:lnTo>
                  <a:lnTo>
                    <a:pt x="670" y="109"/>
                  </a:lnTo>
                  <a:lnTo>
                    <a:pt x="659" y="96"/>
                  </a:lnTo>
                  <a:lnTo>
                    <a:pt x="650" y="86"/>
                  </a:lnTo>
                  <a:lnTo>
                    <a:pt x="640" y="78"/>
                  </a:lnTo>
                  <a:lnTo>
                    <a:pt x="629" y="70"/>
                  </a:lnTo>
                  <a:lnTo>
                    <a:pt x="619" y="64"/>
                  </a:lnTo>
                  <a:lnTo>
                    <a:pt x="609" y="59"/>
                  </a:lnTo>
                  <a:lnTo>
                    <a:pt x="597" y="56"/>
                  </a:lnTo>
                  <a:lnTo>
                    <a:pt x="586" y="53"/>
                  </a:lnTo>
                  <a:lnTo>
                    <a:pt x="573" y="50"/>
                  </a:lnTo>
                  <a:lnTo>
                    <a:pt x="560" y="48"/>
                  </a:lnTo>
                  <a:lnTo>
                    <a:pt x="547" y="46"/>
                  </a:lnTo>
                  <a:lnTo>
                    <a:pt x="532" y="43"/>
                  </a:lnTo>
                  <a:lnTo>
                    <a:pt x="516" y="41"/>
                  </a:lnTo>
                  <a:lnTo>
                    <a:pt x="499" y="38"/>
                  </a:lnTo>
                  <a:lnTo>
                    <a:pt x="481" y="34"/>
                  </a:lnTo>
                  <a:lnTo>
                    <a:pt x="464" y="30"/>
                  </a:lnTo>
                  <a:lnTo>
                    <a:pt x="449" y="26"/>
                  </a:lnTo>
                  <a:lnTo>
                    <a:pt x="435" y="22"/>
                  </a:lnTo>
                  <a:lnTo>
                    <a:pt x="421" y="18"/>
                  </a:lnTo>
                  <a:lnTo>
                    <a:pt x="410" y="15"/>
                  </a:lnTo>
                  <a:lnTo>
                    <a:pt x="397" y="11"/>
                  </a:lnTo>
                  <a:lnTo>
                    <a:pt x="387" y="8"/>
                  </a:lnTo>
                  <a:lnTo>
                    <a:pt x="375" y="4"/>
                  </a:lnTo>
                  <a:lnTo>
                    <a:pt x="365" y="3"/>
                  </a:lnTo>
                  <a:lnTo>
                    <a:pt x="354" y="1"/>
                  </a:lnTo>
                  <a:lnTo>
                    <a:pt x="344" y="0"/>
                  </a:lnTo>
                  <a:lnTo>
                    <a:pt x="333" y="0"/>
                  </a:lnTo>
                  <a:lnTo>
                    <a:pt x="321" y="0"/>
                  </a:lnTo>
                  <a:lnTo>
                    <a:pt x="310" y="1"/>
                  </a:lnTo>
                  <a:lnTo>
                    <a:pt x="297" y="3"/>
                  </a:lnTo>
                  <a:lnTo>
                    <a:pt x="283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3771108" y="4699909"/>
              <a:ext cx="306766" cy="292450"/>
            </a:xfrm>
            <a:custGeom>
              <a:avLst/>
              <a:gdLst>
                <a:gd name="T0" fmla="*/ 105 w 600"/>
                <a:gd name="T1" fmla="*/ 70 h 572"/>
                <a:gd name="T2" fmla="*/ 90 w 600"/>
                <a:gd name="T3" fmla="*/ 99 h 572"/>
                <a:gd name="T4" fmla="*/ 79 w 600"/>
                <a:gd name="T5" fmla="*/ 133 h 572"/>
                <a:gd name="T6" fmla="*/ 68 w 600"/>
                <a:gd name="T7" fmla="*/ 170 h 572"/>
                <a:gd name="T8" fmla="*/ 51 w 600"/>
                <a:gd name="T9" fmla="*/ 212 h 572"/>
                <a:gd name="T10" fmla="*/ 26 w 600"/>
                <a:gd name="T11" fmla="*/ 259 h 572"/>
                <a:gd name="T12" fmla="*/ 6 w 600"/>
                <a:gd name="T13" fmla="*/ 311 h 572"/>
                <a:gd name="T14" fmla="*/ 1 w 600"/>
                <a:gd name="T15" fmla="*/ 361 h 572"/>
                <a:gd name="T16" fmla="*/ 15 w 600"/>
                <a:gd name="T17" fmla="*/ 395 h 572"/>
                <a:gd name="T18" fmla="*/ 30 w 600"/>
                <a:gd name="T19" fmla="*/ 407 h 572"/>
                <a:gd name="T20" fmla="*/ 52 w 600"/>
                <a:gd name="T21" fmla="*/ 418 h 572"/>
                <a:gd name="T22" fmla="*/ 85 w 600"/>
                <a:gd name="T23" fmla="*/ 439 h 572"/>
                <a:gd name="T24" fmla="*/ 122 w 600"/>
                <a:gd name="T25" fmla="*/ 470 h 572"/>
                <a:gd name="T26" fmla="*/ 150 w 600"/>
                <a:gd name="T27" fmla="*/ 493 h 572"/>
                <a:gd name="T28" fmla="*/ 174 w 600"/>
                <a:gd name="T29" fmla="*/ 513 h 572"/>
                <a:gd name="T30" fmla="*/ 198 w 600"/>
                <a:gd name="T31" fmla="*/ 532 h 572"/>
                <a:gd name="T32" fmla="*/ 223 w 600"/>
                <a:gd name="T33" fmla="*/ 547 h 572"/>
                <a:gd name="T34" fmla="*/ 250 w 600"/>
                <a:gd name="T35" fmla="*/ 558 h 572"/>
                <a:gd name="T36" fmla="*/ 278 w 600"/>
                <a:gd name="T37" fmla="*/ 566 h 572"/>
                <a:gd name="T38" fmla="*/ 312 w 600"/>
                <a:gd name="T39" fmla="*/ 571 h 572"/>
                <a:gd name="T40" fmla="*/ 362 w 600"/>
                <a:gd name="T41" fmla="*/ 568 h 572"/>
                <a:gd name="T42" fmla="*/ 410 w 600"/>
                <a:gd name="T43" fmla="*/ 543 h 572"/>
                <a:gd name="T44" fmla="*/ 446 w 600"/>
                <a:gd name="T45" fmla="*/ 503 h 572"/>
                <a:gd name="T46" fmla="*/ 484 w 600"/>
                <a:gd name="T47" fmla="*/ 458 h 572"/>
                <a:gd name="T48" fmla="*/ 536 w 600"/>
                <a:gd name="T49" fmla="*/ 416 h 572"/>
                <a:gd name="T50" fmla="*/ 575 w 600"/>
                <a:gd name="T51" fmla="*/ 381 h 572"/>
                <a:gd name="T52" fmla="*/ 595 w 600"/>
                <a:gd name="T53" fmla="*/ 350 h 572"/>
                <a:gd name="T54" fmla="*/ 600 w 600"/>
                <a:gd name="T55" fmla="*/ 314 h 572"/>
                <a:gd name="T56" fmla="*/ 598 w 600"/>
                <a:gd name="T57" fmla="*/ 273 h 572"/>
                <a:gd name="T58" fmla="*/ 586 w 600"/>
                <a:gd name="T59" fmla="*/ 239 h 572"/>
                <a:gd name="T60" fmla="*/ 565 w 600"/>
                <a:gd name="T61" fmla="*/ 208 h 572"/>
                <a:gd name="T62" fmla="*/ 541 w 600"/>
                <a:gd name="T63" fmla="*/ 168 h 572"/>
                <a:gd name="T64" fmla="*/ 519 w 600"/>
                <a:gd name="T65" fmla="*/ 116 h 572"/>
                <a:gd name="T66" fmla="*/ 500 w 600"/>
                <a:gd name="T67" fmla="*/ 72 h 572"/>
                <a:gd name="T68" fmla="*/ 477 w 600"/>
                <a:gd name="T69" fmla="*/ 36 h 572"/>
                <a:gd name="T70" fmla="*/ 446 w 600"/>
                <a:gd name="T71" fmla="*/ 11 h 572"/>
                <a:gd name="T72" fmla="*/ 412 w 600"/>
                <a:gd name="T73" fmla="*/ 3 h 572"/>
                <a:gd name="T74" fmla="*/ 386 w 600"/>
                <a:gd name="T75" fmla="*/ 0 h 572"/>
                <a:gd name="T76" fmla="*/ 363 w 600"/>
                <a:gd name="T77" fmla="*/ 1 h 572"/>
                <a:gd name="T78" fmla="*/ 342 w 600"/>
                <a:gd name="T79" fmla="*/ 4 h 572"/>
                <a:gd name="T80" fmla="*/ 321 w 600"/>
                <a:gd name="T81" fmla="*/ 7 h 572"/>
                <a:gd name="T82" fmla="*/ 299 w 600"/>
                <a:gd name="T83" fmla="*/ 13 h 572"/>
                <a:gd name="T84" fmla="*/ 276 w 600"/>
                <a:gd name="T85" fmla="*/ 19 h 572"/>
                <a:gd name="T86" fmla="*/ 250 w 600"/>
                <a:gd name="T87" fmla="*/ 24 h 572"/>
                <a:gd name="T88" fmla="*/ 209 w 600"/>
                <a:gd name="T89" fmla="*/ 30 h 572"/>
                <a:gd name="T90" fmla="*/ 170 w 600"/>
                <a:gd name="T91" fmla="*/ 35 h 572"/>
                <a:gd name="T92" fmla="*/ 145 w 600"/>
                <a:gd name="T93" fmla="*/ 39 h 572"/>
                <a:gd name="T94" fmla="*/ 124 w 600"/>
                <a:gd name="T95" fmla="*/ 4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572">
                  <a:moveTo>
                    <a:pt x="115" y="58"/>
                  </a:moveTo>
                  <a:lnTo>
                    <a:pt x="105" y="70"/>
                  </a:lnTo>
                  <a:lnTo>
                    <a:pt x="97" y="84"/>
                  </a:lnTo>
                  <a:lnTo>
                    <a:pt x="90" y="99"/>
                  </a:lnTo>
                  <a:lnTo>
                    <a:pt x="85" y="115"/>
                  </a:lnTo>
                  <a:lnTo>
                    <a:pt x="79" y="133"/>
                  </a:lnTo>
                  <a:lnTo>
                    <a:pt x="75" y="151"/>
                  </a:lnTo>
                  <a:lnTo>
                    <a:pt x="68" y="170"/>
                  </a:lnTo>
                  <a:lnTo>
                    <a:pt x="60" y="191"/>
                  </a:lnTo>
                  <a:lnTo>
                    <a:pt x="51" y="212"/>
                  </a:lnTo>
                  <a:lnTo>
                    <a:pt x="38" y="235"/>
                  </a:lnTo>
                  <a:lnTo>
                    <a:pt x="26" y="259"/>
                  </a:lnTo>
                  <a:lnTo>
                    <a:pt x="15" y="284"/>
                  </a:lnTo>
                  <a:lnTo>
                    <a:pt x="6" y="311"/>
                  </a:lnTo>
                  <a:lnTo>
                    <a:pt x="0" y="336"/>
                  </a:lnTo>
                  <a:lnTo>
                    <a:pt x="1" y="361"/>
                  </a:lnTo>
                  <a:lnTo>
                    <a:pt x="8" y="384"/>
                  </a:lnTo>
                  <a:lnTo>
                    <a:pt x="15" y="395"/>
                  </a:lnTo>
                  <a:lnTo>
                    <a:pt x="22" y="402"/>
                  </a:lnTo>
                  <a:lnTo>
                    <a:pt x="30" y="407"/>
                  </a:lnTo>
                  <a:lnTo>
                    <a:pt x="39" y="412"/>
                  </a:lnTo>
                  <a:lnTo>
                    <a:pt x="52" y="418"/>
                  </a:lnTo>
                  <a:lnTo>
                    <a:pt x="67" y="426"/>
                  </a:lnTo>
                  <a:lnTo>
                    <a:pt x="85" y="439"/>
                  </a:lnTo>
                  <a:lnTo>
                    <a:pt x="108" y="457"/>
                  </a:lnTo>
                  <a:lnTo>
                    <a:pt x="122" y="470"/>
                  </a:lnTo>
                  <a:lnTo>
                    <a:pt x="136" y="481"/>
                  </a:lnTo>
                  <a:lnTo>
                    <a:pt x="150" y="493"/>
                  </a:lnTo>
                  <a:lnTo>
                    <a:pt x="161" y="503"/>
                  </a:lnTo>
                  <a:lnTo>
                    <a:pt x="174" y="513"/>
                  </a:lnTo>
                  <a:lnTo>
                    <a:pt x="186" y="522"/>
                  </a:lnTo>
                  <a:lnTo>
                    <a:pt x="198" y="532"/>
                  </a:lnTo>
                  <a:lnTo>
                    <a:pt x="210" y="539"/>
                  </a:lnTo>
                  <a:lnTo>
                    <a:pt x="223" y="547"/>
                  </a:lnTo>
                  <a:lnTo>
                    <a:pt x="236" y="552"/>
                  </a:lnTo>
                  <a:lnTo>
                    <a:pt x="250" y="558"/>
                  </a:lnTo>
                  <a:lnTo>
                    <a:pt x="263" y="563"/>
                  </a:lnTo>
                  <a:lnTo>
                    <a:pt x="278" y="566"/>
                  </a:lnTo>
                  <a:lnTo>
                    <a:pt x="294" y="570"/>
                  </a:lnTo>
                  <a:lnTo>
                    <a:pt x="312" y="571"/>
                  </a:lnTo>
                  <a:lnTo>
                    <a:pt x="330" y="572"/>
                  </a:lnTo>
                  <a:lnTo>
                    <a:pt x="362" y="568"/>
                  </a:lnTo>
                  <a:lnTo>
                    <a:pt x="388" y="558"/>
                  </a:lnTo>
                  <a:lnTo>
                    <a:pt x="410" y="543"/>
                  </a:lnTo>
                  <a:lnTo>
                    <a:pt x="429" y="524"/>
                  </a:lnTo>
                  <a:lnTo>
                    <a:pt x="446" y="503"/>
                  </a:lnTo>
                  <a:lnTo>
                    <a:pt x="465" y="480"/>
                  </a:lnTo>
                  <a:lnTo>
                    <a:pt x="484" y="458"/>
                  </a:lnTo>
                  <a:lnTo>
                    <a:pt x="507" y="437"/>
                  </a:lnTo>
                  <a:lnTo>
                    <a:pt x="536" y="416"/>
                  </a:lnTo>
                  <a:lnTo>
                    <a:pt x="559" y="397"/>
                  </a:lnTo>
                  <a:lnTo>
                    <a:pt x="575" y="381"/>
                  </a:lnTo>
                  <a:lnTo>
                    <a:pt x="587" y="365"/>
                  </a:lnTo>
                  <a:lnTo>
                    <a:pt x="595" y="350"/>
                  </a:lnTo>
                  <a:lnTo>
                    <a:pt x="599" y="333"/>
                  </a:lnTo>
                  <a:lnTo>
                    <a:pt x="600" y="314"/>
                  </a:lnTo>
                  <a:lnTo>
                    <a:pt x="600" y="292"/>
                  </a:lnTo>
                  <a:lnTo>
                    <a:pt x="598" y="273"/>
                  </a:lnTo>
                  <a:lnTo>
                    <a:pt x="594" y="256"/>
                  </a:lnTo>
                  <a:lnTo>
                    <a:pt x="586" y="239"/>
                  </a:lnTo>
                  <a:lnTo>
                    <a:pt x="576" y="225"/>
                  </a:lnTo>
                  <a:lnTo>
                    <a:pt x="565" y="208"/>
                  </a:lnTo>
                  <a:lnTo>
                    <a:pt x="553" y="190"/>
                  </a:lnTo>
                  <a:lnTo>
                    <a:pt x="541" y="168"/>
                  </a:lnTo>
                  <a:lnTo>
                    <a:pt x="528" y="141"/>
                  </a:lnTo>
                  <a:lnTo>
                    <a:pt x="519" y="116"/>
                  </a:lnTo>
                  <a:lnTo>
                    <a:pt x="510" y="93"/>
                  </a:lnTo>
                  <a:lnTo>
                    <a:pt x="500" y="72"/>
                  </a:lnTo>
                  <a:lnTo>
                    <a:pt x="490" y="52"/>
                  </a:lnTo>
                  <a:lnTo>
                    <a:pt x="477" y="36"/>
                  </a:lnTo>
                  <a:lnTo>
                    <a:pt x="464" y="21"/>
                  </a:lnTo>
                  <a:lnTo>
                    <a:pt x="446" y="11"/>
                  </a:lnTo>
                  <a:lnTo>
                    <a:pt x="426" y="5"/>
                  </a:lnTo>
                  <a:lnTo>
                    <a:pt x="412" y="3"/>
                  </a:lnTo>
                  <a:lnTo>
                    <a:pt x="398" y="1"/>
                  </a:lnTo>
                  <a:lnTo>
                    <a:pt x="386" y="0"/>
                  </a:lnTo>
                  <a:lnTo>
                    <a:pt x="374" y="0"/>
                  </a:lnTo>
                  <a:lnTo>
                    <a:pt x="363" y="1"/>
                  </a:lnTo>
                  <a:lnTo>
                    <a:pt x="352" y="3"/>
                  </a:lnTo>
                  <a:lnTo>
                    <a:pt x="342" y="4"/>
                  </a:lnTo>
                  <a:lnTo>
                    <a:pt x="331" y="5"/>
                  </a:lnTo>
                  <a:lnTo>
                    <a:pt x="321" y="7"/>
                  </a:lnTo>
                  <a:lnTo>
                    <a:pt x="311" y="11"/>
                  </a:lnTo>
                  <a:lnTo>
                    <a:pt x="299" y="13"/>
                  </a:lnTo>
                  <a:lnTo>
                    <a:pt x="288" y="15"/>
                  </a:lnTo>
                  <a:lnTo>
                    <a:pt x="276" y="19"/>
                  </a:lnTo>
                  <a:lnTo>
                    <a:pt x="263" y="21"/>
                  </a:lnTo>
                  <a:lnTo>
                    <a:pt x="250" y="24"/>
                  </a:lnTo>
                  <a:lnTo>
                    <a:pt x="235" y="27"/>
                  </a:lnTo>
                  <a:lnTo>
                    <a:pt x="209" y="30"/>
                  </a:lnTo>
                  <a:lnTo>
                    <a:pt x="187" y="32"/>
                  </a:lnTo>
                  <a:lnTo>
                    <a:pt x="170" y="35"/>
                  </a:lnTo>
                  <a:lnTo>
                    <a:pt x="156" y="37"/>
                  </a:lnTo>
                  <a:lnTo>
                    <a:pt x="145" y="39"/>
                  </a:lnTo>
                  <a:lnTo>
                    <a:pt x="135" y="43"/>
                  </a:lnTo>
                  <a:lnTo>
                    <a:pt x="124" y="49"/>
                  </a:lnTo>
                  <a:lnTo>
                    <a:pt x="115" y="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3800762" y="4724451"/>
              <a:ext cx="246435" cy="237232"/>
            </a:xfrm>
            <a:custGeom>
              <a:avLst/>
              <a:gdLst>
                <a:gd name="T0" fmla="*/ 1 w 481"/>
                <a:gd name="T1" fmla="*/ 260 h 463"/>
                <a:gd name="T2" fmla="*/ 1 w 481"/>
                <a:gd name="T3" fmla="*/ 212 h 463"/>
                <a:gd name="T4" fmla="*/ 10 w 481"/>
                <a:gd name="T5" fmla="*/ 169 h 463"/>
                <a:gd name="T6" fmla="*/ 28 w 481"/>
                <a:gd name="T7" fmla="*/ 126 h 463"/>
                <a:gd name="T8" fmla="*/ 55 w 481"/>
                <a:gd name="T9" fmla="*/ 89 h 463"/>
                <a:gd name="T10" fmla="*/ 88 w 481"/>
                <a:gd name="T11" fmla="*/ 57 h 463"/>
                <a:gd name="T12" fmla="*/ 127 w 481"/>
                <a:gd name="T13" fmla="*/ 31 h 463"/>
                <a:gd name="T14" fmla="*/ 173 w 481"/>
                <a:gd name="T15" fmla="*/ 11 h 463"/>
                <a:gd name="T16" fmla="*/ 223 w 481"/>
                <a:gd name="T17" fmla="*/ 1 h 463"/>
                <a:gd name="T18" fmla="*/ 271 w 481"/>
                <a:gd name="T19" fmla="*/ 0 h 463"/>
                <a:gd name="T20" fmla="*/ 316 w 481"/>
                <a:gd name="T21" fmla="*/ 8 h 463"/>
                <a:gd name="T22" fmla="*/ 358 w 481"/>
                <a:gd name="T23" fmla="*/ 24 h 463"/>
                <a:gd name="T24" fmla="*/ 395 w 481"/>
                <a:gd name="T25" fmla="*/ 47 h 463"/>
                <a:gd name="T26" fmla="*/ 426 w 481"/>
                <a:gd name="T27" fmla="*/ 78 h 463"/>
                <a:gd name="T28" fmla="*/ 452 w 481"/>
                <a:gd name="T29" fmla="*/ 113 h 463"/>
                <a:gd name="T30" fmla="*/ 470 w 481"/>
                <a:gd name="T31" fmla="*/ 156 h 463"/>
                <a:gd name="T32" fmla="*/ 479 w 481"/>
                <a:gd name="T33" fmla="*/ 202 h 463"/>
                <a:gd name="T34" fmla="*/ 480 w 481"/>
                <a:gd name="T35" fmla="*/ 248 h 463"/>
                <a:gd name="T36" fmla="*/ 472 w 481"/>
                <a:gd name="T37" fmla="*/ 293 h 463"/>
                <a:gd name="T38" fmla="*/ 456 w 481"/>
                <a:gd name="T39" fmla="*/ 335 h 463"/>
                <a:gd name="T40" fmla="*/ 432 w 481"/>
                <a:gd name="T41" fmla="*/ 372 h 463"/>
                <a:gd name="T42" fmla="*/ 401 w 481"/>
                <a:gd name="T43" fmla="*/ 406 h 463"/>
                <a:gd name="T44" fmla="*/ 363 w 481"/>
                <a:gd name="T45" fmla="*/ 432 h 463"/>
                <a:gd name="T46" fmla="*/ 318 w 481"/>
                <a:gd name="T47" fmla="*/ 452 h 463"/>
                <a:gd name="T48" fmla="*/ 269 w 481"/>
                <a:gd name="T49" fmla="*/ 462 h 463"/>
                <a:gd name="T50" fmla="*/ 220 w 481"/>
                <a:gd name="T51" fmla="*/ 463 h 463"/>
                <a:gd name="T52" fmla="*/ 173 w 481"/>
                <a:gd name="T53" fmla="*/ 455 h 463"/>
                <a:gd name="T54" fmla="*/ 129 w 481"/>
                <a:gd name="T55" fmla="*/ 439 h 463"/>
                <a:gd name="T56" fmla="*/ 90 w 481"/>
                <a:gd name="T57" fmla="*/ 415 h 463"/>
                <a:gd name="T58" fmla="*/ 56 w 481"/>
                <a:gd name="T59" fmla="*/ 385 h 463"/>
                <a:gd name="T60" fmla="*/ 29 w 481"/>
                <a:gd name="T61" fmla="*/ 348 h 463"/>
                <a:gd name="T62" fmla="*/ 10 w 481"/>
                <a:gd name="T63" fmla="*/ 30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1" h="463">
                  <a:moveTo>
                    <a:pt x="4" y="283"/>
                  </a:moveTo>
                  <a:lnTo>
                    <a:pt x="1" y="260"/>
                  </a:lnTo>
                  <a:lnTo>
                    <a:pt x="0" y="235"/>
                  </a:lnTo>
                  <a:lnTo>
                    <a:pt x="1" y="212"/>
                  </a:lnTo>
                  <a:lnTo>
                    <a:pt x="4" y="190"/>
                  </a:lnTo>
                  <a:lnTo>
                    <a:pt x="10" y="169"/>
                  </a:lnTo>
                  <a:lnTo>
                    <a:pt x="18" y="147"/>
                  </a:lnTo>
                  <a:lnTo>
                    <a:pt x="28" y="126"/>
                  </a:lnTo>
                  <a:lnTo>
                    <a:pt x="41" y="108"/>
                  </a:lnTo>
                  <a:lnTo>
                    <a:pt x="55" y="89"/>
                  </a:lnTo>
                  <a:lnTo>
                    <a:pt x="71" y="72"/>
                  </a:lnTo>
                  <a:lnTo>
                    <a:pt x="88" y="57"/>
                  </a:lnTo>
                  <a:lnTo>
                    <a:pt x="108" y="42"/>
                  </a:lnTo>
                  <a:lnTo>
                    <a:pt x="127" y="31"/>
                  </a:lnTo>
                  <a:lnTo>
                    <a:pt x="150" y="20"/>
                  </a:lnTo>
                  <a:lnTo>
                    <a:pt x="173" y="11"/>
                  </a:lnTo>
                  <a:lnTo>
                    <a:pt x="197" y="5"/>
                  </a:lnTo>
                  <a:lnTo>
                    <a:pt x="223" y="1"/>
                  </a:lnTo>
                  <a:lnTo>
                    <a:pt x="247" y="0"/>
                  </a:lnTo>
                  <a:lnTo>
                    <a:pt x="271" y="0"/>
                  </a:lnTo>
                  <a:lnTo>
                    <a:pt x="294" y="3"/>
                  </a:lnTo>
                  <a:lnTo>
                    <a:pt x="316" y="8"/>
                  </a:lnTo>
                  <a:lnTo>
                    <a:pt x="338" y="14"/>
                  </a:lnTo>
                  <a:lnTo>
                    <a:pt x="358" y="24"/>
                  </a:lnTo>
                  <a:lnTo>
                    <a:pt x="377" y="34"/>
                  </a:lnTo>
                  <a:lnTo>
                    <a:pt x="395" y="47"/>
                  </a:lnTo>
                  <a:lnTo>
                    <a:pt x="411" y="62"/>
                  </a:lnTo>
                  <a:lnTo>
                    <a:pt x="426" y="78"/>
                  </a:lnTo>
                  <a:lnTo>
                    <a:pt x="440" y="95"/>
                  </a:lnTo>
                  <a:lnTo>
                    <a:pt x="452" y="113"/>
                  </a:lnTo>
                  <a:lnTo>
                    <a:pt x="462" y="134"/>
                  </a:lnTo>
                  <a:lnTo>
                    <a:pt x="470" y="156"/>
                  </a:lnTo>
                  <a:lnTo>
                    <a:pt x="476" y="179"/>
                  </a:lnTo>
                  <a:lnTo>
                    <a:pt x="479" y="202"/>
                  </a:lnTo>
                  <a:lnTo>
                    <a:pt x="481" y="225"/>
                  </a:lnTo>
                  <a:lnTo>
                    <a:pt x="480" y="248"/>
                  </a:lnTo>
                  <a:lnTo>
                    <a:pt x="477" y="271"/>
                  </a:lnTo>
                  <a:lnTo>
                    <a:pt x="472" y="293"/>
                  </a:lnTo>
                  <a:lnTo>
                    <a:pt x="465" y="315"/>
                  </a:lnTo>
                  <a:lnTo>
                    <a:pt x="456" y="335"/>
                  </a:lnTo>
                  <a:lnTo>
                    <a:pt x="445" y="354"/>
                  </a:lnTo>
                  <a:lnTo>
                    <a:pt x="432" y="372"/>
                  </a:lnTo>
                  <a:lnTo>
                    <a:pt x="417" y="390"/>
                  </a:lnTo>
                  <a:lnTo>
                    <a:pt x="401" y="406"/>
                  </a:lnTo>
                  <a:lnTo>
                    <a:pt x="383" y="419"/>
                  </a:lnTo>
                  <a:lnTo>
                    <a:pt x="363" y="432"/>
                  </a:lnTo>
                  <a:lnTo>
                    <a:pt x="341" y="442"/>
                  </a:lnTo>
                  <a:lnTo>
                    <a:pt x="318" y="452"/>
                  </a:lnTo>
                  <a:lnTo>
                    <a:pt x="294" y="457"/>
                  </a:lnTo>
                  <a:lnTo>
                    <a:pt x="269" y="462"/>
                  </a:lnTo>
                  <a:lnTo>
                    <a:pt x="245" y="463"/>
                  </a:lnTo>
                  <a:lnTo>
                    <a:pt x="220" y="463"/>
                  </a:lnTo>
                  <a:lnTo>
                    <a:pt x="196" y="460"/>
                  </a:lnTo>
                  <a:lnTo>
                    <a:pt x="173" y="455"/>
                  </a:lnTo>
                  <a:lnTo>
                    <a:pt x="150" y="448"/>
                  </a:lnTo>
                  <a:lnTo>
                    <a:pt x="129" y="439"/>
                  </a:lnTo>
                  <a:lnTo>
                    <a:pt x="109" y="427"/>
                  </a:lnTo>
                  <a:lnTo>
                    <a:pt x="90" y="415"/>
                  </a:lnTo>
                  <a:lnTo>
                    <a:pt x="72" y="401"/>
                  </a:lnTo>
                  <a:lnTo>
                    <a:pt x="56" y="385"/>
                  </a:lnTo>
                  <a:lnTo>
                    <a:pt x="42" y="367"/>
                  </a:lnTo>
                  <a:lnTo>
                    <a:pt x="29" y="348"/>
                  </a:lnTo>
                  <a:lnTo>
                    <a:pt x="19" y="327"/>
                  </a:lnTo>
                  <a:lnTo>
                    <a:pt x="10" y="306"/>
                  </a:lnTo>
                  <a:lnTo>
                    <a:pt x="4" y="2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89"/>
            <p:cNvSpPr>
              <a:spLocks/>
            </p:cNvSpPr>
            <p:nvPr/>
          </p:nvSpPr>
          <p:spPr bwMode="auto">
            <a:xfrm>
              <a:off x="3862115" y="4740812"/>
              <a:ext cx="130887" cy="201443"/>
            </a:xfrm>
            <a:custGeom>
              <a:avLst/>
              <a:gdLst>
                <a:gd name="T0" fmla="*/ 256 w 258"/>
                <a:gd name="T1" fmla="*/ 256 h 393"/>
                <a:gd name="T2" fmla="*/ 242 w 258"/>
                <a:gd name="T3" fmla="*/ 219 h 393"/>
                <a:gd name="T4" fmla="*/ 219 w 258"/>
                <a:gd name="T5" fmla="*/ 192 h 393"/>
                <a:gd name="T6" fmla="*/ 192 w 258"/>
                <a:gd name="T7" fmla="*/ 172 h 393"/>
                <a:gd name="T8" fmla="*/ 140 w 258"/>
                <a:gd name="T9" fmla="*/ 144 h 393"/>
                <a:gd name="T10" fmla="*/ 120 w 258"/>
                <a:gd name="T11" fmla="*/ 131 h 393"/>
                <a:gd name="T12" fmla="*/ 104 w 258"/>
                <a:gd name="T13" fmla="*/ 116 h 393"/>
                <a:gd name="T14" fmla="*/ 93 w 258"/>
                <a:gd name="T15" fmla="*/ 99 h 393"/>
                <a:gd name="T16" fmla="*/ 89 w 258"/>
                <a:gd name="T17" fmla="*/ 79 h 393"/>
                <a:gd name="T18" fmla="*/ 92 w 258"/>
                <a:gd name="T19" fmla="*/ 58 h 393"/>
                <a:gd name="T20" fmla="*/ 104 w 258"/>
                <a:gd name="T21" fmla="*/ 42 h 393"/>
                <a:gd name="T22" fmla="*/ 122 w 258"/>
                <a:gd name="T23" fmla="*/ 31 h 393"/>
                <a:gd name="T24" fmla="*/ 147 w 258"/>
                <a:gd name="T25" fmla="*/ 26 h 393"/>
                <a:gd name="T26" fmla="*/ 175 w 258"/>
                <a:gd name="T27" fmla="*/ 33 h 393"/>
                <a:gd name="T28" fmla="*/ 196 w 258"/>
                <a:gd name="T29" fmla="*/ 50 h 393"/>
                <a:gd name="T30" fmla="*/ 212 w 258"/>
                <a:gd name="T31" fmla="*/ 73 h 393"/>
                <a:gd name="T32" fmla="*/ 222 w 258"/>
                <a:gd name="T33" fmla="*/ 96 h 393"/>
                <a:gd name="T34" fmla="*/ 234 w 258"/>
                <a:gd name="T35" fmla="*/ 101 h 393"/>
                <a:gd name="T36" fmla="*/ 244 w 258"/>
                <a:gd name="T37" fmla="*/ 95 h 393"/>
                <a:gd name="T38" fmla="*/ 241 w 258"/>
                <a:gd name="T39" fmla="*/ 45 h 393"/>
                <a:gd name="T40" fmla="*/ 234 w 258"/>
                <a:gd name="T41" fmla="*/ 14 h 393"/>
                <a:gd name="T42" fmla="*/ 224 w 258"/>
                <a:gd name="T43" fmla="*/ 11 h 393"/>
                <a:gd name="T44" fmla="*/ 214 w 258"/>
                <a:gd name="T45" fmla="*/ 9 h 393"/>
                <a:gd name="T46" fmla="*/ 197 w 258"/>
                <a:gd name="T47" fmla="*/ 4 h 393"/>
                <a:gd name="T48" fmla="*/ 181 w 258"/>
                <a:gd name="T49" fmla="*/ 2 h 393"/>
                <a:gd name="T50" fmla="*/ 165 w 258"/>
                <a:gd name="T51" fmla="*/ 0 h 393"/>
                <a:gd name="T52" fmla="*/ 150 w 258"/>
                <a:gd name="T53" fmla="*/ 0 h 393"/>
                <a:gd name="T54" fmla="*/ 94 w 258"/>
                <a:gd name="T55" fmla="*/ 8 h 393"/>
                <a:gd name="T56" fmla="*/ 53 w 258"/>
                <a:gd name="T57" fmla="*/ 30 h 393"/>
                <a:gd name="T58" fmla="*/ 27 w 258"/>
                <a:gd name="T59" fmla="*/ 65 h 393"/>
                <a:gd name="T60" fmla="*/ 17 w 258"/>
                <a:gd name="T61" fmla="*/ 109 h 393"/>
                <a:gd name="T62" fmla="*/ 25 w 258"/>
                <a:gd name="T63" fmla="*/ 147 h 393"/>
                <a:gd name="T64" fmla="*/ 45 w 258"/>
                <a:gd name="T65" fmla="*/ 178 h 393"/>
                <a:gd name="T66" fmla="*/ 73 w 258"/>
                <a:gd name="T67" fmla="*/ 201 h 393"/>
                <a:gd name="T68" fmla="*/ 104 w 258"/>
                <a:gd name="T69" fmla="*/ 219 h 393"/>
                <a:gd name="T70" fmla="*/ 130 w 258"/>
                <a:gd name="T71" fmla="*/ 234 h 393"/>
                <a:gd name="T72" fmla="*/ 155 w 258"/>
                <a:gd name="T73" fmla="*/ 254 h 393"/>
                <a:gd name="T74" fmla="*/ 174 w 258"/>
                <a:gd name="T75" fmla="*/ 278 h 393"/>
                <a:gd name="T76" fmla="*/ 181 w 258"/>
                <a:gd name="T77" fmla="*/ 309 h 393"/>
                <a:gd name="T78" fmla="*/ 177 w 258"/>
                <a:gd name="T79" fmla="*/ 330 h 393"/>
                <a:gd name="T80" fmla="*/ 166 w 258"/>
                <a:gd name="T81" fmla="*/ 348 h 393"/>
                <a:gd name="T82" fmla="*/ 146 w 258"/>
                <a:gd name="T83" fmla="*/ 362 h 393"/>
                <a:gd name="T84" fmla="*/ 120 w 258"/>
                <a:gd name="T85" fmla="*/ 367 h 393"/>
                <a:gd name="T86" fmla="*/ 85 w 258"/>
                <a:gd name="T87" fmla="*/ 358 h 393"/>
                <a:gd name="T88" fmla="*/ 58 w 258"/>
                <a:gd name="T89" fmla="*/ 336 h 393"/>
                <a:gd name="T90" fmla="*/ 36 w 258"/>
                <a:gd name="T91" fmla="*/ 308 h 393"/>
                <a:gd name="T92" fmla="*/ 22 w 258"/>
                <a:gd name="T93" fmla="*/ 278 h 393"/>
                <a:gd name="T94" fmla="*/ 12 w 258"/>
                <a:gd name="T95" fmla="*/ 274 h 393"/>
                <a:gd name="T96" fmla="*/ 0 w 258"/>
                <a:gd name="T97" fmla="*/ 279 h 393"/>
                <a:gd name="T98" fmla="*/ 6 w 258"/>
                <a:gd name="T99" fmla="*/ 336 h 393"/>
                <a:gd name="T100" fmla="*/ 19 w 258"/>
                <a:gd name="T101" fmla="*/ 371 h 393"/>
                <a:gd name="T102" fmla="*/ 31 w 258"/>
                <a:gd name="T103" fmla="*/ 377 h 393"/>
                <a:gd name="T104" fmla="*/ 52 w 258"/>
                <a:gd name="T105" fmla="*/ 385 h 393"/>
                <a:gd name="T106" fmla="*/ 80 w 258"/>
                <a:gd name="T107" fmla="*/ 391 h 393"/>
                <a:gd name="T108" fmla="*/ 115 w 258"/>
                <a:gd name="T109" fmla="*/ 393 h 393"/>
                <a:gd name="T110" fmla="*/ 174 w 258"/>
                <a:gd name="T111" fmla="*/ 385 h 393"/>
                <a:gd name="T112" fmla="*/ 219 w 258"/>
                <a:gd name="T113" fmla="*/ 362 h 393"/>
                <a:gd name="T114" fmla="*/ 247 w 258"/>
                <a:gd name="T115" fmla="*/ 325 h 393"/>
                <a:gd name="T116" fmla="*/ 258 w 258"/>
                <a:gd name="T117" fmla="*/ 27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8" h="393">
                  <a:moveTo>
                    <a:pt x="258" y="278"/>
                  </a:moveTo>
                  <a:lnTo>
                    <a:pt x="256" y="256"/>
                  </a:lnTo>
                  <a:lnTo>
                    <a:pt x="250" y="237"/>
                  </a:lnTo>
                  <a:lnTo>
                    <a:pt x="242" y="219"/>
                  </a:lnTo>
                  <a:lnTo>
                    <a:pt x="231" y="205"/>
                  </a:lnTo>
                  <a:lnTo>
                    <a:pt x="219" y="192"/>
                  </a:lnTo>
                  <a:lnTo>
                    <a:pt x="205" y="180"/>
                  </a:lnTo>
                  <a:lnTo>
                    <a:pt x="192" y="172"/>
                  </a:lnTo>
                  <a:lnTo>
                    <a:pt x="178" y="164"/>
                  </a:lnTo>
                  <a:lnTo>
                    <a:pt x="140" y="144"/>
                  </a:lnTo>
                  <a:lnTo>
                    <a:pt x="130" y="138"/>
                  </a:lnTo>
                  <a:lnTo>
                    <a:pt x="120" y="131"/>
                  </a:lnTo>
                  <a:lnTo>
                    <a:pt x="112" y="124"/>
                  </a:lnTo>
                  <a:lnTo>
                    <a:pt x="104" y="116"/>
                  </a:lnTo>
                  <a:lnTo>
                    <a:pt x="98" y="107"/>
                  </a:lnTo>
                  <a:lnTo>
                    <a:pt x="93" y="99"/>
                  </a:lnTo>
                  <a:lnTo>
                    <a:pt x="90" y="88"/>
                  </a:lnTo>
                  <a:lnTo>
                    <a:pt x="89" y="79"/>
                  </a:lnTo>
                  <a:lnTo>
                    <a:pt x="90" y="69"/>
                  </a:lnTo>
                  <a:lnTo>
                    <a:pt x="92" y="58"/>
                  </a:lnTo>
                  <a:lnTo>
                    <a:pt x="97" y="49"/>
                  </a:lnTo>
                  <a:lnTo>
                    <a:pt x="104" y="42"/>
                  </a:lnTo>
                  <a:lnTo>
                    <a:pt x="112" y="35"/>
                  </a:lnTo>
                  <a:lnTo>
                    <a:pt x="122" y="31"/>
                  </a:lnTo>
                  <a:lnTo>
                    <a:pt x="134" y="27"/>
                  </a:lnTo>
                  <a:lnTo>
                    <a:pt x="147" y="26"/>
                  </a:lnTo>
                  <a:lnTo>
                    <a:pt x="161" y="29"/>
                  </a:lnTo>
                  <a:lnTo>
                    <a:pt x="175" y="33"/>
                  </a:lnTo>
                  <a:lnTo>
                    <a:pt x="186" y="41"/>
                  </a:lnTo>
                  <a:lnTo>
                    <a:pt x="196" y="50"/>
                  </a:lnTo>
                  <a:lnTo>
                    <a:pt x="205" y="62"/>
                  </a:lnTo>
                  <a:lnTo>
                    <a:pt x="212" y="73"/>
                  </a:lnTo>
                  <a:lnTo>
                    <a:pt x="218" y="85"/>
                  </a:lnTo>
                  <a:lnTo>
                    <a:pt x="222" y="96"/>
                  </a:lnTo>
                  <a:lnTo>
                    <a:pt x="227" y="100"/>
                  </a:lnTo>
                  <a:lnTo>
                    <a:pt x="234" y="101"/>
                  </a:lnTo>
                  <a:lnTo>
                    <a:pt x="241" y="99"/>
                  </a:lnTo>
                  <a:lnTo>
                    <a:pt x="244" y="95"/>
                  </a:lnTo>
                  <a:lnTo>
                    <a:pt x="243" y="69"/>
                  </a:lnTo>
                  <a:lnTo>
                    <a:pt x="241" y="45"/>
                  </a:lnTo>
                  <a:lnTo>
                    <a:pt x="237" y="26"/>
                  </a:lnTo>
                  <a:lnTo>
                    <a:pt x="234" y="14"/>
                  </a:lnTo>
                  <a:lnTo>
                    <a:pt x="229" y="12"/>
                  </a:lnTo>
                  <a:lnTo>
                    <a:pt x="224" y="11"/>
                  </a:lnTo>
                  <a:lnTo>
                    <a:pt x="220" y="10"/>
                  </a:lnTo>
                  <a:lnTo>
                    <a:pt x="214" y="9"/>
                  </a:lnTo>
                  <a:lnTo>
                    <a:pt x="206" y="7"/>
                  </a:lnTo>
                  <a:lnTo>
                    <a:pt x="197" y="4"/>
                  </a:lnTo>
                  <a:lnTo>
                    <a:pt x="189" y="3"/>
                  </a:lnTo>
                  <a:lnTo>
                    <a:pt x="181" y="2"/>
                  </a:lnTo>
                  <a:lnTo>
                    <a:pt x="173" y="1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50" y="0"/>
                  </a:lnTo>
                  <a:lnTo>
                    <a:pt x="120" y="2"/>
                  </a:lnTo>
                  <a:lnTo>
                    <a:pt x="94" y="8"/>
                  </a:lnTo>
                  <a:lnTo>
                    <a:pt x="71" y="17"/>
                  </a:lnTo>
                  <a:lnTo>
                    <a:pt x="53" y="30"/>
                  </a:lnTo>
                  <a:lnTo>
                    <a:pt x="37" y="46"/>
                  </a:lnTo>
                  <a:lnTo>
                    <a:pt x="27" y="65"/>
                  </a:lnTo>
                  <a:lnTo>
                    <a:pt x="20" y="86"/>
                  </a:lnTo>
                  <a:lnTo>
                    <a:pt x="17" y="109"/>
                  </a:lnTo>
                  <a:lnTo>
                    <a:pt x="20" y="129"/>
                  </a:lnTo>
                  <a:lnTo>
                    <a:pt x="25" y="147"/>
                  </a:lnTo>
                  <a:lnTo>
                    <a:pt x="35" y="163"/>
                  </a:lnTo>
                  <a:lnTo>
                    <a:pt x="45" y="178"/>
                  </a:lnTo>
                  <a:lnTo>
                    <a:pt x="59" y="191"/>
                  </a:lnTo>
                  <a:lnTo>
                    <a:pt x="73" y="201"/>
                  </a:lnTo>
                  <a:lnTo>
                    <a:pt x="88" y="211"/>
                  </a:lnTo>
                  <a:lnTo>
                    <a:pt x="104" y="219"/>
                  </a:lnTo>
                  <a:lnTo>
                    <a:pt x="116" y="226"/>
                  </a:lnTo>
                  <a:lnTo>
                    <a:pt x="130" y="234"/>
                  </a:lnTo>
                  <a:lnTo>
                    <a:pt x="143" y="244"/>
                  </a:lnTo>
                  <a:lnTo>
                    <a:pt x="155" y="254"/>
                  </a:lnTo>
                  <a:lnTo>
                    <a:pt x="166" y="265"/>
                  </a:lnTo>
                  <a:lnTo>
                    <a:pt x="174" y="278"/>
                  </a:lnTo>
                  <a:lnTo>
                    <a:pt x="178" y="293"/>
                  </a:lnTo>
                  <a:lnTo>
                    <a:pt x="181" y="309"/>
                  </a:lnTo>
                  <a:lnTo>
                    <a:pt x="180" y="320"/>
                  </a:lnTo>
                  <a:lnTo>
                    <a:pt x="177" y="330"/>
                  </a:lnTo>
                  <a:lnTo>
                    <a:pt x="173" y="340"/>
                  </a:lnTo>
                  <a:lnTo>
                    <a:pt x="166" y="348"/>
                  </a:lnTo>
                  <a:lnTo>
                    <a:pt x="158" y="356"/>
                  </a:lnTo>
                  <a:lnTo>
                    <a:pt x="146" y="362"/>
                  </a:lnTo>
                  <a:lnTo>
                    <a:pt x="135" y="366"/>
                  </a:lnTo>
                  <a:lnTo>
                    <a:pt x="120" y="367"/>
                  </a:lnTo>
                  <a:lnTo>
                    <a:pt x="103" y="364"/>
                  </a:lnTo>
                  <a:lnTo>
                    <a:pt x="85" y="358"/>
                  </a:lnTo>
                  <a:lnTo>
                    <a:pt x="70" y="348"/>
                  </a:lnTo>
                  <a:lnTo>
                    <a:pt x="58" y="336"/>
                  </a:lnTo>
                  <a:lnTo>
                    <a:pt x="45" y="322"/>
                  </a:lnTo>
                  <a:lnTo>
                    <a:pt x="36" y="308"/>
                  </a:lnTo>
                  <a:lnTo>
                    <a:pt x="28" y="292"/>
                  </a:lnTo>
                  <a:lnTo>
                    <a:pt x="22" y="278"/>
                  </a:lnTo>
                  <a:lnTo>
                    <a:pt x="17" y="275"/>
                  </a:lnTo>
                  <a:lnTo>
                    <a:pt x="12" y="274"/>
                  </a:lnTo>
                  <a:lnTo>
                    <a:pt x="5" y="275"/>
                  </a:lnTo>
                  <a:lnTo>
                    <a:pt x="0" y="279"/>
                  </a:lnTo>
                  <a:lnTo>
                    <a:pt x="1" y="308"/>
                  </a:lnTo>
                  <a:lnTo>
                    <a:pt x="6" y="336"/>
                  </a:lnTo>
                  <a:lnTo>
                    <a:pt x="12" y="358"/>
                  </a:lnTo>
                  <a:lnTo>
                    <a:pt x="19" y="371"/>
                  </a:lnTo>
                  <a:lnTo>
                    <a:pt x="24" y="375"/>
                  </a:lnTo>
                  <a:lnTo>
                    <a:pt x="31" y="377"/>
                  </a:lnTo>
                  <a:lnTo>
                    <a:pt x="40" y="382"/>
                  </a:lnTo>
                  <a:lnTo>
                    <a:pt x="52" y="385"/>
                  </a:lnTo>
                  <a:lnTo>
                    <a:pt x="65" y="389"/>
                  </a:lnTo>
                  <a:lnTo>
                    <a:pt x="80" y="391"/>
                  </a:lnTo>
                  <a:lnTo>
                    <a:pt x="97" y="392"/>
                  </a:lnTo>
                  <a:lnTo>
                    <a:pt x="115" y="393"/>
                  </a:lnTo>
                  <a:lnTo>
                    <a:pt x="146" y="391"/>
                  </a:lnTo>
                  <a:lnTo>
                    <a:pt x="174" y="385"/>
                  </a:lnTo>
                  <a:lnTo>
                    <a:pt x="198" y="375"/>
                  </a:lnTo>
                  <a:lnTo>
                    <a:pt x="219" y="362"/>
                  </a:lnTo>
                  <a:lnTo>
                    <a:pt x="235" y="345"/>
                  </a:lnTo>
                  <a:lnTo>
                    <a:pt x="247" y="325"/>
                  </a:lnTo>
                  <a:lnTo>
                    <a:pt x="256" y="303"/>
                  </a:lnTo>
                  <a:lnTo>
                    <a:pt x="258" y="27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3818145" y="4733654"/>
              <a:ext cx="139067" cy="154405"/>
            </a:xfrm>
            <a:custGeom>
              <a:avLst/>
              <a:gdLst>
                <a:gd name="T0" fmla="*/ 253 w 273"/>
                <a:gd name="T1" fmla="*/ 1 h 301"/>
                <a:gd name="T2" fmla="*/ 265 w 273"/>
                <a:gd name="T3" fmla="*/ 6 h 301"/>
                <a:gd name="T4" fmla="*/ 271 w 273"/>
                <a:gd name="T5" fmla="*/ 15 h 301"/>
                <a:gd name="T6" fmla="*/ 273 w 273"/>
                <a:gd name="T7" fmla="*/ 29 h 301"/>
                <a:gd name="T8" fmla="*/ 266 w 273"/>
                <a:gd name="T9" fmla="*/ 46 h 301"/>
                <a:gd name="T10" fmla="*/ 251 w 273"/>
                <a:gd name="T11" fmla="*/ 64 h 301"/>
                <a:gd name="T12" fmla="*/ 225 w 273"/>
                <a:gd name="T13" fmla="*/ 83 h 301"/>
                <a:gd name="T14" fmla="*/ 190 w 273"/>
                <a:gd name="T15" fmla="*/ 99 h 301"/>
                <a:gd name="T16" fmla="*/ 143 w 273"/>
                <a:gd name="T17" fmla="*/ 113 h 301"/>
                <a:gd name="T18" fmla="*/ 112 w 273"/>
                <a:gd name="T19" fmla="*/ 126 h 301"/>
                <a:gd name="T20" fmla="*/ 86 w 273"/>
                <a:gd name="T21" fmla="*/ 150 h 301"/>
                <a:gd name="T22" fmla="*/ 66 w 273"/>
                <a:gd name="T23" fmla="*/ 180 h 301"/>
                <a:gd name="T24" fmla="*/ 49 w 273"/>
                <a:gd name="T25" fmla="*/ 214 h 301"/>
                <a:gd name="T26" fmla="*/ 38 w 273"/>
                <a:gd name="T27" fmla="*/ 247 h 301"/>
                <a:gd name="T28" fmla="*/ 31 w 273"/>
                <a:gd name="T29" fmla="*/ 275 h 301"/>
                <a:gd name="T30" fmla="*/ 26 w 273"/>
                <a:gd name="T31" fmla="*/ 294 h 301"/>
                <a:gd name="T32" fmla="*/ 25 w 273"/>
                <a:gd name="T33" fmla="*/ 301 h 301"/>
                <a:gd name="T34" fmla="*/ 14 w 273"/>
                <a:gd name="T35" fmla="*/ 297 h 301"/>
                <a:gd name="T36" fmla="*/ 5 w 273"/>
                <a:gd name="T37" fmla="*/ 276 h 301"/>
                <a:gd name="T38" fmla="*/ 0 w 273"/>
                <a:gd name="T39" fmla="*/ 245 h 301"/>
                <a:gd name="T40" fmla="*/ 0 w 273"/>
                <a:gd name="T41" fmla="*/ 207 h 301"/>
                <a:gd name="T42" fmla="*/ 7 w 273"/>
                <a:gd name="T43" fmla="*/ 163 h 301"/>
                <a:gd name="T44" fmla="*/ 22 w 273"/>
                <a:gd name="T45" fmla="*/ 121 h 301"/>
                <a:gd name="T46" fmla="*/ 46 w 273"/>
                <a:gd name="T47" fmla="*/ 80 h 301"/>
                <a:gd name="T48" fmla="*/ 82 w 273"/>
                <a:gd name="T49" fmla="*/ 47 h 301"/>
                <a:gd name="T50" fmla="*/ 113 w 273"/>
                <a:gd name="T51" fmla="*/ 29 h 301"/>
                <a:gd name="T52" fmla="*/ 144 w 273"/>
                <a:gd name="T53" fmla="*/ 16 h 301"/>
                <a:gd name="T54" fmla="*/ 173 w 273"/>
                <a:gd name="T55" fmla="*/ 7 h 301"/>
                <a:gd name="T56" fmla="*/ 199 w 273"/>
                <a:gd name="T57" fmla="*/ 2 h 301"/>
                <a:gd name="T58" fmla="*/ 221 w 273"/>
                <a:gd name="T59" fmla="*/ 0 h 301"/>
                <a:gd name="T60" fmla="*/ 238 w 273"/>
                <a:gd name="T61" fmla="*/ 0 h 301"/>
                <a:gd name="T62" fmla="*/ 250 w 273"/>
                <a:gd name="T63" fmla="*/ 1 h 301"/>
                <a:gd name="T64" fmla="*/ 253 w 273"/>
                <a:gd name="T65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301">
                  <a:moveTo>
                    <a:pt x="253" y="1"/>
                  </a:moveTo>
                  <a:lnTo>
                    <a:pt x="265" y="6"/>
                  </a:lnTo>
                  <a:lnTo>
                    <a:pt x="271" y="15"/>
                  </a:lnTo>
                  <a:lnTo>
                    <a:pt x="273" y="29"/>
                  </a:lnTo>
                  <a:lnTo>
                    <a:pt x="266" y="46"/>
                  </a:lnTo>
                  <a:lnTo>
                    <a:pt x="251" y="64"/>
                  </a:lnTo>
                  <a:lnTo>
                    <a:pt x="225" y="83"/>
                  </a:lnTo>
                  <a:lnTo>
                    <a:pt x="190" y="99"/>
                  </a:lnTo>
                  <a:lnTo>
                    <a:pt x="143" y="113"/>
                  </a:lnTo>
                  <a:lnTo>
                    <a:pt x="112" y="126"/>
                  </a:lnTo>
                  <a:lnTo>
                    <a:pt x="86" y="150"/>
                  </a:lnTo>
                  <a:lnTo>
                    <a:pt x="66" y="180"/>
                  </a:lnTo>
                  <a:lnTo>
                    <a:pt x="49" y="214"/>
                  </a:lnTo>
                  <a:lnTo>
                    <a:pt x="38" y="247"/>
                  </a:lnTo>
                  <a:lnTo>
                    <a:pt x="31" y="275"/>
                  </a:lnTo>
                  <a:lnTo>
                    <a:pt x="26" y="294"/>
                  </a:lnTo>
                  <a:lnTo>
                    <a:pt x="25" y="301"/>
                  </a:lnTo>
                  <a:lnTo>
                    <a:pt x="14" y="297"/>
                  </a:lnTo>
                  <a:lnTo>
                    <a:pt x="5" y="276"/>
                  </a:lnTo>
                  <a:lnTo>
                    <a:pt x="0" y="245"/>
                  </a:lnTo>
                  <a:lnTo>
                    <a:pt x="0" y="207"/>
                  </a:lnTo>
                  <a:lnTo>
                    <a:pt x="7" y="163"/>
                  </a:lnTo>
                  <a:lnTo>
                    <a:pt x="22" y="121"/>
                  </a:lnTo>
                  <a:lnTo>
                    <a:pt x="46" y="80"/>
                  </a:lnTo>
                  <a:lnTo>
                    <a:pt x="82" y="47"/>
                  </a:lnTo>
                  <a:lnTo>
                    <a:pt x="113" y="29"/>
                  </a:lnTo>
                  <a:lnTo>
                    <a:pt x="144" y="16"/>
                  </a:lnTo>
                  <a:lnTo>
                    <a:pt x="173" y="7"/>
                  </a:lnTo>
                  <a:lnTo>
                    <a:pt x="199" y="2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0" y="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3870295" y="4740812"/>
              <a:ext cx="88962" cy="61353"/>
            </a:xfrm>
            <a:custGeom>
              <a:avLst/>
              <a:gdLst>
                <a:gd name="T0" fmla="*/ 2 w 174"/>
                <a:gd name="T1" fmla="*/ 119 h 119"/>
                <a:gd name="T2" fmla="*/ 2 w 174"/>
                <a:gd name="T3" fmla="*/ 117 h 119"/>
                <a:gd name="T4" fmla="*/ 2 w 174"/>
                <a:gd name="T5" fmla="*/ 114 h 119"/>
                <a:gd name="T6" fmla="*/ 0 w 174"/>
                <a:gd name="T7" fmla="*/ 111 h 119"/>
                <a:gd name="T8" fmla="*/ 0 w 174"/>
                <a:gd name="T9" fmla="*/ 109 h 119"/>
                <a:gd name="T10" fmla="*/ 3 w 174"/>
                <a:gd name="T11" fmla="*/ 86 h 119"/>
                <a:gd name="T12" fmla="*/ 10 w 174"/>
                <a:gd name="T13" fmla="*/ 65 h 119"/>
                <a:gd name="T14" fmla="*/ 20 w 174"/>
                <a:gd name="T15" fmla="*/ 46 h 119"/>
                <a:gd name="T16" fmla="*/ 36 w 174"/>
                <a:gd name="T17" fmla="*/ 30 h 119"/>
                <a:gd name="T18" fmla="*/ 54 w 174"/>
                <a:gd name="T19" fmla="*/ 17 h 119"/>
                <a:gd name="T20" fmla="*/ 77 w 174"/>
                <a:gd name="T21" fmla="*/ 8 h 119"/>
                <a:gd name="T22" fmla="*/ 103 w 174"/>
                <a:gd name="T23" fmla="*/ 2 h 119"/>
                <a:gd name="T24" fmla="*/ 133 w 174"/>
                <a:gd name="T25" fmla="*/ 0 h 119"/>
                <a:gd name="T26" fmla="*/ 137 w 174"/>
                <a:gd name="T27" fmla="*/ 0 h 119"/>
                <a:gd name="T28" fmla="*/ 142 w 174"/>
                <a:gd name="T29" fmla="*/ 0 h 119"/>
                <a:gd name="T30" fmla="*/ 146 w 174"/>
                <a:gd name="T31" fmla="*/ 0 h 119"/>
                <a:gd name="T32" fmla="*/ 151 w 174"/>
                <a:gd name="T33" fmla="*/ 1 h 119"/>
                <a:gd name="T34" fmla="*/ 156 w 174"/>
                <a:gd name="T35" fmla="*/ 1 h 119"/>
                <a:gd name="T36" fmla="*/ 160 w 174"/>
                <a:gd name="T37" fmla="*/ 2 h 119"/>
                <a:gd name="T38" fmla="*/ 166 w 174"/>
                <a:gd name="T39" fmla="*/ 2 h 119"/>
                <a:gd name="T40" fmla="*/ 171 w 174"/>
                <a:gd name="T41" fmla="*/ 3 h 119"/>
                <a:gd name="T42" fmla="*/ 174 w 174"/>
                <a:gd name="T43" fmla="*/ 9 h 119"/>
                <a:gd name="T44" fmla="*/ 174 w 174"/>
                <a:gd name="T45" fmla="*/ 17 h 119"/>
                <a:gd name="T46" fmla="*/ 172 w 174"/>
                <a:gd name="T47" fmla="*/ 27 h 119"/>
                <a:gd name="T48" fmla="*/ 165 w 174"/>
                <a:gd name="T49" fmla="*/ 38 h 119"/>
                <a:gd name="T50" fmla="*/ 161 w 174"/>
                <a:gd name="T51" fmla="*/ 35 h 119"/>
                <a:gd name="T52" fmla="*/ 157 w 174"/>
                <a:gd name="T53" fmla="*/ 33 h 119"/>
                <a:gd name="T54" fmla="*/ 152 w 174"/>
                <a:gd name="T55" fmla="*/ 31 h 119"/>
                <a:gd name="T56" fmla="*/ 149 w 174"/>
                <a:gd name="T57" fmla="*/ 30 h 119"/>
                <a:gd name="T58" fmla="*/ 144 w 174"/>
                <a:gd name="T59" fmla="*/ 29 h 119"/>
                <a:gd name="T60" fmla="*/ 140 w 174"/>
                <a:gd name="T61" fmla="*/ 27 h 119"/>
                <a:gd name="T62" fmla="*/ 135 w 174"/>
                <a:gd name="T63" fmla="*/ 26 h 119"/>
                <a:gd name="T64" fmla="*/ 130 w 174"/>
                <a:gd name="T65" fmla="*/ 26 h 119"/>
                <a:gd name="T66" fmla="*/ 117 w 174"/>
                <a:gd name="T67" fmla="*/ 27 h 119"/>
                <a:gd name="T68" fmla="*/ 105 w 174"/>
                <a:gd name="T69" fmla="*/ 31 h 119"/>
                <a:gd name="T70" fmla="*/ 95 w 174"/>
                <a:gd name="T71" fmla="*/ 35 h 119"/>
                <a:gd name="T72" fmla="*/ 87 w 174"/>
                <a:gd name="T73" fmla="*/ 42 h 119"/>
                <a:gd name="T74" fmla="*/ 80 w 174"/>
                <a:gd name="T75" fmla="*/ 49 h 119"/>
                <a:gd name="T76" fmla="*/ 75 w 174"/>
                <a:gd name="T77" fmla="*/ 58 h 119"/>
                <a:gd name="T78" fmla="*/ 73 w 174"/>
                <a:gd name="T79" fmla="*/ 69 h 119"/>
                <a:gd name="T80" fmla="*/ 72 w 174"/>
                <a:gd name="T81" fmla="*/ 79 h 119"/>
                <a:gd name="T82" fmla="*/ 72 w 174"/>
                <a:gd name="T83" fmla="*/ 81 h 119"/>
                <a:gd name="T84" fmla="*/ 72 w 174"/>
                <a:gd name="T85" fmla="*/ 84 h 119"/>
                <a:gd name="T86" fmla="*/ 72 w 174"/>
                <a:gd name="T87" fmla="*/ 87 h 119"/>
                <a:gd name="T88" fmla="*/ 73 w 174"/>
                <a:gd name="T89" fmla="*/ 89 h 119"/>
                <a:gd name="T90" fmla="*/ 65 w 174"/>
                <a:gd name="T91" fmla="*/ 92 h 119"/>
                <a:gd name="T92" fmla="*/ 57 w 174"/>
                <a:gd name="T93" fmla="*/ 93 h 119"/>
                <a:gd name="T94" fmla="*/ 49 w 174"/>
                <a:gd name="T95" fmla="*/ 95 h 119"/>
                <a:gd name="T96" fmla="*/ 41 w 174"/>
                <a:gd name="T97" fmla="*/ 98 h 119"/>
                <a:gd name="T98" fmla="*/ 35 w 174"/>
                <a:gd name="T99" fmla="*/ 99 h 119"/>
                <a:gd name="T100" fmla="*/ 29 w 174"/>
                <a:gd name="T101" fmla="*/ 101 h 119"/>
                <a:gd name="T102" fmla="*/ 23 w 174"/>
                <a:gd name="T103" fmla="*/ 103 h 119"/>
                <a:gd name="T104" fmla="*/ 19 w 174"/>
                <a:gd name="T105" fmla="*/ 106 h 119"/>
                <a:gd name="T106" fmla="*/ 14 w 174"/>
                <a:gd name="T107" fmla="*/ 109 h 119"/>
                <a:gd name="T108" fmla="*/ 10 w 174"/>
                <a:gd name="T109" fmla="*/ 112 h 119"/>
                <a:gd name="T110" fmla="*/ 5 w 174"/>
                <a:gd name="T111" fmla="*/ 116 h 119"/>
                <a:gd name="T112" fmla="*/ 2 w 174"/>
                <a:gd name="T1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119">
                  <a:moveTo>
                    <a:pt x="2" y="119"/>
                  </a:moveTo>
                  <a:lnTo>
                    <a:pt x="2" y="117"/>
                  </a:lnTo>
                  <a:lnTo>
                    <a:pt x="2" y="114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3" y="86"/>
                  </a:lnTo>
                  <a:lnTo>
                    <a:pt x="10" y="65"/>
                  </a:lnTo>
                  <a:lnTo>
                    <a:pt x="20" y="46"/>
                  </a:lnTo>
                  <a:lnTo>
                    <a:pt x="36" y="30"/>
                  </a:lnTo>
                  <a:lnTo>
                    <a:pt x="54" y="17"/>
                  </a:lnTo>
                  <a:lnTo>
                    <a:pt x="77" y="8"/>
                  </a:lnTo>
                  <a:lnTo>
                    <a:pt x="103" y="2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60" y="2"/>
                  </a:lnTo>
                  <a:lnTo>
                    <a:pt x="166" y="2"/>
                  </a:lnTo>
                  <a:lnTo>
                    <a:pt x="171" y="3"/>
                  </a:lnTo>
                  <a:lnTo>
                    <a:pt x="174" y="9"/>
                  </a:lnTo>
                  <a:lnTo>
                    <a:pt x="174" y="17"/>
                  </a:lnTo>
                  <a:lnTo>
                    <a:pt x="172" y="27"/>
                  </a:lnTo>
                  <a:lnTo>
                    <a:pt x="165" y="38"/>
                  </a:lnTo>
                  <a:lnTo>
                    <a:pt x="161" y="35"/>
                  </a:lnTo>
                  <a:lnTo>
                    <a:pt x="157" y="33"/>
                  </a:lnTo>
                  <a:lnTo>
                    <a:pt x="152" y="31"/>
                  </a:lnTo>
                  <a:lnTo>
                    <a:pt x="149" y="30"/>
                  </a:lnTo>
                  <a:lnTo>
                    <a:pt x="144" y="29"/>
                  </a:lnTo>
                  <a:lnTo>
                    <a:pt x="140" y="27"/>
                  </a:lnTo>
                  <a:lnTo>
                    <a:pt x="135" y="26"/>
                  </a:lnTo>
                  <a:lnTo>
                    <a:pt x="130" y="26"/>
                  </a:lnTo>
                  <a:lnTo>
                    <a:pt x="117" y="27"/>
                  </a:lnTo>
                  <a:lnTo>
                    <a:pt x="105" y="31"/>
                  </a:lnTo>
                  <a:lnTo>
                    <a:pt x="95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75" y="58"/>
                  </a:lnTo>
                  <a:lnTo>
                    <a:pt x="73" y="69"/>
                  </a:lnTo>
                  <a:lnTo>
                    <a:pt x="72" y="79"/>
                  </a:lnTo>
                  <a:lnTo>
                    <a:pt x="72" y="81"/>
                  </a:lnTo>
                  <a:lnTo>
                    <a:pt x="72" y="84"/>
                  </a:lnTo>
                  <a:lnTo>
                    <a:pt x="72" y="87"/>
                  </a:lnTo>
                  <a:lnTo>
                    <a:pt x="73" y="89"/>
                  </a:lnTo>
                  <a:lnTo>
                    <a:pt x="65" y="92"/>
                  </a:lnTo>
                  <a:lnTo>
                    <a:pt x="57" y="93"/>
                  </a:lnTo>
                  <a:lnTo>
                    <a:pt x="49" y="95"/>
                  </a:lnTo>
                  <a:lnTo>
                    <a:pt x="41" y="98"/>
                  </a:lnTo>
                  <a:lnTo>
                    <a:pt x="35" y="99"/>
                  </a:lnTo>
                  <a:lnTo>
                    <a:pt x="29" y="101"/>
                  </a:lnTo>
                  <a:lnTo>
                    <a:pt x="23" y="103"/>
                  </a:lnTo>
                  <a:lnTo>
                    <a:pt x="19" y="106"/>
                  </a:lnTo>
                  <a:lnTo>
                    <a:pt x="14" y="109"/>
                  </a:lnTo>
                  <a:lnTo>
                    <a:pt x="10" y="112"/>
                  </a:lnTo>
                  <a:lnTo>
                    <a:pt x="5" y="116"/>
                  </a:lnTo>
                  <a:lnTo>
                    <a:pt x="2" y="11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3722025" y="4665143"/>
              <a:ext cx="187127" cy="188149"/>
            </a:xfrm>
            <a:custGeom>
              <a:avLst/>
              <a:gdLst>
                <a:gd name="T0" fmla="*/ 347 w 364"/>
                <a:gd name="T1" fmla="*/ 10 h 367"/>
                <a:gd name="T2" fmla="*/ 329 w 364"/>
                <a:gd name="T3" fmla="*/ 8 h 367"/>
                <a:gd name="T4" fmla="*/ 310 w 364"/>
                <a:gd name="T5" fmla="*/ 12 h 367"/>
                <a:gd name="T6" fmla="*/ 294 w 364"/>
                <a:gd name="T7" fmla="*/ 16 h 367"/>
                <a:gd name="T8" fmla="*/ 278 w 364"/>
                <a:gd name="T9" fmla="*/ 25 h 367"/>
                <a:gd name="T10" fmla="*/ 263 w 364"/>
                <a:gd name="T11" fmla="*/ 34 h 367"/>
                <a:gd name="T12" fmla="*/ 248 w 364"/>
                <a:gd name="T13" fmla="*/ 45 h 367"/>
                <a:gd name="T14" fmla="*/ 234 w 364"/>
                <a:gd name="T15" fmla="*/ 58 h 367"/>
                <a:gd name="T16" fmla="*/ 220 w 364"/>
                <a:gd name="T17" fmla="*/ 72 h 367"/>
                <a:gd name="T18" fmla="*/ 208 w 364"/>
                <a:gd name="T19" fmla="*/ 87 h 367"/>
                <a:gd name="T20" fmla="*/ 195 w 364"/>
                <a:gd name="T21" fmla="*/ 102 h 367"/>
                <a:gd name="T22" fmla="*/ 182 w 364"/>
                <a:gd name="T23" fmla="*/ 115 h 367"/>
                <a:gd name="T24" fmla="*/ 170 w 364"/>
                <a:gd name="T25" fmla="*/ 130 h 367"/>
                <a:gd name="T26" fmla="*/ 157 w 364"/>
                <a:gd name="T27" fmla="*/ 144 h 367"/>
                <a:gd name="T28" fmla="*/ 143 w 364"/>
                <a:gd name="T29" fmla="*/ 156 h 367"/>
                <a:gd name="T30" fmla="*/ 131 w 364"/>
                <a:gd name="T31" fmla="*/ 167 h 367"/>
                <a:gd name="T32" fmla="*/ 117 w 364"/>
                <a:gd name="T33" fmla="*/ 176 h 367"/>
                <a:gd name="T34" fmla="*/ 90 w 364"/>
                <a:gd name="T35" fmla="*/ 192 h 367"/>
                <a:gd name="T36" fmla="*/ 67 w 364"/>
                <a:gd name="T37" fmla="*/ 211 h 367"/>
                <a:gd name="T38" fmla="*/ 48 w 364"/>
                <a:gd name="T39" fmla="*/ 232 h 367"/>
                <a:gd name="T40" fmla="*/ 34 w 364"/>
                <a:gd name="T41" fmla="*/ 252 h 367"/>
                <a:gd name="T42" fmla="*/ 24 w 364"/>
                <a:gd name="T43" fmla="*/ 274 h 367"/>
                <a:gd name="T44" fmla="*/ 20 w 364"/>
                <a:gd name="T45" fmla="*/ 296 h 367"/>
                <a:gd name="T46" fmla="*/ 21 w 364"/>
                <a:gd name="T47" fmla="*/ 317 h 367"/>
                <a:gd name="T48" fmla="*/ 29 w 364"/>
                <a:gd name="T49" fmla="*/ 337 h 367"/>
                <a:gd name="T50" fmla="*/ 36 w 364"/>
                <a:gd name="T51" fmla="*/ 355 h 367"/>
                <a:gd name="T52" fmla="*/ 35 w 364"/>
                <a:gd name="T53" fmla="*/ 366 h 367"/>
                <a:gd name="T54" fmla="*/ 29 w 364"/>
                <a:gd name="T55" fmla="*/ 367 h 367"/>
                <a:gd name="T56" fmla="*/ 20 w 364"/>
                <a:gd name="T57" fmla="*/ 356 h 367"/>
                <a:gd name="T58" fmla="*/ 5 w 364"/>
                <a:gd name="T59" fmla="*/ 328 h 367"/>
                <a:gd name="T60" fmla="*/ 0 w 364"/>
                <a:gd name="T61" fmla="*/ 299 h 367"/>
                <a:gd name="T62" fmla="*/ 4 w 364"/>
                <a:gd name="T63" fmla="*/ 273 h 367"/>
                <a:gd name="T64" fmla="*/ 14 w 364"/>
                <a:gd name="T65" fmla="*/ 245 h 367"/>
                <a:gd name="T66" fmla="*/ 32 w 364"/>
                <a:gd name="T67" fmla="*/ 220 h 367"/>
                <a:gd name="T68" fmla="*/ 54 w 364"/>
                <a:gd name="T69" fmla="*/ 197 h 367"/>
                <a:gd name="T70" fmla="*/ 79 w 364"/>
                <a:gd name="T71" fmla="*/ 176 h 367"/>
                <a:gd name="T72" fmla="*/ 105 w 364"/>
                <a:gd name="T73" fmla="*/ 159 h 367"/>
                <a:gd name="T74" fmla="*/ 120 w 364"/>
                <a:gd name="T75" fmla="*/ 150 h 367"/>
                <a:gd name="T76" fmla="*/ 133 w 364"/>
                <a:gd name="T77" fmla="*/ 140 h 367"/>
                <a:gd name="T78" fmla="*/ 144 w 364"/>
                <a:gd name="T79" fmla="*/ 128 h 367"/>
                <a:gd name="T80" fmla="*/ 156 w 364"/>
                <a:gd name="T81" fmla="*/ 115 h 367"/>
                <a:gd name="T82" fmla="*/ 166 w 364"/>
                <a:gd name="T83" fmla="*/ 103 h 367"/>
                <a:gd name="T84" fmla="*/ 177 w 364"/>
                <a:gd name="T85" fmla="*/ 90 h 367"/>
                <a:gd name="T86" fmla="*/ 187 w 364"/>
                <a:gd name="T87" fmla="*/ 77 h 367"/>
                <a:gd name="T88" fmla="*/ 197 w 364"/>
                <a:gd name="T89" fmla="*/ 65 h 367"/>
                <a:gd name="T90" fmla="*/ 209 w 364"/>
                <a:gd name="T91" fmla="*/ 52 h 367"/>
                <a:gd name="T92" fmla="*/ 222 w 364"/>
                <a:gd name="T93" fmla="*/ 41 h 367"/>
                <a:gd name="T94" fmla="*/ 235 w 364"/>
                <a:gd name="T95" fmla="*/ 30 h 367"/>
                <a:gd name="T96" fmla="*/ 250 w 364"/>
                <a:gd name="T97" fmla="*/ 21 h 367"/>
                <a:gd name="T98" fmla="*/ 269 w 364"/>
                <a:gd name="T99" fmla="*/ 13 h 367"/>
                <a:gd name="T100" fmla="*/ 288 w 364"/>
                <a:gd name="T101" fmla="*/ 7 h 367"/>
                <a:gd name="T102" fmla="*/ 310 w 364"/>
                <a:gd name="T103" fmla="*/ 3 h 367"/>
                <a:gd name="T104" fmla="*/ 335 w 364"/>
                <a:gd name="T105" fmla="*/ 0 h 367"/>
                <a:gd name="T106" fmla="*/ 346 w 364"/>
                <a:gd name="T107" fmla="*/ 0 h 367"/>
                <a:gd name="T108" fmla="*/ 354 w 364"/>
                <a:gd name="T109" fmla="*/ 2 h 367"/>
                <a:gd name="T110" fmla="*/ 360 w 364"/>
                <a:gd name="T111" fmla="*/ 3 h 367"/>
                <a:gd name="T112" fmla="*/ 364 w 364"/>
                <a:gd name="T113" fmla="*/ 5 h 367"/>
                <a:gd name="T114" fmla="*/ 364 w 364"/>
                <a:gd name="T115" fmla="*/ 6 h 367"/>
                <a:gd name="T116" fmla="*/ 362 w 364"/>
                <a:gd name="T117" fmla="*/ 8 h 367"/>
                <a:gd name="T118" fmla="*/ 356 w 364"/>
                <a:gd name="T119" fmla="*/ 10 h 367"/>
                <a:gd name="T120" fmla="*/ 347 w 364"/>
                <a:gd name="T121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" h="367">
                  <a:moveTo>
                    <a:pt x="347" y="10"/>
                  </a:moveTo>
                  <a:lnTo>
                    <a:pt x="329" y="8"/>
                  </a:lnTo>
                  <a:lnTo>
                    <a:pt x="310" y="12"/>
                  </a:lnTo>
                  <a:lnTo>
                    <a:pt x="294" y="16"/>
                  </a:lnTo>
                  <a:lnTo>
                    <a:pt x="278" y="25"/>
                  </a:lnTo>
                  <a:lnTo>
                    <a:pt x="263" y="34"/>
                  </a:lnTo>
                  <a:lnTo>
                    <a:pt x="248" y="45"/>
                  </a:lnTo>
                  <a:lnTo>
                    <a:pt x="234" y="58"/>
                  </a:lnTo>
                  <a:lnTo>
                    <a:pt x="220" y="72"/>
                  </a:lnTo>
                  <a:lnTo>
                    <a:pt x="208" y="87"/>
                  </a:lnTo>
                  <a:lnTo>
                    <a:pt x="195" y="102"/>
                  </a:lnTo>
                  <a:lnTo>
                    <a:pt x="182" y="115"/>
                  </a:lnTo>
                  <a:lnTo>
                    <a:pt x="170" y="130"/>
                  </a:lnTo>
                  <a:lnTo>
                    <a:pt x="157" y="144"/>
                  </a:lnTo>
                  <a:lnTo>
                    <a:pt x="143" y="156"/>
                  </a:lnTo>
                  <a:lnTo>
                    <a:pt x="131" y="167"/>
                  </a:lnTo>
                  <a:lnTo>
                    <a:pt x="117" y="176"/>
                  </a:lnTo>
                  <a:lnTo>
                    <a:pt x="90" y="192"/>
                  </a:lnTo>
                  <a:lnTo>
                    <a:pt x="67" y="211"/>
                  </a:lnTo>
                  <a:lnTo>
                    <a:pt x="48" y="232"/>
                  </a:lnTo>
                  <a:lnTo>
                    <a:pt x="34" y="252"/>
                  </a:lnTo>
                  <a:lnTo>
                    <a:pt x="24" y="274"/>
                  </a:lnTo>
                  <a:lnTo>
                    <a:pt x="20" y="296"/>
                  </a:lnTo>
                  <a:lnTo>
                    <a:pt x="21" y="317"/>
                  </a:lnTo>
                  <a:lnTo>
                    <a:pt x="29" y="337"/>
                  </a:lnTo>
                  <a:lnTo>
                    <a:pt x="36" y="355"/>
                  </a:lnTo>
                  <a:lnTo>
                    <a:pt x="35" y="366"/>
                  </a:lnTo>
                  <a:lnTo>
                    <a:pt x="29" y="367"/>
                  </a:lnTo>
                  <a:lnTo>
                    <a:pt x="20" y="356"/>
                  </a:lnTo>
                  <a:lnTo>
                    <a:pt x="5" y="328"/>
                  </a:lnTo>
                  <a:lnTo>
                    <a:pt x="0" y="299"/>
                  </a:lnTo>
                  <a:lnTo>
                    <a:pt x="4" y="273"/>
                  </a:lnTo>
                  <a:lnTo>
                    <a:pt x="14" y="245"/>
                  </a:lnTo>
                  <a:lnTo>
                    <a:pt x="32" y="220"/>
                  </a:lnTo>
                  <a:lnTo>
                    <a:pt x="54" y="197"/>
                  </a:lnTo>
                  <a:lnTo>
                    <a:pt x="79" y="176"/>
                  </a:lnTo>
                  <a:lnTo>
                    <a:pt x="105" y="159"/>
                  </a:lnTo>
                  <a:lnTo>
                    <a:pt x="120" y="150"/>
                  </a:lnTo>
                  <a:lnTo>
                    <a:pt x="133" y="140"/>
                  </a:lnTo>
                  <a:lnTo>
                    <a:pt x="144" y="128"/>
                  </a:lnTo>
                  <a:lnTo>
                    <a:pt x="156" y="115"/>
                  </a:lnTo>
                  <a:lnTo>
                    <a:pt x="166" y="103"/>
                  </a:lnTo>
                  <a:lnTo>
                    <a:pt x="177" y="90"/>
                  </a:lnTo>
                  <a:lnTo>
                    <a:pt x="187" y="77"/>
                  </a:lnTo>
                  <a:lnTo>
                    <a:pt x="197" y="65"/>
                  </a:lnTo>
                  <a:lnTo>
                    <a:pt x="209" y="52"/>
                  </a:lnTo>
                  <a:lnTo>
                    <a:pt x="222" y="41"/>
                  </a:lnTo>
                  <a:lnTo>
                    <a:pt x="235" y="30"/>
                  </a:lnTo>
                  <a:lnTo>
                    <a:pt x="250" y="21"/>
                  </a:lnTo>
                  <a:lnTo>
                    <a:pt x="269" y="13"/>
                  </a:lnTo>
                  <a:lnTo>
                    <a:pt x="288" y="7"/>
                  </a:lnTo>
                  <a:lnTo>
                    <a:pt x="310" y="3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4" y="2"/>
                  </a:lnTo>
                  <a:lnTo>
                    <a:pt x="360" y="3"/>
                  </a:lnTo>
                  <a:lnTo>
                    <a:pt x="364" y="5"/>
                  </a:lnTo>
                  <a:lnTo>
                    <a:pt x="364" y="6"/>
                  </a:lnTo>
                  <a:lnTo>
                    <a:pt x="362" y="8"/>
                  </a:lnTo>
                  <a:lnTo>
                    <a:pt x="356" y="10"/>
                  </a:lnTo>
                  <a:lnTo>
                    <a:pt x="347" y="1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111" name="직선 화살표 연결선 110"/>
          <p:cNvCxnSpPr/>
          <p:nvPr/>
        </p:nvCxnSpPr>
        <p:spPr>
          <a:xfrm>
            <a:off x="2494508" y="3402306"/>
            <a:ext cx="1480182" cy="588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/>
          <p:nvPr/>
        </p:nvCxnSpPr>
        <p:spPr>
          <a:xfrm rot="10800000">
            <a:off x="2494508" y="3812632"/>
            <a:ext cx="1480182" cy="58828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/>
          <p:nvPr/>
        </p:nvCxnSpPr>
        <p:spPr>
          <a:xfrm>
            <a:off x="2494508" y="4222958"/>
            <a:ext cx="1480182" cy="58828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 rot="10800000">
            <a:off x="2494508" y="4633284"/>
            <a:ext cx="1480182" cy="58828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/>
          <p:cNvCxnSpPr/>
          <p:nvPr/>
        </p:nvCxnSpPr>
        <p:spPr>
          <a:xfrm flipV="1">
            <a:off x="5656342" y="3402306"/>
            <a:ext cx="1480182" cy="588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/>
          <p:cNvCxnSpPr/>
          <p:nvPr/>
        </p:nvCxnSpPr>
        <p:spPr>
          <a:xfrm rot="10800000" flipV="1">
            <a:off x="5656342" y="3812632"/>
            <a:ext cx="1480182" cy="588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/>
          <p:cNvCxnSpPr/>
          <p:nvPr/>
        </p:nvCxnSpPr>
        <p:spPr>
          <a:xfrm flipV="1">
            <a:off x="5656342" y="4222958"/>
            <a:ext cx="1480182" cy="588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/>
          <p:cNvCxnSpPr/>
          <p:nvPr/>
        </p:nvCxnSpPr>
        <p:spPr>
          <a:xfrm rot="10800000" flipV="1">
            <a:off x="5656342" y="4633284"/>
            <a:ext cx="1480182" cy="588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 rot="1320000">
            <a:off x="2707517" y="3423666"/>
            <a:ext cx="1250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Client Hello</a:t>
            </a:r>
            <a:endParaRPr lang="ko-KR" altLang="en-US" sz="1200" dirty="0"/>
          </a:p>
        </p:txBody>
      </p:sp>
      <p:sp>
        <p:nvSpPr>
          <p:cNvPr id="121" name="TextBox 120"/>
          <p:cNvSpPr txBox="1"/>
          <p:nvPr/>
        </p:nvSpPr>
        <p:spPr>
          <a:xfrm rot="1320000">
            <a:off x="2707517" y="3841630"/>
            <a:ext cx="1250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Server Hello</a:t>
            </a:r>
            <a:endParaRPr lang="ko-KR" altLang="en-US" sz="1200" dirty="0"/>
          </a:p>
        </p:txBody>
      </p:sp>
      <p:sp>
        <p:nvSpPr>
          <p:cNvPr id="122" name="TextBox 121"/>
          <p:cNvSpPr txBox="1"/>
          <p:nvPr/>
        </p:nvSpPr>
        <p:spPr>
          <a:xfrm rot="1320000">
            <a:off x="2393724" y="4195921"/>
            <a:ext cx="165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Client Key Exchange</a:t>
            </a:r>
            <a:endParaRPr lang="ko-KR" altLang="en-US" sz="1200" dirty="0"/>
          </a:p>
        </p:txBody>
      </p:sp>
      <p:sp>
        <p:nvSpPr>
          <p:cNvPr id="123" name="TextBox 122"/>
          <p:cNvSpPr txBox="1"/>
          <p:nvPr/>
        </p:nvSpPr>
        <p:spPr>
          <a:xfrm rot="1320000">
            <a:off x="2368324" y="4604948"/>
            <a:ext cx="1688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Server Key Exchange</a:t>
            </a:r>
            <a:endParaRPr lang="ko-KR" altLang="en-US" sz="1200" dirty="0"/>
          </a:p>
        </p:txBody>
      </p:sp>
      <p:sp>
        <p:nvSpPr>
          <p:cNvPr id="124" name="TextBox 123"/>
          <p:cNvSpPr txBox="1"/>
          <p:nvPr/>
        </p:nvSpPr>
        <p:spPr>
          <a:xfrm rot="20280000" flipH="1">
            <a:off x="5698443" y="3425968"/>
            <a:ext cx="1250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Client Hello</a:t>
            </a:r>
            <a:endParaRPr lang="ko-KR" altLang="en-US" sz="1200" dirty="0"/>
          </a:p>
        </p:txBody>
      </p:sp>
      <p:sp>
        <p:nvSpPr>
          <p:cNvPr id="125" name="TextBox 124"/>
          <p:cNvSpPr txBox="1"/>
          <p:nvPr/>
        </p:nvSpPr>
        <p:spPr>
          <a:xfrm rot="20280000" flipH="1">
            <a:off x="5698443" y="3843932"/>
            <a:ext cx="1250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Server Hello</a:t>
            </a:r>
            <a:endParaRPr lang="ko-KR" altLang="en-US" sz="1200" dirty="0"/>
          </a:p>
        </p:txBody>
      </p:sp>
      <p:sp>
        <p:nvSpPr>
          <p:cNvPr id="126" name="TextBox 125"/>
          <p:cNvSpPr txBox="1"/>
          <p:nvPr/>
        </p:nvSpPr>
        <p:spPr>
          <a:xfrm rot="20280000" flipH="1">
            <a:off x="5518000" y="4236323"/>
            <a:ext cx="165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Client Key Exchange</a:t>
            </a:r>
            <a:endParaRPr lang="ko-KR" altLang="en-US" sz="1200" dirty="0"/>
          </a:p>
        </p:txBody>
      </p:sp>
      <p:sp>
        <p:nvSpPr>
          <p:cNvPr id="127" name="TextBox 126"/>
          <p:cNvSpPr txBox="1"/>
          <p:nvPr/>
        </p:nvSpPr>
        <p:spPr>
          <a:xfrm rot="20280000" flipH="1">
            <a:off x="5492600" y="4645350"/>
            <a:ext cx="1688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Server Key Exchange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312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4913 0.08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5764 -0.084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Agenda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>
                <a:ea typeface="맑은 고딕" panose="020B0503020000020004" pitchFamily="50" charset="-127"/>
              </a:rPr>
              <a:t> Android </a:t>
            </a:r>
            <a:r>
              <a:rPr lang="en-US" altLang="ko-KR" sz="2800" dirty="0" smtClean="0">
                <a:ea typeface="맑은 고딕" panose="020B0503020000020004" pitchFamily="50" charset="-127"/>
              </a:rPr>
              <a:t>application reverse engineering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lvl="1"/>
            <a:r>
              <a:rPr lang="en-US" altLang="ko-KR" sz="2000" dirty="0">
                <a:ea typeface="맑은 고딕" panose="020B0503020000020004" pitchFamily="50" charset="-127"/>
              </a:rPr>
              <a:t>Decompiling APK file</a:t>
            </a:r>
          </a:p>
          <a:p>
            <a:pPr lvl="1"/>
            <a:r>
              <a:rPr lang="en-US" altLang="ko-KR" sz="2000" dirty="0">
                <a:ea typeface="맑은 고딕" panose="020B0503020000020004" pitchFamily="50" charset="-127"/>
              </a:rPr>
              <a:t>Structural problems in application</a:t>
            </a:r>
          </a:p>
          <a:p>
            <a:endParaRPr lang="en-US" altLang="ko-KR" sz="2800" dirty="0">
              <a:ea typeface="맑은 고딕" panose="020B0503020000020004" pitchFamily="50" charset="-127"/>
            </a:endParaRPr>
          </a:p>
          <a:p>
            <a:r>
              <a:rPr lang="en-US" altLang="ko-KR" sz="2800" dirty="0"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ea typeface="맑은 고딕" panose="020B0503020000020004" pitchFamily="50" charset="-127"/>
              </a:rPr>
              <a:t>What to see and what to get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lvl="1"/>
            <a:r>
              <a:rPr lang="en-US" altLang="ko-KR" sz="2000" dirty="0">
                <a:ea typeface="맑은 고딕" panose="020B0503020000020004" pitchFamily="50" charset="-127"/>
              </a:rPr>
              <a:t>Static, dynamic analysis</a:t>
            </a:r>
          </a:p>
          <a:p>
            <a:pPr lvl="1"/>
            <a:r>
              <a:rPr lang="en-US" altLang="ko-KR" sz="2000" dirty="0">
                <a:ea typeface="맑은 고딕" panose="020B0503020000020004" pitchFamily="50" charset="-127"/>
              </a:rPr>
              <a:t>Countermeasures</a:t>
            </a:r>
          </a:p>
          <a:p>
            <a:pPr lvl="1"/>
            <a:r>
              <a:rPr lang="en-US" altLang="ko-KR" sz="2000" dirty="0">
                <a:ea typeface="맑은 고딕" panose="020B0503020000020004" pitchFamily="50" charset="-127"/>
              </a:rPr>
              <a:t>Details about obfuscation</a:t>
            </a:r>
          </a:p>
          <a:p>
            <a:endParaRPr lang="en-US" altLang="ko-KR" sz="2800" dirty="0">
              <a:ea typeface="맑은 고딕" panose="020B0503020000020004" pitchFamily="50" charset="-127"/>
            </a:endParaRPr>
          </a:p>
          <a:p>
            <a:r>
              <a:rPr lang="en-US" altLang="ko-KR" sz="2800" dirty="0"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ea typeface="맑은 고딕" panose="020B0503020000020004" pitchFamily="50" charset="-127"/>
              </a:rPr>
              <a:t>Real world examples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lvl="1"/>
            <a:r>
              <a:rPr lang="en-US" altLang="ko-KR" sz="2000" dirty="0" err="1">
                <a:ea typeface="맑은 고딕" panose="020B0503020000020004" pitchFamily="50" charset="-127"/>
              </a:rPr>
              <a:t>Raon</a:t>
            </a:r>
            <a:r>
              <a:rPr lang="en-US" altLang="ko-KR" sz="2000" dirty="0">
                <a:ea typeface="맑은 고딕" panose="020B0503020000020004" pitchFamily="50" charset="-127"/>
              </a:rPr>
              <a:t> Secure application and </a:t>
            </a:r>
            <a:r>
              <a:rPr lang="en-US" altLang="ko-KR" sz="2000" dirty="0" smtClean="0">
                <a:ea typeface="맑은 고딕" panose="020B0503020000020004" pitchFamily="50" charset="-127"/>
              </a:rPr>
              <a:t>more</a:t>
            </a:r>
            <a:endParaRPr lang="en-US" altLang="ko-KR" sz="2000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1768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Requirements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Access point</a:t>
            </a:r>
          </a:p>
          <a:p>
            <a:pPr lvl="1"/>
            <a:r>
              <a:rPr lang="en-US" altLang="ko-KR" dirty="0" smtClean="0"/>
              <a:t>Connected via PC for black box analysis</a:t>
            </a:r>
          </a:p>
          <a:p>
            <a:pPr lvl="1"/>
            <a:r>
              <a:rPr lang="en-US" altLang="ko-KR" dirty="0" smtClean="0"/>
              <a:t>Firmware modification possible</a:t>
            </a:r>
          </a:p>
          <a:p>
            <a:r>
              <a:rPr lang="en-US" altLang="ko-KR" dirty="0" err="1" smtClean="0"/>
              <a:t>SSLStrip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Python, Linux</a:t>
            </a:r>
          </a:p>
          <a:p>
            <a:pPr lvl="1"/>
            <a:r>
              <a:rPr lang="en-US" altLang="ko-KR" dirty="0">
                <a:hlinkClick r:id="rId2"/>
              </a:rPr>
              <a:t>http://www.thoughtcrime.org/software/sslstrip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Paros</a:t>
            </a:r>
          </a:p>
          <a:p>
            <a:pPr lvl="1"/>
            <a:r>
              <a:rPr lang="en-US" altLang="ko-KR" dirty="0" smtClean="0"/>
              <a:t>Java runtime, tested on Windows and Linux</a:t>
            </a:r>
          </a:p>
          <a:p>
            <a:pPr lvl="1"/>
            <a:r>
              <a:rPr lang="en-US" altLang="ko-KR" dirty="0">
                <a:hlinkClick r:id="rId3"/>
              </a:rPr>
              <a:t>http://sourceforge.net/projects/paros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Alternatives: </a:t>
            </a:r>
            <a:r>
              <a:rPr lang="en-US" altLang="ko-KR" dirty="0"/>
              <a:t>Burp </a:t>
            </a:r>
            <a:r>
              <a:rPr lang="en-US" altLang="ko-KR" dirty="0" smtClean="0"/>
              <a:t>Suite, </a:t>
            </a:r>
            <a:r>
              <a:rPr lang="en-US" altLang="ko-KR" dirty="0" err="1" smtClean="0"/>
              <a:t>mitmproxy</a:t>
            </a:r>
            <a:r>
              <a:rPr lang="en-US" altLang="ko-KR" dirty="0" smtClean="0"/>
              <a:t> (</a:t>
            </a:r>
            <a:r>
              <a:rPr lang="en-US" altLang="ko-KR" dirty="0" smtClean="0">
                <a:hlinkClick r:id="rId4"/>
              </a:rPr>
              <a:t>http</a:t>
            </a:r>
            <a:r>
              <a:rPr lang="en-US" altLang="ko-KR" dirty="0">
                <a:hlinkClick r:id="rId4"/>
              </a:rPr>
              <a:t>://www.portswigger.net/burp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/>
              <a:t>, </a:t>
            </a:r>
            <a:r>
              <a:rPr lang="en-US" altLang="ko-KR" dirty="0">
                <a:hlinkClick r:id="rId5"/>
              </a:rPr>
              <a:t>http://</a:t>
            </a:r>
            <a:r>
              <a:rPr lang="en-US" altLang="ko-KR" dirty="0" smtClean="0">
                <a:hlinkClick r:id="rId5"/>
              </a:rPr>
              <a:t>mitmproxy.org/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69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SSLStrip</a:t>
            </a:r>
            <a:r>
              <a:rPr lang="en-US" altLang="ko-KR" dirty="0" smtClean="0"/>
              <a:t>: ARP Spoofing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6" b="100000" l="0" r="99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061" y="4343827"/>
            <a:ext cx="681901" cy="1283713"/>
          </a:xfrm>
          <a:prstGeom prst="rect">
            <a:avLst/>
          </a:prstGeom>
        </p:spPr>
      </p:pic>
      <p:pic>
        <p:nvPicPr>
          <p:cNvPr id="5" name="내용 개체 틀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2634" y="4417057"/>
            <a:ext cx="639717" cy="12104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" b="98387" l="0" r="100000">
                        <a14:foregroundMark x1="44681" y1="1613" x2="72695" y2="1792"/>
                        <a14:foregroundMark x1="40780" y1="4122" x2="63121" y2="3943"/>
                        <a14:foregroundMark x1="37589" y1="4301" x2="68794" y2="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369" y="4343827"/>
            <a:ext cx="648988" cy="1283713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02216" y="4174963"/>
            <a:ext cx="1882792" cy="1452577"/>
            <a:chOff x="229" y="2042"/>
            <a:chExt cx="1186" cy="9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2042"/>
              <a:ext cx="1186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42" y="2120"/>
              <a:ext cx="458" cy="453"/>
            </a:xfrm>
            <a:custGeom>
              <a:avLst/>
              <a:gdLst>
                <a:gd name="T0" fmla="*/ 106 w 916"/>
                <a:gd name="T1" fmla="*/ 27 h 907"/>
                <a:gd name="T2" fmla="*/ 216 w 916"/>
                <a:gd name="T3" fmla="*/ 15 h 907"/>
                <a:gd name="T4" fmla="*/ 328 w 916"/>
                <a:gd name="T5" fmla="*/ 9 h 907"/>
                <a:gd name="T6" fmla="*/ 438 w 916"/>
                <a:gd name="T7" fmla="*/ 11 h 907"/>
                <a:gd name="T8" fmla="*/ 548 w 916"/>
                <a:gd name="T9" fmla="*/ 25 h 907"/>
                <a:gd name="T10" fmla="*/ 638 w 916"/>
                <a:gd name="T11" fmla="*/ 46 h 907"/>
                <a:gd name="T12" fmla="*/ 692 w 916"/>
                <a:gd name="T13" fmla="*/ 64 h 907"/>
                <a:gd name="T14" fmla="*/ 742 w 916"/>
                <a:gd name="T15" fmla="*/ 88 h 907"/>
                <a:gd name="T16" fmla="*/ 785 w 916"/>
                <a:gd name="T17" fmla="*/ 121 h 907"/>
                <a:gd name="T18" fmla="*/ 822 w 916"/>
                <a:gd name="T19" fmla="*/ 161 h 907"/>
                <a:gd name="T20" fmla="*/ 852 w 916"/>
                <a:gd name="T21" fmla="*/ 212 h 907"/>
                <a:gd name="T22" fmla="*/ 882 w 916"/>
                <a:gd name="T23" fmla="*/ 310 h 907"/>
                <a:gd name="T24" fmla="*/ 893 w 916"/>
                <a:gd name="T25" fmla="*/ 412 h 907"/>
                <a:gd name="T26" fmla="*/ 893 w 916"/>
                <a:gd name="T27" fmla="*/ 512 h 907"/>
                <a:gd name="T28" fmla="*/ 876 w 916"/>
                <a:gd name="T29" fmla="*/ 608 h 907"/>
                <a:gd name="T30" fmla="*/ 836 w 916"/>
                <a:gd name="T31" fmla="*/ 694 h 907"/>
                <a:gd name="T32" fmla="*/ 795 w 916"/>
                <a:gd name="T33" fmla="*/ 742 h 907"/>
                <a:gd name="T34" fmla="*/ 757 w 916"/>
                <a:gd name="T35" fmla="*/ 771 h 907"/>
                <a:gd name="T36" fmla="*/ 715 w 916"/>
                <a:gd name="T37" fmla="*/ 792 h 907"/>
                <a:gd name="T38" fmla="*/ 671 w 916"/>
                <a:gd name="T39" fmla="*/ 811 h 907"/>
                <a:gd name="T40" fmla="*/ 626 w 916"/>
                <a:gd name="T41" fmla="*/ 826 h 907"/>
                <a:gd name="T42" fmla="*/ 562 w 916"/>
                <a:gd name="T43" fmla="*/ 843 h 907"/>
                <a:gd name="T44" fmla="*/ 452 w 916"/>
                <a:gd name="T45" fmla="*/ 864 h 907"/>
                <a:gd name="T46" fmla="*/ 339 w 916"/>
                <a:gd name="T47" fmla="*/ 873 h 907"/>
                <a:gd name="T48" fmla="*/ 226 w 916"/>
                <a:gd name="T49" fmla="*/ 871 h 907"/>
                <a:gd name="T50" fmla="*/ 116 w 916"/>
                <a:gd name="T51" fmla="*/ 855 h 907"/>
                <a:gd name="T52" fmla="*/ 10 w 916"/>
                <a:gd name="T53" fmla="*/ 825 h 907"/>
                <a:gd name="T54" fmla="*/ 3 w 916"/>
                <a:gd name="T55" fmla="*/ 836 h 907"/>
                <a:gd name="T56" fmla="*/ 41 w 916"/>
                <a:gd name="T57" fmla="*/ 859 h 907"/>
                <a:gd name="T58" fmla="*/ 92 w 916"/>
                <a:gd name="T59" fmla="*/ 879 h 907"/>
                <a:gd name="T60" fmla="*/ 143 w 916"/>
                <a:gd name="T61" fmla="*/ 892 h 907"/>
                <a:gd name="T62" fmla="*/ 196 w 916"/>
                <a:gd name="T63" fmla="*/ 901 h 907"/>
                <a:gd name="T64" fmla="*/ 251 w 916"/>
                <a:gd name="T65" fmla="*/ 905 h 907"/>
                <a:gd name="T66" fmla="*/ 308 w 916"/>
                <a:gd name="T67" fmla="*/ 907 h 907"/>
                <a:gd name="T68" fmla="*/ 374 w 916"/>
                <a:gd name="T69" fmla="*/ 905 h 907"/>
                <a:gd name="T70" fmla="*/ 441 w 916"/>
                <a:gd name="T71" fmla="*/ 901 h 907"/>
                <a:gd name="T72" fmla="*/ 506 w 916"/>
                <a:gd name="T73" fmla="*/ 892 h 907"/>
                <a:gd name="T74" fmla="*/ 572 w 916"/>
                <a:gd name="T75" fmla="*/ 880 h 907"/>
                <a:gd name="T76" fmla="*/ 636 w 916"/>
                <a:gd name="T77" fmla="*/ 864 h 907"/>
                <a:gd name="T78" fmla="*/ 684 w 916"/>
                <a:gd name="T79" fmla="*/ 848 h 907"/>
                <a:gd name="T80" fmla="*/ 731 w 916"/>
                <a:gd name="T81" fmla="*/ 827 h 907"/>
                <a:gd name="T82" fmla="*/ 776 w 916"/>
                <a:gd name="T83" fmla="*/ 802 h 907"/>
                <a:gd name="T84" fmla="*/ 816 w 916"/>
                <a:gd name="T85" fmla="*/ 771 h 907"/>
                <a:gd name="T86" fmla="*/ 852 w 916"/>
                <a:gd name="T87" fmla="*/ 732 h 907"/>
                <a:gd name="T88" fmla="*/ 895 w 916"/>
                <a:gd name="T89" fmla="*/ 655 h 907"/>
                <a:gd name="T90" fmla="*/ 914 w 916"/>
                <a:gd name="T91" fmla="*/ 548 h 907"/>
                <a:gd name="T92" fmla="*/ 913 w 916"/>
                <a:gd name="T93" fmla="*/ 440 h 907"/>
                <a:gd name="T94" fmla="*/ 901 w 916"/>
                <a:gd name="T95" fmla="*/ 335 h 907"/>
                <a:gd name="T96" fmla="*/ 873 w 916"/>
                <a:gd name="T97" fmla="*/ 235 h 907"/>
                <a:gd name="T98" fmla="*/ 825 w 916"/>
                <a:gd name="T99" fmla="*/ 151 h 907"/>
                <a:gd name="T100" fmla="*/ 767 w 916"/>
                <a:gd name="T101" fmla="*/ 96 h 907"/>
                <a:gd name="T102" fmla="*/ 697 w 916"/>
                <a:gd name="T103" fmla="*/ 58 h 907"/>
                <a:gd name="T104" fmla="*/ 595 w 916"/>
                <a:gd name="T105" fmla="*/ 26 h 907"/>
                <a:gd name="T106" fmla="*/ 476 w 916"/>
                <a:gd name="T107" fmla="*/ 5 h 907"/>
                <a:gd name="T108" fmla="*/ 353 w 916"/>
                <a:gd name="T109" fmla="*/ 0 h 907"/>
                <a:gd name="T110" fmla="*/ 231 w 916"/>
                <a:gd name="T111" fmla="*/ 6 h 907"/>
                <a:gd name="T112" fmla="*/ 110 w 916"/>
                <a:gd name="T113" fmla="*/ 20 h 907"/>
                <a:gd name="T114" fmla="*/ 32 w 916"/>
                <a:gd name="T115" fmla="*/ 35 h 907"/>
                <a:gd name="T116" fmla="*/ 35 w 916"/>
                <a:gd name="T117" fmla="*/ 3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907">
                  <a:moveTo>
                    <a:pt x="35" y="39"/>
                  </a:moveTo>
                  <a:lnTo>
                    <a:pt x="71" y="33"/>
                  </a:lnTo>
                  <a:lnTo>
                    <a:pt x="106" y="27"/>
                  </a:lnTo>
                  <a:lnTo>
                    <a:pt x="143" y="23"/>
                  </a:lnTo>
                  <a:lnTo>
                    <a:pt x="179" y="18"/>
                  </a:lnTo>
                  <a:lnTo>
                    <a:pt x="216" y="15"/>
                  </a:lnTo>
                  <a:lnTo>
                    <a:pt x="254" y="11"/>
                  </a:lnTo>
                  <a:lnTo>
                    <a:pt x="291" y="10"/>
                  </a:lnTo>
                  <a:lnTo>
                    <a:pt x="328" y="9"/>
                  </a:lnTo>
                  <a:lnTo>
                    <a:pt x="365" y="9"/>
                  </a:lnTo>
                  <a:lnTo>
                    <a:pt x="402" y="10"/>
                  </a:lnTo>
                  <a:lnTo>
                    <a:pt x="438" y="11"/>
                  </a:lnTo>
                  <a:lnTo>
                    <a:pt x="475" y="15"/>
                  </a:lnTo>
                  <a:lnTo>
                    <a:pt x="512" y="19"/>
                  </a:lnTo>
                  <a:lnTo>
                    <a:pt x="548" y="25"/>
                  </a:lnTo>
                  <a:lnTo>
                    <a:pt x="584" y="32"/>
                  </a:lnTo>
                  <a:lnTo>
                    <a:pt x="619" y="40"/>
                  </a:lnTo>
                  <a:lnTo>
                    <a:pt x="638" y="46"/>
                  </a:lnTo>
                  <a:lnTo>
                    <a:pt x="656" y="50"/>
                  </a:lnTo>
                  <a:lnTo>
                    <a:pt x="675" y="57"/>
                  </a:lnTo>
                  <a:lnTo>
                    <a:pt x="692" y="64"/>
                  </a:lnTo>
                  <a:lnTo>
                    <a:pt x="709" y="71"/>
                  </a:lnTo>
                  <a:lnTo>
                    <a:pt x="725" y="80"/>
                  </a:lnTo>
                  <a:lnTo>
                    <a:pt x="742" y="88"/>
                  </a:lnTo>
                  <a:lnTo>
                    <a:pt x="757" y="99"/>
                  </a:lnTo>
                  <a:lnTo>
                    <a:pt x="772" y="109"/>
                  </a:lnTo>
                  <a:lnTo>
                    <a:pt x="785" y="121"/>
                  </a:lnTo>
                  <a:lnTo>
                    <a:pt x="798" y="133"/>
                  </a:lnTo>
                  <a:lnTo>
                    <a:pt x="811" y="147"/>
                  </a:lnTo>
                  <a:lnTo>
                    <a:pt x="822" y="161"/>
                  </a:lnTo>
                  <a:lnTo>
                    <a:pt x="833" y="177"/>
                  </a:lnTo>
                  <a:lnTo>
                    <a:pt x="843" y="193"/>
                  </a:lnTo>
                  <a:lnTo>
                    <a:pt x="852" y="212"/>
                  </a:lnTo>
                  <a:lnTo>
                    <a:pt x="865" y="243"/>
                  </a:lnTo>
                  <a:lnTo>
                    <a:pt x="875" y="276"/>
                  </a:lnTo>
                  <a:lnTo>
                    <a:pt x="882" y="310"/>
                  </a:lnTo>
                  <a:lnTo>
                    <a:pt x="887" y="343"/>
                  </a:lnTo>
                  <a:lnTo>
                    <a:pt x="890" y="378"/>
                  </a:lnTo>
                  <a:lnTo>
                    <a:pt x="893" y="412"/>
                  </a:lnTo>
                  <a:lnTo>
                    <a:pt x="894" y="447"/>
                  </a:lnTo>
                  <a:lnTo>
                    <a:pt x="894" y="480"/>
                  </a:lnTo>
                  <a:lnTo>
                    <a:pt x="893" y="512"/>
                  </a:lnTo>
                  <a:lnTo>
                    <a:pt x="889" y="545"/>
                  </a:lnTo>
                  <a:lnTo>
                    <a:pt x="884" y="577"/>
                  </a:lnTo>
                  <a:lnTo>
                    <a:pt x="876" y="608"/>
                  </a:lnTo>
                  <a:lnTo>
                    <a:pt x="866" y="638"/>
                  </a:lnTo>
                  <a:lnTo>
                    <a:pt x="852" y="667"/>
                  </a:lnTo>
                  <a:lnTo>
                    <a:pt x="836" y="694"/>
                  </a:lnTo>
                  <a:lnTo>
                    <a:pt x="816" y="720"/>
                  </a:lnTo>
                  <a:lnTo>
                    <a:pt x="806" y="731"/>
                  </a:lnTo>
                  <a:lnTo>
                    <a:pt x="795" y="742"/>
                  </a:lnTo>
                  <a:lnTo>
                    <a:pt x="782" y="752"/>
                  </a:lnTo>
                  <a:lnTo>
                    <a:pt x="769" y="761"/>
                  </a:lnTo>
                  <a:lnTo>
                    <a:pt x="757" y="771"/>
                  </a:lnTo>
                  <a:lnTo>
                    <a:pt x="743" y="777"/>
                  </a:lnTo>
                  <a:lnTo>
                    <a:pt x="729" y="786"/>
                  </a:lnTo>
                  <a:lnTo>
                    <a:pt x="715" y="792"/>
                  </a:lnTo>
                  <a:lnTo>
                    <a:pt x="701" y="799"/>
                  </a:lnTo>
                  <a:lnTo>
                    <a:pt x="686" y="805"/>
                  </a:lnTo>
                  <a:lnTo>
                    <a:pt x="671" y="811"/>
                  </a:lnTo>
                  <a:lnTo>
                    <a:pt x="656" y="815"/>
                  </a:lnTo>
                  <a:lnTo>
                    <a:pt x="641" y="821"/>
                  </a:lnTo>
                  <a:lnTo>
                    <a:pt x="626" y="826"/>
                  </a:lnTo>
                  <a:lnTo>
                    <a:pt x="612" y="829"/>
                  </a:lnTo>
                  <a:lnTo>
                    <a:pt x="597" y="834"/>
                  </a:lnTo>
                  <a:lnTo>
                    <a:pt x="562" y="843"/>
                  </a:lnTo>
                  <a:lnTo>
                    <a:pt x="526" y="851"/>
                  </a:lnTo>
                  <a:lnTo>
                    <a:pt x="489" y="858"/>
                  </a:lnTo>
                  <a:lnTo>
                    <a:pt x="452" y="864"/>
                  </a:lnTo>
                  <a:lnTo>
                    <a:pt x="415" y="868"/>
                  </a:lnTo>
                  <a:lnTo>
                    <a:pt x="377" y="871"/>
                  </a:lnTo>
                  <a:lnTo>
                    <a:pt x="339" y="873"/>
                  </a:lnTo>
                  <a:lnTo>
                    <a:pt x="302" y="874"/>
                  </a:lnTo>
                  <a:lnTo>
                    <a:pt x="264" y="873"/>
                  </a:lnTo>
                  <a:lnTo>
                    <a:pt x="226" y="871"/>
                  </a:lnTo>
                  <a:lnTo>
                    <a:pt x="189" y="867"/>
                  </a:lnTo>
                  <a:lnTo>
                    <a:pt x="153" y="862"/>
                  </a:lnTo>
                  <a:lnTo>
                    <a:pt x="116" y="855"/>
                  </a:lnTo>
                  <a:lnTo>
                    <a:pt x="80" y="847"/>
                  </a:lnTo>
                  <a:lnTo>
                    <a:pt x="44" y="836"/>
                  </a:lnTo>
                  <a:lnTo>
                    <a:pt x="10" y="825"/>
                  </a:lnTo>
                  <a:lnTo>
                    <a:pt x="2" y="825"/>
                  </a:lnTo>
                  <a:lnTo>
                    <a:pt x="0" y="829"/>
                  </a:lnTo>
                  <a:lnTo>
                    <a:pt x="3" y="836"/>
                  </a:lnTo>
                  <a:lnTo>
                    <a:pt x="9" y="842"/>
                  </a:lnTo>
                  <a:lnTo>
                    <a:pt x="25" y="851"/>
                  </a:lnTo>
                  <a:lnTo>
                    <a:pt x="41" y="859"/>
                  </a:lnTo>
                  <a:lnTo>
                    <a:pt x="57" y="866"/>
                  </a:lnTo>
                  <a:lnTo>
                    <a:pt x="74" y="873"/>
                  </a:lnTo>
                  <a:lnTo>
                    <a:pt x="92" y="879"/>
                  </a:lnTo>
                  <a:lnTo>
                    <a:pt x="108" y="883"/>
                  </a:lnTo>
                  <a:lnTo>
                    <a:pt x="126" y="888"/>
                  </a:lnTo>
                  <a:lnTo>
                    <a:pt x="143" y="892"/>
                  </a:lnTo>
                  <a:lnTo>
                    <a:pt x="161" y="895"/>
                  </a:lnTo>
                  <a:lnTo>
                    <a:pt x="179" y="898"/>
                  </a:lnTo>
                  <a:lnTo>
                    <a:pt x="196" y="901"/>
                  </a:lnTo>
                  <a:lnTo>
                    <a:pt x="215" y="902"/>
                  </a:lnTo>
                  <a:lnTo>
                    <a:pt x="232" y="904"/>
                  </a:lnTo>
                  <a:lnTo>
                    <a:pt x="251" y="905"/>
                  </a:lnTo>
                  <a:lnTo>
                    <a:pt x="268" y="907"/>
                  </a:lnTo>
                  <a:lnTo>
                    <a:pt x="286" y="907"/>
                  </a:lnTo>
                  <a:lnTo>
                    <a:pt x="308" y="907"/>
                  </a:lnTo>
                  <a:lnTo>
                    <a:pt x="330" y="907"/>
                  </a:lnTo>
                  <a:lnTo>
                    <a:pt x="352" y="907"/>
                  </a:lnTo>
                  <a:lnTo>
                    <a:pt x="374" y="905"/>
                  </a:lnTo>
                  <a:lnTo>
                    <a:pt x="396" y="904"/>
                  </a:lnTo>
                  <a:lnTo>
                    <a:pt x="419" y="903"/>
                  </a:lnTo>
                  <a:lnTo>
                    <a:pt x="441" y="901"/>
                  </a:lnTo>
                  <a:lnTo>
                    <a:pt x="463" y="898"/>
                  </a:lnTo>
                  <a:lnTo>
                    <a:pt x="485" y="895"/>
                  </a:lnTo>
                  <a:lnTo>
                    <a:pt x="506" y="892"/>
                  </a:lnTo>
                  <a:lnTo>
                    <a:pt x="528" y="888"/>
                  </a:lnTo>
                  <a:lnTo>
                    <a:pt x="550" y="885"/>
                  </a:lnTo>
                  <a:lnTo>
                    <a:pt x="572" y="880"/>
                  </a:lnTo>
                  <a:lnTo>
                    <a:pt x="593" y="874"/>
                  </a:lnTo>
                  <a:lnTo>
                    <a:pt x="615" y="870"/>
                  </a:lnTo>
                  <a:lnTo>
                    <a:pt x="636" y="864"/>
                  </a:lnTo>
                  <a:lnTo>
                    <a:pt x="652" y="859"/>
                  </a:lnTo>
                  <a:lnTo>
                    <a:pt x="668" y="853"/>
                  </a:lnTo>
                  <a:lnTo>
                    <a:pt x="684" y="848"/>
                  </a:lnTo>
                  <a:lnTo>
                    <a:pt x="700" y="841"/>
                  </a:lnTo>
                  <a:lnTo>
                    <a:pt x="716" y="834"/>
                  </a:lnTo>
                  <a:lnTo>
                    <a:pt x="731" y="827"/>
                  </a:lnTo>
                  <a:lnTo>
                    <a:pt x="747" y="819"/>
                  </a:lnTo>
                  <a:lnTo>
                    <a:pt x="761" y="810"/>
                  </a:lnTo>
                  <a:lnTo>
                    <a:pt x="776" y="802"/>
                  </a:lnTo>
                  <a:lnTo>
                    <a:pt x="790" y="791"/>
                  </a:lnTo>
                  <a:lnTo>
                    <a:pt x="804" y="781"/>
                  </a:lnTo>
                  <a:lnTo>
                    <a:pt x="816" y="771"/>
                  </a:lnTo>
                  <a:lnTo>
                    <a:pt x="829" y="759"/>
                  </a:lnTo>
                  <a:lnTo>
                    <a:pt x="841" y="746"/>
                  </a:lnTo>
                  <a:lnTo>
                    <a:pt x="852" y="732"/>
                  </a:lnTo>
                  <a:lnTo>
                    <a:pt x="863" y="719"/>
                  </a:lnTo>
                  <a:lnTo>
                    <a:pt x="881" y="689"/>
                  </a:lnTo>
                  <a:lnTo>
                    <a:pt x="895" y="655"/>
                  </a:lnTo>
                  <a:lnTo>
                    <a:pt x="905" y="621"/>
                  </a:lnTo>
                  <a:lnTo>
                    <a:pt x="911" y="585"/>
                  </a:lnTo>
                  <a:lnTo>
                    <a:pt x="914" y="548"/>
                  </a:lnTo>
                  <a:lnTo>
                    <a:pt x="916" y="511"/>
                  </a:lnTo>
                  <a:lnTo>
                    <a:pt x="916" y="476"/>
                  </a:lnTo>
                  <a:lnTo>
                    <a:pt x="913" y="440"/>
                  </a:lnTo>
                  <a:lnTo>
                    <a:pt x="910" y="405"/>
                  </a:lnTo>
                  <a:lnTo>
                    <a:pt x="906" y="369"/>
                  </a:lnTo>
                  <a:lnTo>
                    <a:pt x="901" y="335"/>
                  </a:lnTo>
                  <a:lnTo>
                    <a:pt x="894" y="302"/>
                  </a:lnTo>
                  <a:lnTo>
                    <a:pt x="884" y="268"/>
                  </a:lnTo>
                  <a:lnTo>
                    <a:pt x="873" y="235"/>
                  </a:lnTo>
                  <a:lnTo>
                    <a:pt x="858" y="204"/>
                  </a:lnTo>
                  <a:lnTo>
                    <a:pt x="841" y="172"/>
                  </a:lnTo>
                  <a:lnTo>
                    <a:pt x="825" y="151"/>
                  </a:lnTo>
                  <a:lnTo>
                    <a:pt x="807" y="130"/>
                  </a:lnTo>
                  <a:lnTo>
                    <a:pt x="788" y="113"/>
                  </a:lnTo>
                  <a:lnTo>
                    <a:pt x="767" y="96"/>
                  </a:lnTo>
                  <a:lnTo>
                    <a:pt x="744" y="83"/>
                  </a:lnTo>
                  <a:lnTo>
                    <a:pt x="721" y="70"/>
                  </a:lnTo>
                  <a:lnTo>
                    <a:pt x="697" y="58"/>
                  </a:lnTo>
                  <a:lnTo>
                    <a:pt x="671" y="49"/>
                  </a:lnTo>
                  <a:lnTo>
                    <a:pt x="633" y="36"/>
                  </a:lnTo>
                  <a:lnTo>
                    <a:pt x="595" y="26"/>
                  </a:lnTo>
                  <a:lnTo>
                    <a:pt x="556" y="18"/>
                  </a:lnTo>
                  <a:lnTo>
                    <a:pt x="517" y="11"/>
                  </a:lnTo>
                  <a:lnTo>
                    <a:pt x="476" y="5"/>
                  </a:lnTo>
                  <a:lnTo>
                    <a:pt x="435" y="2"/>
                  </a:lnTo>
                  <a:lnTo>
                    <a:pt x="395" y="1"/>
                  </a:lnTo>
                  <a:lnTo>
                    <a:pt x="353" y="0"/>
                  </a:lnTo>
                  <a:lnTo>
                    <a:pt x="313" y="1"/>
                  </a:lnTo>
                  <a:lnTo>
                    <a:pt x="271" y="3"/>
                  </a:lnTo>
                  <a:lnTo>
                    <a:pt x="231" y="6"/>
                  </a:lnTo>
                  <a:lnTo>
                    <a:pt x="189" y="10"/>
                  </a:lnTo>
                  <a:lnTo>
                    <a:pt x="149" y="16"/>
                  </a:lnTo>
                  <a:lnTo>
                    <a:pt x="110" y="20"/>
                  </a:lnTo>
                  <a:lnTo>
                    <a:pt x="71" y="27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7" y="2133"/>
              <a:ext cx="508" cy="207"/>
            </a:xfrm>
            <a:custGeom>
              <a:avLst/>
              <a:gdLst>
                <a:gd name="T0" fmla="*/ 352 w 1018"/>
                <a:gd name="T1" fmla="*/ 251 h 414"/>
                <a:gd name="T2" fmla="*/ 438 w 1018"/>
                <a:gd name="T3" fmla="*/ 318 h 414"/>
                <a:gd name="T4" fmla="*/ 445 w 1018"/>
                <a:gd name="T5" fmla="*/ 385 h 414"/>
                <a:gd name="T6" fmla="*/ 384 w 1018"/>
                <a:gd name="T7" fmla="*/ 408 h 414"/>
                <a:gd name="T8" fmla="*/ 329 w 1018"/>
                <a:gd name="T9" fmla="*/ 403 h 414"/>
                <a:gd name="T10" fmla="*/ 276 w 1018"/>
                <a:gd name="T11" fmla="*/ 388 h 414"/>
                <a:gd name="T12" fmla="*/ 190 w 1018"/>
                <a:gd name="T13" fmla="*/ 348 h 414"/>
                <a:gd name="T14" fmla="*/ 104 w 1018"/>
                <a:gd name="T15" fmla="*/ 281 h 414"/>
                <a:gd name="T16" fmla="*/ 57 w 1018"/>
                <a:gd name="T17" fmla="*/ 232 h 414"/>
                <a:gd name="T18" fmla="*/ 27 w 1018"/>
                <a:gd name="T19" fmla="*/ 186 h 414"/>
                <a:gd name="T20" fmla="*/ 12 w 1018"/>
                <a:gd name="T21" fmla="*/ 123 h 414"/>
                <a:gd name="T22" fmla="*/ 50 w 1018"/>
                <a:gd name="T23" fmla="*/ 70 h 414"/>
                <a:gd name="T24" fmla="*/ 103 w 1018"/>
                <a:gd name="T25" fmla="*/ 37 h 414"/>
                <a:gd name="T26" fmla="*/ 164 w 1018"/>
                <a:gd name="T27" fmla="*/ 20 h 414"/>
                <a:gd name="T28" fmla="*/ 229 w 1018"/>
                <a:gd name="T29" fmla="*/ 12 h 414"/>
                <a:gd name="T30" fmla="*/ 293 w 1018"/>
                <a:gd name="T31" fmla="*/ 8 h 414"/>
                <a:gd name="T32" fmla="*/ 353 w 1018"/>
                <a:gd name="T33" fmla="*/ 8 h 414"/>
                <a:gd name="T34" fmla="*/ 414 w 1018"/>
                <a:gd name="T35" fmla="*/ 12 h 414"/>
                <a:gd name="T36" fmla="*/ 475 w 1018"/>
                <a:gd name="T37" fmla="*/ 16 h 414"/>
                <a:gd name="T38" fmla="*/ 536 w 1018"/>
                <a:gd name="T39" fmla="*/ 23 h 414"/>
                <a:gd name="T40" fmla="*/ 597 w 1018"/>
                <a:gd name="T41" fmla="*/ 30 h 414"/>
                <a:gd name="T42" fmla="*/ 659 w 1018"/>
                <a:gd name="T43" fmla="*/ 39 h 414"/>
                <a:gd name="T44" fmla="*/ 720 w 1018"/>
                <a:gd name="T45" fmla="*/ 52 h 414"/>
                <a:gd name="T46" fmla="*/ 782 w 1018"/>
                <a:gd name="T47" fmla="*/ 67 h 414"/>
                <a:gd name="T48" fmla="*/ 838 w 1018"/>
                <a:gd name="T49" fmla="*/ 83 h 414"/>
                <a:gd name="T50" fmla="*/ 893 w 1018"/>
                <a:gd name="T51" fmla="*/ 101 h 414"/>
                <a:gd name="T52" fmla="*/ 946 w 1018"/>
                <a:gd name="T53" fmla="*/ 126 h 414"/>
                <a:gd name="T54" fmla="*/ 994 w 1018"/>
                <a:gd name="T55" fmla="*/ 158 h 414"/>
                <a:gd name="T56" fmla="*/ 1018 w 1018"/>
                <a:gd name="T57" fmla="*/ 169 h 414"/>
                <a:gd name="T58" fmla="*/ 981 w 1018"/>
                <a:gd name="T59" fmla="*/ 134 h 414"/>
                <a:gd name="T60" fmla="*/ 924 w 1018"/>
                <a:gd name="T61" fmla="*/ 101 h 414"/>
                <a:gd name="T62" fmla="*/ 862 w 1018"/>
                <a:gd name="T63" fmla="*/ 80 h 414"/>
                <a:gd name="T64" fmla="*/ 800 w 1018"/>
                <a:gd name="T65" fmla="*/ 62 h 414"/>
                <a:gd name="T66" fmla="*/ 724 w 1018"/>
                <a:gd name="T67" fmla="*/ 43 h 414"/>
                <a:gd name="T68" fmla="*/ 641 w 1018"/>
                <a:gd name="T69" fmla="*/ 27 h 414"/>
                <a:gd name="T70" fmla="*/ 558 w 1018"/>
                <a:gd name="T71" fmla="*/ 15 h 414"/>
                <a:gd name="T72" fmla="*/ 475 w 1018"/>
                <a:gd name="T73" fmla="*/ 7 h 414"/>
                <a:gd name="T74" fmla="*/ 393 w 1018"/>
                <a:gd name="T75" fmla="*/ 1 h 414"/>
                <a:gd name="T76" fmla="*/ 314 w 1018"/>
                <a:gd name="T77" fmla="*/ 0 h 414"/>
                <a:gd name="T78" fmla="*/ 234 w 1018"/>
                <a:gd name="T79" fmla="*/ 5 h 414"/>
                <a:gd name="T80" fmla="*/ 153 w 1018"/>
                <a:gd name="T81" fmla="*/ 14 h 414"/>
                <a:gd name="T82" fmla="*/ 52 w 1018"/>
                <a:gd name="T83" fmla="*/ 51 h 414"/>
                <a:gd name="T84" fmla="*/ 0 w 1018"/>
                <a:gd name="T85" fmla="*/ 144 h 414"/>
                <a:gd name="T86" fmla="*/ 32 w 1018"/>
                <a:gd name="T87" fmla="*/ 216 h 414"/>
                <a:gd name="T88" fmla="*/ 76 w 1018"/>
                <a:gd name="T89" fmla="*/ 267 h 414"/>
                <a:gd name="T90" fmla="*/ 128 w 1018"/>
                <a:gd name="T91" fmla="*/ 311 h 414"/>
                <a:gd name="T92" fmla="*/ 182 w 1018"/>
                <a:gd name="T93" fmla="*/ 349 h 414"/>
                <a:gd name="T94" fmla="*/ 227 w 1018"/>
                <a:gd name="T95" fmla="*/ 375 h 414"/>
                <a:gd name="T96" fmla="*/ 274 w 1018"/>
                <a:gd name="T97" fmla="*/ 394 h 414"/>
                <a:gd name="T98" fmla="*/ 323 w 1018"/>
                <a:gd name="T99" fmla="*/ 408 h 414"/>
                <a:gd name="T100" fmla="*/ 372 w 1018"/>
                <a:gd name="T101" fmla="*/ 414 h 414"/>
                <a:gd name="T102" fmla="*/ 439 w 1018"/>
                <a:gd name="T103" fmla="*/ 398 h 414"/>
                <a:gd name="T104" fmla="*/ 461 w 1018"/>
                <a:gd name="T105" fmla="*/ 339 h 414"/>
                <a:gd name="T106" fmla="*/ 393 w 1018"/>
                <a:gd name="T107" fmla="*/ 270 h 414"/>
                <a:gd name="T108" fmla="*/ 301 w 1018"/>
                <a:gd name="T109" fmla="*/ 229 h 414"/>
                <a:gd name="T110" fmla="*/ 274 w 1018"/>
                <a:gd name="T111" fmla="*/ 2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414">
                  <a:moveTo>
                    <a:pt x="277" y="227"/>
                  </a:moveTo>
                  <a:lnTo>
                    <a:pt x="301" y="233"/>
                  </a:lnTo>
                  <a:lnTo>
                    <a:pt x="326" y="241"/>
                  </a:lnTo>
                  <a:lnTo>
                    <a:pt x="352" y="251"/>
                  </a:lnTo>
                  <a:lnTo>
                    <a:pt x="377" y="264"/>
                  </a:lnTo>
                  <a:lnTo>
                    <a:pt x="400" y="280"/>
                  </a:lnTo>
                  <a:lnTo>
                    <a:pt x="421" y="299"/>
                  </a:lnTo>
                  <a:lnTo>
                    <a:pt x="438" y="318"/>
                  </a:lnTo>
                  <a:lnTo>
                    <a:pt x="451" y="340"/>
                  </a:lnTo>
                  <a:lnTo>
                    <a:pt x="455" y="358"/>
                  </a:lnTo>
                  <a:lnTo>
                    <a:pt x="453" y="373"/>
                  </a:lnTo>
                  <a:lnTo>
                    <a:pt x="445" y="385"/>
                  </a:lnTo>
                  <a:lnTo>
                    <a:pt x="432" y="394"/>
                  </a:lnTo>
                  <a:lnTo>
                    <a:pt x="416" y="401"/>
                  </a:lnTo>
                  <a:lnTo>
                    <a:pt x="400" y="406"/>
                  </a:lnTo>
                  <a:lnTo>
                    <a:pt x="384" y="408"/>
                  </a:lnTo>
                  <a:lnTo>
                    <a:pt x="370" y="409"/>
                  </a:lnTo>
                  <a:lnTo>
                    <a:pt x="356" y="408"/>
                  </a:lnTo>
                  <a:lnTo>
                    <a:pt x="342" y="407"/>
                  </a:lnTo>
                  <a:lnTo>
                    <a:pt x="329" y="403"/>
                  </a:lnTo>
                  <a:lnTo>
                    <a:pt x="315" y="401"/>
                  </a:lnTo>
                  <a:lnTo>
                    <a:pt x="302" y="398"/>
                  </a:lnTo>
                  <a:lnTo>
                    <a:pt x="288" y="393"/>
                  </a:lnTo>
                  <a:lnTo>
                    <a:pt x="276" y="388"/>
                  </a:lnTo>
                  <a:lnTo>
                    <a:pt x="263" y="384"/>
                  </a:lnTo>
                  <a:lnTo>
                    <a:pt x="237" y="373"/>
                  </a:lnTo>
                  <a:lnTo>
                    <a:pt x="213" y="362"/>
                  </a:lnTo>
                  <a:lnTo>
                    <a:pt x="190" y="348"/>
                  </a:lnTo>
                  <a:lnTo>
                    <a:pt x="167" y="333"/>
                  </a:lnTo>
                  <a:lnTo>
                    <a:pt x="145" y="317"/>
                  </a:lnTo>
                  <a:lnTo>
                    <a:pt x="123" y="300"/>
                  </a:lnTo>
                  <a:lnTo>
                    <a:pt x="104" y="281"/>
                  </a:lnTo>
                  <a:lnTo>
                    <a:pt x="84" y="262"/>
                  </a:lnTo>
                  <a:lnTo>
                    <a:pt x="75" y="252"/>
                  </a:lnTo>
                  <a:lnTo>
                    <a:pt x="66" y="242"/>
                  </a:lnTo>
                  <a:lnTo>
                    <a:pt x="57" y="232"/>
                  </a:lnTo>
                  <a:lnTo>
                    <a:pt x="48" y="220"/>
                  </a:lnTo>
                  <a:lnTo>
                    <a:pt x="40" y="210"/>
                  </a:lnTo>
                  <a:lnTo>
                    <a:pt x="33" y="198"/>
                  </a:lnTo>
                  <a:lnTo>
                    <a:pt x="27" y="186"/>
                  </a:lnTo>
                  <a:lnTo>
                    <a:pt x="20" y="174"/>
                  </a:lnTo>
                  <a:lnTo>
                    <a:pt x="13" y="156"/>
                  </a:lnTo>
                  <a:lnTo>
                    <a:pt x="10" y="140"/>
                  </a:lnTo>
                  <a:lnTo>
                    <a:pt x="12" y="123"/>
                  </a:lnTo>
                  <a:lnTo>
                    <a:pt x="17" y="108"/>
                  </a:lnTo>
                  <a:lnTo>
                    <a:pt x="25" y="95"/>
                  </a:lnTo>
                  <a:lnTo>
                    <a:pt x="37" y="82"/>
                  </a:lnTo>
                  <a:lnTo>
                    <a:pt x="50" y="70"/>
                  </a:lnTo>
                  <a:lnTo>
                    <a:pt x="63" y="59"/>
                  </a:lnTo>
                  <a:lnTo>
                    <a:pt x="76" y="51"/>
                  </a:lnTo>
                  <a:lnTo>
                    <a:pt x="89" y="43"/>
                  </a:lnTo>
                  <a:lnTo>
                    <a:pt x="103" y="37"/>
                  </a:lnTo>
                  <a:lnTo>
                    <a:pt x="118" y="31"/>
                  </a:lnTo>
                  <a:lnTo>
                    <a:pt x="133" y="27"/>
                  </a:lnTo>
                  <a:lnTo>
                    <a:pt x="148" y="23"/>
                  </a:lnTo>
                  <a:lnTo>
                    <a:pt x="164" y="20"/>
                  </a:lnTo>
                  <a:lnTo>
                    <a:pt x="180" y="16"/>
                  </a:lnTo>
                  <a:lnTo>
                    <a:pt x="197" y="14"/>
                  </a:lnTo>
                  <a:lnTo>
                    <a:pt x="213" y="13"/>
                  </a:lnTo>
                  <a:lnTo>
                    <a:pt x="229" y="12"/>
                  </a:lnTo>
                  <a:lnTo>
                    <a:pt x="246" y="10"/>
                  </a:lnTo>
                  <a:lnTo>
                    <a:pt x="262" y="9"/>
                  </a:lnTo>
                  <a:lnTo>
                    <a:pt x="277" y="9"/>
                  </a:lnTo>
                  <a:lnTo>
                    <a:pt x="293" y="8"/>
                  </a:lnTo>
                  <a:lnTo>
                    <a:pt x="307" y="8"/>
                  </a:lnTo>
                  <a:lnTo>
                    <a:pt x="322" y="8"/>
                  </a:lnTo>
                  <a:lnTo>
                    <a:pt x="337" y="8"/>
                  </a:lnTo>
                  <a:lnTo>
                    <a:pt x="353" y="8"/>
                  </a:lnTo>
                  <a:lnTo>
                    <a:pt x="368" y="9"/>
                  </a:lnTo>
                  <a:lnTo>
                    <a:pt x="383" y="9"/>
                  </a:lnTo>
                  <a:lnTo>
                    <a:pt x="398" y="10"/>
                  </a:lnTo>
                  <a:lnTo>
                    <a:pt x="414" y="12"/>
                  </a:lnTo>
                  <a:lnTo>
                    <a:pt x="429" y="13"/>
                  </a:lnTo>
                  <a:lnTo>
                    <a:pt x="444" y="14"/>
                  </a:lnTo>
                  <a:lnTo>
                    <a:pt x="460" y="15"/>
                  </a:lnTo>
                  <a:lnTo>
                    <a:pt x="475" y="16"/>
                  </a:lnTo>
                  <a:lnTo>
                    <a:pt x="490" y="17"/>
                  </a:lnTo>
                  <a:lnTo>
                    <a:pt x="505" y="20"/>
                  </a:lnTo>
                  <a:lnTo>
                    <a:pt x="521" y="21"/>
                  </a:lnTo>
                  <a:lnTo>
                    <a:pt x="536" y="23"/>
                  </a:lnTo>
                  <a:lnTo>
                    <a:pt x="551" y="24"/>
                  </a:lnTo>
                  <a:lnTo>
                    <a:pt x="566" y="27"/>
                  </a:lnTo>
                  <a:lnTo>
                    <a:pt x="582" y="28"/>
                  </a:lnTo>
                  <a:lnTo>
                    <a:pt x="597" y="30"/>
                  </a:lnTo>
                  <a:lnTo>
                    <a:pt x="613" y="32"/>
                  </a:lnTo>
                  <a:lnTo>
                    <a:pt x="628" y="35"/>
                  </a:lnTo>
                  <a:lnTo>
                    <a:pt x="644" y="37"/>
                  </a:lnTo>
                  <a:lnTo>
                    <a:pt x="659" y="39"/>
                  </a:lnTo>
                  <a:lnTo>
                    <a:pt x="674" y="43"/>
                  </a:lnTo>
                  <a:lnTo>
                    <a:pt x="690" y="45"/>
                  </a:lnTo>
                  <a:lnTo>
                    <a:pt x="705" y="48"/>
                  </a:lnTo>
                  <a:lnTo>
                    <a:pt x="720" y="52"/>
                  </a:lnTo>
                  <a:lnTo>
                    <a:pt x="735" y="55"/>
                  </a:lnTo>
                  <a:lnTo>
                    <a:pt x="752" y="59"/>
                  </a:lnTo>
                  <a:lnTo>
                    <a:pt x="767" y="62"/>
                  </a:lnTo>
                  <a:lnTo>
                    <a:pt x="782" y="67"/>
                  </a:lnTo>
                  <a:lnTo>
                    <a:pt x="796" y="70"/>
                  </a:lnTo>
                  <a:lnTo>
                    <a:pt x="810" y="74"/>
                  </a:lnTo>
                  <a:lnTo>
                    <a:pt x="824" y="78"/>
                  </a:lnTo>
                  <a:lnTo>
                    <a:pt x="838" y="83"/>
                  </a:lnTo>
                  <a:lnTo>
                    <a:pt x="852" y="87"/>
                  </a:lnTo>
                  <a:lnTo>
                    <a:pt x="866" y="91"/>
                  </a:lnTo>
                  <a:lnTo>
                    <a:pt x="879" y="96"/>
                  </a:lnTo>
                  <a:lnTo>
                    <a:pt x="893" y="101"/>
                  </a:lnTo>
                  <a:lnTo>
                    <a:pt x="907" y="107"/>
                  </a:lnTo>
                  <a:lnTo>
                    <a:pt x="920" y="113"/>
                  </a:lnTo>
                  <a:lnTo>
                    <a:pt x="934" y="119"/>
                  </a:lnTo>
                  <a:lnTo>
                    <a:pt x="946" y="126"/>
                  </a:lnTo>
                  <a:lnTo>
                    <a:pt x="959" y="133"/>
                  </a:lnTo>
                  <a:lnTo>
                    <a:pt x="971" y="141"/>
                  </a:lnTo>
                  <a:lnTo>
                    <a:pt x="982" y="150"/>
                  </a:lnTo>
                  <a:lnTo>
                    <a:pt x="994" y="158"/>
                  </a:lnTo>
                  <a:lnTo>
                    <a:pt x="1005" y="168"/>
                  </a:lnTo>
                  <a:lnTo>
                    <a:pt x="1009" y="169"/>
                  </a:lnTo>
                  <a:lnTo>
                    <a:pt x="1014" y="171"/>
                  </a:lnTo>
                  <a:lnTo>
                    <a:pt x="1018" y="169"/>
                  </a:lnTo>
                  <a:lnTo>
                    <a:pt x="1018" y="167"/>
                  </a:lnTo>
                  <a:lnTo>
                    <a:pt x="1006" y="156"/>
                  </a:lnTo>
                  <a:lnTo>
                    <a:pt x="994" y="144"/>
                  </a:lnTo>
                  <a:lnTo>
                    <a:pt x="981" y="134"/>
                  </a:lnTo>
                  <a:lnTo>
                    <a:pt x="967" y="125"/>
                  </a:lnTo>
                  <a:lnTo>
                    <a:pt x="953" y="116"/>
                  </a:lnTo>
                  <a:lnTo>
                    <a:pt x="939" y="108"/>
                  </a:lnTo>
                  <a:lnTo>
                    <a:pt x="924" y="101"/>
                  </a:lnTo>
                  <a:lnTo>
                    <a:pt x="909" y="96"/>
                  </a:lnTo>
                  <a:lnTo>
                    <a:pt x="893" y="90"/>
                  </a:lnTo>
                  <a:lnTo>
                    <a:pt x="878" y="84"/>
                  </a:lnTo>
                  <a:lnTo>
                    <a:pt x="862" y="80"/>
                  </a:lnTo>
                  <a:lnTo>
                    <a:pt x="847" y="75"/>
                  </a:lnTo>
                  <a:lnTo>
                    <a:pt x="831" y="70"/>
                  </a:lnTo>
                  <a:lnTo>
                    <a:pt x="816" y="66"/>
                  </a:lnTo>
                  <a:lnTo>
                    <a:pt x="800" y="62"/>
                  </a:lnTo>
                  <a:lnTo>
                    <a:pt x="785" y="58"/>
                  </a:lnTo>
                  <a:lnTo>
                    <a:pt x="764" y="52"/>
                  </a:lnTo>
                  <a:lnTo>
                    <a:pt x="745" y="47"/>
                  </a:lnTo>
                  <a:lnTo>
                    <a:pt x="724" y="43"/>
                  </a:lnTo>
                  <a:lnTo>
                    <a:pt x="703" y="38"/>
                  </a:lnTo>
                  <a:lnTo>
                    <a:pt x="682" y="33"/>
                  </a:lnTo>
                  <a:lnTo>
                    <a:pt x="662" y="30"/>
                  </a:lnTo>
                  <a:lnTo>
                    <a:pt x="641" y="27"/>
                  </a:lnTo>
                  <a:lnTo>
                    <a:pt x="620" y="23"/>
                  </a:lnTo>
                  <a:lnTo>
                    <a:pt x="599" y="21"/>
                  </a:lnTo>
                  <a:lnTo>
                    <a:pt x="579" y="17"/>
                  </a:lnTo>
                  <a:lnTo>
                    <a:pt x="558" y="15"/>
                  </a:lnTo>
                  <a:lnTo>
                    <a:pt x="537" y="13"/>
                  </a:lnTo>
                  <a:lnTo>
                    <a:pt x="516" y="10"/>
                  </a:lnTo>
                  <a:lnTo>
                    <a:pt x="496" y="8"/>
                  </a:lnTo>
                  <a:lnTo>
                    <a:pt x="475" y="7"/>
                  </a:lnTo>
                  <a:lnTo>
                    <a:pt x="454" y="5"/>
                  </a:lnTo>
                  <a:lnTo>
                    <a:pt x="433" y="4"/>
                  </a:lnTo>
                  <a:lnTo>
                    <a:pt x="414" y="2"/>
                  </a:lnTo>
                  <a:lnTo>
                    <a:pt x="393" y="1"/>
                  </a:lnTo>
                  <a:lnTo>
                    <a:pt x="373" y="1"/>
                  </a:lnTo>
                  <a:lnTo>
                    <a:pt x="353" y="0"/>
                  </a:lnTo>
                  <a:lnTo>
                    <a:pt x="333" y="0"/>
                  </a:lnTo>
                  <a:lnTo>
                    <a:pt x="314" y="0"/>
                  </a:lnTo>
                  <a:lnTo>
                    <a:pt x="293" y="1"/>
                  </a:lnTo>
                  <a:lnTo>
                    <a:pt x="273" y="2"/>
                  </a:lnTo>
                  <a:lnTo>
                    <a:pt x="254" y="4"/>
                  </a:lnTo>
                  <a:lnTo>
                    <a:pt x="234" y="5"/>
                  </a:lnTo>
                  <a:lnTo>
                    <a:pt x="213" y="7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3" y="14"/>
                  </a:lnTo>
                  <a:lnTo>
                    <a:pt x="134" y="17"/>
                  </a:lnTo>
                  <a:lnTo>
                    <a:pt x="105" y="24"/>
                  </a:lnTo>
                  <a:lnTo>
                    <a:pt x="77" y="36"/>
                  </a:lnTo>
                  <a:lnTo>
                    <a:pt x="52" y="51"/>
                  </a:lnTo>
                  <a:lnTo>
                    <a:pt x="29" y="69"/>
                  </a:lnTo>
                  <a:lnTo>
                    <a:pt x="12" y="91"/>
                  </a:lnTo>
                  <a:lnTo>
                    <a:pt x="1" y="116"/>
                  </a:lnTo>
                  <a:lnTo>
                    <a:pt x="0" y="144"/>
                  </a:lnTo>
                  <a:lnTo>
                    <a:pt x="8" y="174"/>
                  </a:lnTo>
                  <a:lnTo>
                    <a:pt x="15" y="188"/>
                  </a:lnTo>
                  <a:lnTo>
                    <a:pt x="23" y="203"/>
                  </a:lnTo>
                  <a:lnTo>
                    <a:pt x="32" y="216"/>
                  </a:lnTo>
                  <a:lnTo>
                    <a:pt x="43" y="229"/>
                  </a:lnTo>
                  <a:lnTo>
                    <a:pt x="53" y="242"/>
                  </a:lnTo>
                  <a:lnTo>
                    <a:pt x="65" y="255"/>
                  </a:lnTo>
                  <a:lnTo>
                    <a:pt x="76" y="267"/>
                  </a:lnTo>
                  <a:lnTo>
                    <a:pt x="89" y="279"/>
                  </a:lnTo>
                  <a:lnTo>
                    <a:pt x="101" y="290"/>
                  </a:lnTo>
                  <a:lnTo>
                    <a:pt x="115" y="301"/>
                  </a:lnTo>
                  <a:lnTo>
                    <a:pt x="128" y="311"/>
                  </a:lnTo>
                  <a:lnTo>
                    <a:pt x="142" y="322"/>
                  </a:lnTo>
                  <a:lnTo>
                    <a:pt x="156" y="331"/>
                  </a:lnTo>
                  <a:lnTo>
                    <a:pt x="169" y="340"/>
                  </a:lnTo>
                  <a:lnTo>
                    <a:pt x="182" y="349"/>
                  </a:lnTo>
                  <a:lnTo>
                    <a:pt x="196" y="357"/>
                  </a:lnTo>
                  <a:lnTo>
                    <a:pt x="206" y="363"/>
                  </a:lnTo>
                  <a:lnTo>
                    <a:pt x="217" y="369"/>
                  </a:lnTo>
                  <a:lnTo>
                    <a:pt x="227" y="375"/>
                  </a:lnTo>
                  <a:lnTo>
                    <a:pt x="239" y="380"/>
                  </a:lnTo>
                  <a:lnTo>
                    <a:pt x="250" y="385"/>
                  </a:lnTo>
                  <a:lnTo>
                    <a:pt x="262" y="390"/>
                  </a:lnTo>
                  <a:lnTo>
                    <a:pt x="274" y="394"/>
                  </a:lnTo>
                  <a:lnTo>
                    <a:pt x="286" y="399"/>
                  </a:lnTo>
                  <a:lnTo>
                    <a:pt x="299" y="402"/>
                  </a:lnTo>
                  <a:lnTo>
                    <a:pt x="311" y="406"/>
                  </a:lnTo>
                  <a:lnTo>
                    <a:pt x="323" y="408"/>
                  </a:lnTo>
                  <a:lnTo>
                    <a:pt x="335" y="410"/>
                  </a:lnTo>
                  <a:lnTo>
                    <a:pt x="348" y="413"/>
                  </a:lnTo>
                  <a:lnTo>
                    <a:pt x="361" y="414"/>
                  </a:lnTo>
                  <a:lnTo>
                    <a:pt x="372" y="414"/>
                  </a:lnTo>
                  <a:lnTo>
                    <a:pt x="385" y="414"/>
                  </a:lnTo>
                  <a:lnTo>
                    <a:pt x="403" y="411"/>
                  </a:lnTo>
                  <a:lnTo>
                    <a:pt x="422" y="406"/>
                  </a:lnTo>
                  <a:lnTo>
                    <a:pt x="439" y="398"/>
                  </a:lnTo>
                  <a:lnTo>
                    <a:pt x="452" y="386"/>
                  </a:lnTo>
                  <a:lnTo>
                    <a:pt x="461" y="372"/>
                  </a:lnTo>
                  <a:lnTo>
                    <a:pt x="465" y="356"/>
                  </a:lnTo>
                  <a:lnTo>
                    <a:pt x="461" y="339"/>
                  </a:lnTo>
                  <a:lnTo>
                    <a:pt x="448" y="319"/>
                  </a:lnTo>
                  <a:lnTo>
                    <a:pt x="432" y="301"/>
                  </a:lnTo>
                  <a:lnTo>
                    <a:pt x="413" y="285"/>
                  </a:lnTo>
                  <a:lnTo>
                    <a:pt x="393" y="270"/>
                  </a:lnTo>
                  <a:lnTo>
                    <a:pt x="371" y="257"/>
                  </a:lnTo>
                  <a:lnTo>
                    <a:pt x="348" y="246"/>
                  </a:lnTo>
                  <a:lnTo>
                    <a:pt x="325" y="236"/>
                  </a:lnTo>
                  <a:lnTo>
                    <a:pt x="301" y="229"/>
                  </a:lnTo>
                  <a:lnTo>
                    <a:pt x="277" y="225"/>
                  </a:lnTo>
                  <a:lnTo>
                    <a:pt x="276" y="225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7" y="227"/>
                  </a:lnTo>
                  <a:lnTo>
                    <a:pt x="277" y="227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75" y="2640"/>
              <a:ext cx="439" cy="269"/>
            </a:xfrm>
            <a:custGeom>
              <a:avLst/>
              <a:gdLst>
                <a:gd name="T0" fmla="*/ 118 w 878"/>
                <a:gd name="T1" fmla="*/ 69 h 539"/>
                <a:gd name="T2" fmla="*/ 136 w 878"/>
                <a:gd name="T3" fmla="*/ 82 h 539"/>
                <a:gd name="T4" fmla="*/ 159 w 878"/>
                <a:gd name="T5" fmla="*/ 85 h 539"/>
                <a:gd name="T6" fmla="*/ 176 w 878"/>
                <a:gd name="T7" fmla="*/ 69 h 539"/>
                <a:gd name="T8" fmla="*/ 149 w 878"/>
                <a:gd name="T9" fmla="*/ 28 h 539"/>
                <a:gd name="T10" fmla="*/ 90 w 878"/>
                <a:gd name="T11" fmla="*/ 1 h 539"/>
                <a:gd name="T12" fmla="*/ 30 w 878"/>
                <a:gd name="T13" fmla="*/ 12 h 539"/>
                <a:gd name="T14" fmla="*/ 0 w 878"/>
                <a:gd name="T15" fmla="*/ 69 h 539"/>
                <a:gd name="T16" fmla="*/ 24 w 878"/>
                <a:gd name="T17" fmla="*/ 131 h 539"/>
                <a:gd name="T18" fmla="*/ 73 w 878"/>
                <a:gd name="T19" fmla="*/ 172 h 539"/>
                <a:gd name="T20" fmla="*/ 117 w 878"/>
                <a:gd name="T21" fmla="*/ 195 h 539"/>
                <a:gd name="T22" fmla="*/ 163 w 878"/>
                <a:gd name="T23" fmla="*/ 218 h 539"/>
                <a:gd name="T24" fmla="*/ 264 w 878"/>
                <a:gd name="T25" fmla="*/ 265 h 539"/>
                <a:gd name="T26" fmla="*/ 391 w 878"/>
                <a:gd name="T27" fmla="*/ 325 h 539"/>
                <a:gd name="T28" fmla="*/ 521 w 878"/>
                <a:gd name="T29" fmla="*/ 385 h 539"/>
                <a:gd name="T30" fmla="*/ 650 w 878"/>
                <a:gd name="T31" fmla="*/ 443 h 539"/>
                <a:gd name="T32" fmla="*/ 779 w 878"/>
                <a:gd name="T33" fmla="*/ 501 h 539"/>
                <a:gd name="T34" fmla="*/ 869 w 878"/>
                <a:gd name="T35" fmla="*/ 539 h 539"/>
                <a:gd name="T36" fmla="*/ 877 w 878"/>
                <a:gd name="T37" fmla="*/ 534 h 539"/>
                <a:gd name="T38" fmla="*/ 789 w 878"/>
                <a:gd name="T39" fmla="*/ 487 h 539"/>
                <a:gd name="T40" fmla="*/ 699 w 878"/>
                <a:gd name="T41" fmla="*/ 446 h 539"/>
                <a:gd name="T42" fmla="*/ 608 w 878"/>
                <a:gd name="T43" fmla="*/ 407 h 539"/>
                <a:gd name="T44" fmla="*/ 516 w 878"/>
                <a:gd name="T45" fmla="*/ 369 h 539"/>
                <a:gd name="T46" fmla="*/ 424 w 878"/>
                <a:gd name="T47" fmla="*/ 330 h 539"/>
                <a:gd name="T48" fmla="*/ 359 w 878"/>
                <a:gd name="T49" fmla="*/ 301 h 539"/>
                <a:gd name="T50" fmla="*/ 308 w 878"/>
                <a:gd name="T51" fmla="*/ 278 h 539"/>
                <a:gd name="T52" fmla="*/ 258 w 878"/>
                <a:gd name="T53" fmla="*/ 255 h 539"/>
                <a:gd name="T54" fmla="*/ 207 w 878"/>
                <a:gd name="T55" fmla="*/ 232 h 539"/>
                <a:gd name="T56" fmla="*/ 158 w 878"/>
                <a:gd name="T57" fmla="*/ 206 h 539"/>
                <a:gd name="T58" fmla="*/ 116 w 878"/>
                <a:gd name="T59" fmla="*/ 187 h 539"/>
                <a:gd name="T60" fmla="*/ 91 w 878"/>
                <a:gd name="T61" fmla="*/ 174 h 539"/>
                <a:gd name="T62" fmla="*/ 66 w 878"/>
                <a:gd name="T63" fmla="*/ 159 h 539"/>
                <a:gd name="T64" fmla="*/ 34 w 878"/>
                <a:gd name="T65" fmla="*/ 133 h 539"/>
                <a:gd name="T66" fmla="*/ 12 w 878"/>
                <a:gd name="T67" fmla="*/ 93 h 539"/>
                <a:gd name="T68" fmla="*/ 15 w 878"/>
                <a:gd name="T69" fmla="*/ 46 h 539"/>
                <a:gd name="T70" fmla="*/ 56 w 878"/>
                <a:gd name="T71" fmla="*/ 9 h 539"/>
                <a:gd name="T72" fmla="*/ 115 w 878"/>
                <a:gd name="T73" fmla="*/ 17 h 539"/>
                <a:gd name="T74" fmla="*/ 151 w 878"/>
                <a:gd name="T75" fmla="*/ 40 h 539"/>
                <a:gd name="T76" fmla="*/ 161 w 878"/>
                <a:gd name="T77" fmla="*/ 52 h 539"/>
                <a:gd name="T78" fmla="*/ 168 w 878"/>
                <a:gd name="T79" fmla="*/ 73 h 539"/>
                <a:gd name="T80" fmla="*/ 144 w 878"/>
                <a:gd name="T81" fmla="*/ 71 h 539"/>
                <a:gd name="T82" fmla="*/ 109 w 878"/>
                <a:gd name="T83" fmla="*/ 56 h 539"/>
                <a:gd name="T84" fmla="*/ 107 w 878"/>
                <a:gd name="T85" fmla="*/ 5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8" h="539">
                  <a:moveTo>
                    <a:pt x="107" y="58"/>
                  </a:moveTo>
                  <a:lnTo>
                    <a:pt x="113" y="63"/>
                  </a:lnTo>
                  <a:lnTo>
                    <a:pt x="118" y="69"/>
                  </a:lnTo>
                  <a:lnTo>
                    <a:pt x="124" y="75"/>
                  </a:lnTo>
                  <a:lnTo>
                    <a:pt x="130" y="78"/>
                  </a:lnTo>
                  <a:lnTo>
                    <a:pt x="136" y="82"/>
                  </a:lnTo>
                  <a:lnTo>
                    <a:pt x="143" y="84"/>
                  </a:lnTo>
                  <a:lnTo>
                    <a:pt x="151" y="85"/>
                  </a:lnTo>
                  <a:lnTo>
                    <a:pt x="159" y="85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6" y="69"/>
                  </a:lnTo>
                  <a:lnTo>
                    <a:pt x="174" y="59"/>
                  </a:lnTo>
                  <a:lnTo>
                    <a:pt x="163" y="42"/>
                  </a:lnTo>
                  <a:lnTo>
                    <a:pt x="149" y="28"/>
                  </a:lnTo>
                  <a:lnTo>
                    <a:pt x="131" y="15"/>
                  </a:lnTo>
                  <a:lnTo>
                    <a:pt x="110" y="6"/>
                  </a:lnTo>
                  <a:lnTo>
                    <a:pt x="90" y="1"/>
                  </a:lnTo>
                  <a:lnTo>
                    <a:pt x="68" y="0"/>
                  </a:lnTo>
                  <a:lnTo>
                    <a:pt x="48" y="3"/>
                  </a:lnTo>
                  <a:lnTo>
                    <a:pt x="30" y="12"/>
                  </a:lnTo>
                  <a:lnTo>
                    <a:pt x="12" y="29"/>
                  </a:lnTo>
                  <a:lnTo>
                    <a:pt x="2" y="48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1" y="112"/>
                  </a:lnTo>
                  <a:lnTo>
                    <a:pt x="24" y="131"/>
                  </a:lnTo>
                  <a:lnTo>
                    <a:pt x="40" y="149"/>
                  </a:lnTo>
                  <a:lnTo>
                    <a:pt x="58" y="163"/>
                  </a:lnTo>
                  <a:lnTo>
                    <a:pt x="73" y="172"/>
                  </a:lnTo>
                  <a:lnTo>
                    <a:pt x="87" y="180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32" y="203"/>
                  </a:lnTo>
                  <a:lnTo>
                    <a:pt x="148" y="210"/>
                  </a:lnTo>
                  <a:lnTo>
                    <a:pt x="163" y="218"/>
                  </a:lnTo>
                  <a:lnTo>
                    <a:pt x="178" y="225"/>
                  </a:lnTo>
                  <a:lnTo>
                    <a:pt x="221" y="245"/>
                  </a:lnTo>
                  <a:lnTo>
                    <a:pt x="264" y="265"/>
                  </a:lnTo>
                  <a:lnTo>
                    <a:pt x="306" y="286"/>
                  </a:lnTo>
                  <a:lnTo>
                    <a:pt x="349" y="305"/>
                  </a:lnTo>
                  <a:lnTo>
                    <a:pt x="391" y="325"/>
                  </a:lnTo>
                  <a:lnTo>
                    <a:pt x="435" y="346"/>
                  </a:lnTo>
                  <a:lnTo>
                    <a:pt x="478" y="365"/>
                  </a:lnTo>
                  <a:lnTo>
                    <a:pt x="521" y="385"/>
                  </a:lnTo>
                  <a:lnTo>
                    <a:pt x="563" y="405"/>
                  </a:lnTo>
                  <a:lnTo>
                    <a:pt x="607" y="424"/>
                  </a:lnTo>
                  <a:lnTo>
                    <a:pt x="650" y="443"/>
                  </a:lnTo>
                  <a:lnTo>
                    <a:pt x="692" y="462"/>
                  </a:lnTo>
                  <a:lnTo>
                    <a:pt x="735" y="482"/>
                  </a:lnTo>
                  <a:lnTo>
                    <a:pt x="779" y="501"/>
                  </a:lnTo>
                  <a:lnTo>
                    <a:pt x="821" y="520"/>
                  </a:lnTo>
                  <a:lnTo>
                    <a:pt x="864" y="539"/>
                  </a:lnTo>
                  <a:lnTo>
                    <a:pt x="869" y="539"/>
                  </a:lnTo>
                  <a:lnTo>
                    <a:pt x="874" y="538"/>
                  </a:lnTo>
                  <a:lnTo>
                    <a:pt x="878" y="536"/>
                  </a:lnTo>
                  <a:lnTo>
                    <a:pt x="877" y="534"/>
                  </a:lnTo>
                  <a:lnTo>
                    <a:pt x="848" y="517"/>
                  </a:lnTo>
                  <a:lnTo>
                    <a:pt x="819" y="502"/>
                  </a:lnTo>
                  <a:lnTo>
                    <a:pt x="789" y="487"/>
                  </a:lnTo>
                  <a:lnTo>
                    <a:pt x="759" y="474"/>
                  </a:lnTo>
                  <a:lnTo>
                    <a:pt x="729" y="460"/>
                  </a:lnTo>
                  <a:lnTo>
                    <a:pt x="699" y="446"/>
                  </a:lnTo>
                  <a:lnTo>
                    <a:pt x="669" y="433"/>
                  </a:lnTo>
                  <a:lnTo>
                    <a:pt x="638" y="420"/>
                  </a:lnTo>
                  <a:lnTo>
                    <a:pt x="608" y="407"/>
                  </a:lnTo>
                  <a:lnTo>
                    <a:pt x="577" y="394"/>
                  </a:lnTo>
                  <a:lnTo>
                    <a:pt x="546" y="381"/>
                  </a:lnTo>
                  <a:lnTo>
                    <a:pt x="516" y="369"/>
                  </a:lnTo>
                  <a:lnTo>
                    <a:pt x="485" y="355"/>
                  </a:lnTo>
                  <a:lnTo>
                    <a:pt x="454" y="342"/>
                  </a:lnTo>
                  <a:lnTo>
                    <a:pt x="424" y="330"/>
                  </a:lnTo>
                  <a:lnTo>
                    <a:pt x="394" y="316"/>
                  </a:lnTo>
                  <a:lnTo>
                    <a:pt x="376" y="308"/>
                  </a:lnTo>
                  <a:lnTo>
                    <a:pt x="359" y="301"/>
                  </a:lnTo>
                  <a:lnTo>
                    <a:pt x="343" y="293"/>
                  </a:lnTo>
                  <a:lnTo>
                    <a:pt x="326" y="286"/>
                  </a:lnTo>
                  <a:lnTo>
                    <a:pt x="308" y="278"/>
                  </a:lnTo>
                  <a:lnTo>
                    <a:pt x="292" y="270"/>
                  </a:lnTo>
                  <a:lnTo>
                    <a:pt x="275" y="263"/>
                  </a:lnTo>
                  <a:lnTo>
                    <a:pt x="258" y="255"/>
                  </a:lnTo>
                  <a:lnTo>
                    <a:pt x="242" y="247"/>
                  </a:lnTo>
                  <a:lnTo>
                    <a:pt x="224" y="239"/>
                  </a:lnTo>
                  <a:lnTo>
                    <a:pt x="207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8" y="206"/>
                  </a:lnTo>
                  <a:lnTo>
                    <a:pt x="140" y="198"/>
                  </a:lnTo>
                  <a:lnTo>
                    <a:pt x="124" y="190"/>
                  </a:lnTo>
                  <a:lnTo>
                    <a:pt x="116" y="187"/>
                  </a:lnTo>
                  <a:lnTo>
                    <a:pt x="108" y="182"/>
                  </a:lnTo>
                  <a:lnTo>
                    <a:pt x="99" y="178"/>
                  </a:lnTo>
                  <a:lnTo>
                    <a:pt x="91" y="174"/>
                  </a:lnTo>
                  <a:lnTo>
                    <a:pt x="83" y="169"/>
                  </a:lnTo>
                  <a:lnTo>
                    <a:pt x="75" y="165"/>
                  </a:lnTo>
                  <a:lnTo>
                    <a:pt x="66" y="159"/>
                  </a:lnTo>
                  <a:lnTo>
                    <a:pt x="58" y="154"/>
                  </a:lnTo>
                  <a:lnTo>
                    <a:pt x="46" y="144"/>
                  </a:lnTo>
                  <a:lnTo>
                    <a:pt x="34" y="133"/>
                  </a:lnTo>
                  <a:lnTo>
                    <a:pt x="25" y="121"/>
                  </a:lnTo>
                  <a:lnTo>
                    <a:pt x="18" y="107"/>
                  </a:lnTo>
                  <a:lnTo>
                    <a:pt x="12" y="93"/>
                  </a:lnTo>
                  <a:lnTo>
                    <a:pt x="10" y="78"/>
                  </a:lnTo>
                  <a:lnTo>
                    <a:pt x="11" y="62"/>
                  </a:lnTo>
                  <a:lnTo>
                    <a:pt x="15" y="46"/>
                  </a:lnTo>
                  <a:lnTo>
                    <a:pt x="25" y="28"/>
                  </a:lnTo>
                  <a:lnTo>
                    <a:pt x="39" y="15"/>
                  </a:lnTo>
                  <a:lnTo>
                    <a:pt x="56" y="9"/>
                  </a:lnTo>
                  <a:lnTo>
                    <a:pt x="76" y="8"/>
                  </a:lnTo>
                  <a:lnTo>
                    <a:pt x="95" y="10"/>
                  </a:lnTo>
                  <a:lnTo>
                    <a:pt x="115" y="17"/>
                  </a:lnTo>
                  <a:lnTo>
                    <a:pt x="132" y="27"/>
                  </a:lnTo>
                  <a:lnTo>
                    <a:pt x="147" y="37"/>
                  </a:lnTo>
                  <a:lnTo>
                    <a:pt x="151" y="40"/>
                  </a:lnTo>
                  <a:lnTo>
                    <a:pt x="154" y="44"/>
                  </a:lnTo>
                  <a:lnTo>
                    <a:pt x="158" y="47"/>
                  </a:lnTo>
                  <a:lnTo>
                    <a:pt x="161" y="52"/>
                  </a:lnTo>
                  <a:lnTo>
                    <a:pt x="167" y="61"/>
                  </a:lnTo>
                  <a:lnTo>
                    <a:pt x="169" y="68"/>
                  </a:lnTo>
                  <a:lnTo>
                    <a:pt x="168" y="73"/>
                  </a:lnTo>
                  <a:lnTo>
                    <a:pt x="163" y="75"/>
                  </a:lnTo>
                  <a:lnTo>
                    <a:pt x="155" y="74"/>
                  </a:lnTo>
                  <a:lnTo>
                    <a:pt x="144" y="71"/>
                  </a:lnTo>
                  <a:lnTo>
                    <a:pt x="129" y="65"/>
                  </a:lnTo>
                  <a:lnTo>
                    <a:pt x="110" y="56"/>
                  </a:lnTo>
                  <a:lnTo>
                    <a:pt x="109" y="56"/>
                  </a:lnTo>
                  <a:lnTo>
                    <a:pt x="108" y="56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57" y="2686"/>
              <a:ext cx="633" cy="230"/>
            </a:xfrm>
            <a:custGeom>
              <a:avLst/>
              <a:gdLst>
                <a:gd name="T0" fmla="*/ 1260 w 1266"/>
                <a:gd name="T1" fmla="*/ 32 h 461"/>
                <a:gd name="T2" fmla="*/ 1224 w 1266"/>
                <a:gd name="T3" fmla="*/ 59 h 461"/>
                <a:gd name="T4" fmla="*/ 1183 w 1266"/>
                <a:gd name="T5" fmla="*/ 73 h 461"/>
                <a:gd name="T6" fmla="*/ 1133 w 1266"/>
                <a:gd name="T7" fmla="*/ 89 h 461"/>
                <a:gd name="T8" fmla="*/ 1082 w 1266"/>
                <a:gd name="T9" fmla="*/ 105 h 461"/>
                <a:gd name="T10" fmla="*/ 1021 w 1266"/>
                <a:gd name="T11" fmla="*/ 125 h 461"/>
                <a:gd name="T12" fmla="*/ 944 w 1266"/>
                <a:gd name="T13" fmla="*/ 150 h 461"/>
                <a:gd name="T14" fmla="*/ 865 w 1266"/>
                <a:gd name="T15" fmla="*/ 174 h 461"/>
                <a:gd name="T16" fmla="*/ 787 w 1266"/>
                <a:gd name="T17" fmla="*/ 200 h 461"/>
                <a:gd name="T18" fmla="*/ 709 w 1266"/>
                <a:gd name="T19" fmla="*/ 224 h 461"/>
                <a:gd name="T20" fmla="*/ 630 w 1266"/>
                <a:gd name="T21" fmla="*/ 248 h 461"/>
                <a:gd name="T22" fmla="*/ 551 w 1266"/>
                <a:gd name="T23" fmla="*/ 272 h 461"/>
                <a:gd name="T24" fmla="*/ 471 w 1266"/>
                <a:gd name="T25" fmla="*/ 296 h 461"/>
                <a:gd name="T26" fmla="*/ 393 w 1266"/>
                <a:gd name="T27" fmla="*/ 321 h 461"/>
                <a:gd name="T28" fmla="*/ 313 w 1266"/>
                <a:gd name="T29" fmla="*/ 344 h 461"/>
                <a:gd name="T30" fmla="*/ 234 w 1266"/>
                <a:gd name="T31" fmla="*/ 368 h 461"/>
                <a:gd name="T32" fmla="*/ 171 w 1266"/>
                <a:gd name="T33" fmla="*/ 386 h 461"/>
                <a:gd name="T34" fmla="*/ 118 w 1266"/>
                <a:gd name="T35" fmla="*/ 402 h 461"/>
                <a:gd name="T36" fmla="*/ 65 w 1266"/>
                <a:gd name="T37" fmla="*/ 419 h 461"/>
                <a:gd name="T38" fmla="*/ 41 w 1266"/>
                <a:gd name="T39" fmla="*/ 427 h 461"/>
                <a:gd name="T40" fmla="*/ 18 w 1266"/>
                <a:gd name="T41" fmla="*/ 436 h 461"/>
                <a:gd name="T42" fmla="*/ 0 w 1266"/>
                <a:gd name="T43" fmla="*/ 445 h 461"/>
                <a:gd name="T44" fmla="*/ 15 w 1266"/>
                <a:gd name="T45" fmla="*/ 461 h 461"/>
                <a:gd name="T46" fmla="*/ 56 w 1266"/>
                <a:gd name="T47" fmla="*/ 451 h 461"/>
                <a:gd name="T48" fmla="*/ 98 w 1266"/>
                <a:gd name="T49" fmla="*/ 439 h 461"/>
                <a:gd name="T50" fmla="*/ 140 w 1266"/>
                <a:gd name="T51" fmla="*/ 427 h 461"/>
                <a:gd name="T52" fmla="*/ 182 w 1266"/>
                <a:gd name="T53" fmla="*/ 414 h 461"/>
                <a:gd name="T54" fmla="*/ 223 w 1266"/>
                <a:gd name="T55" fmla="*/ 400 h 461"/>
                <a:gd name="T56" fmla="*/ 295 w 1266"/>
                <a:gd name="T57" fmla="*/ 377 h 461"/>
                <a:gd name="T58" fmla="*/ 380 w 1266"/>
                <a:gd name="T59" fmla="*/ 349 h 461"/>
                <a:gd name="T60" fmla="*/ 465 w 1266"/>
                <a:gd name="T61" fmla="*/ 322 h 461"/>
                <a:gd name="T62" fmla="*/ 551 w 1266"/>
                <a:gd name="T63" fmla="*/ 295 h 461"/>
                <a:gd name="T64" fmla="*/ 637 w 1266"/>
                <a:gd name="T65" fmla="*/ 268 h 461"/>
                <a:gd name="T66" fmla="*/ 720 w 1266"/>
                <a:gd name="T67" fmla="*/ 241 h 461"/>
                <a:gd name="T68" fmla="*/ 800 w 1266"/>
                <a:gd name="T69" fmla="*/ 215 h 461"/>
                <a:gd name="T70" fmla="*/ 878 w 1266"/>
                <a:gd name="T71" fmla="*/ 189 h 461"/>
                <a:gd name="T72" fmla="*/ 958 w 1266"/>
                <a:gd name="T73" fmla="*/ 163 h 461"/>
                <a:gd name="T74" fmla="*/ 1037 w 1266"/>
                <a:gd name="T75" fmla="*/ 137 h 461"/>
                <a:gd name="T76" fmla="*/ 1115 w 1266"/>
                <a:gd name="T77" fmla="*/ 111 h 461"/>
                <a:gd name="T78" fmla="*/ 1149 w 1266"/>
                <a:gd name="T79" fmla="*/ 100 h 461"/>
                <a:gd name="T80" fmla="*/ 1194 w 1266"/>
                <a:gd name="T81" fmla="*/ 87 h 461"/>
                <a:gd name="T82" fmla="*/ 1236 w 1266"/>
                <a:gd name="T83" fmla="*/ 67 h 461"/>
                <a:gd name="T84" fmla="*/ 1264 w 1266"/>
                <a:gd name="T85" fmla="*/ 43 h 461"/>
                <a:gd name="T86" fmla="*/ 1262 w 1266"/>
                <a:gd name="T87" fmla="*/ 13 h 461"/>
                <a:gd name="T88" fmla="*/ 1249 w 1266"/>
                <a:gd name="T89" fmla="*/ 1 h 461"/>
                <a:gd name="T90" fmla="*/ 1251 w 1266"/>
                <a:gd name="T91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461">
                  <a:moveTo>
                    <a:pt x="1251" y="6"/>
                  </a:moveTo>
                  <a:lnTo>
                    <a:pt x="1261" y="20"/>
                  </a:lnTo>
                  <a:lnTo>
                    <a:pt x="1260" y="32"/>
                  </a:lnTo>
                  <a:lnTo>
                    <a:pt x="1251" y="43"/>
                  </a:lnTo>
                  <a:lnTo>
                    <a:pt x="1239" y="51"/>
                  </a:lnTo>
                  <a:lnTo>
                    <a:pt x="1224" y="59"/>
                  </a:lnTo>
                  <a:lnTo>
                    <a:pt x="1208" y="65"/>
                  </a:lnTo>
                  <a:lnTo>
                    <a:pt x="1194" y="69"/>
                  </a:lnTo>
                  <a:lnTo>
                    <a:pt x="1183" y="73"/>
                  </a:lnTo>
                  <a:lnTo>
                    <a:pt x="1166" y="79"/>
                  </a:lnTo>
                  <a:lnTo>
                    <a:pt x="1150" y="84"/>
                  </a:lnTo>
                  <a:lnTo>
                    <a:pt x="1133" y="89"/>
                  </a:lnTo>
                  <a:lnTo>
                    <a:pt x="1115" y="95"/>
                  </a:lnTo>
                  <a:lnTo>
                    <a:pt x="1099" y="100"/>
                  </a:lnTo>
                  <a:lnTo>
                    <a:pt x="1082" y="105"/>
                  </a:lnTo>
                  <a:lnTo>
                    <a:pt x="1065" y="111"/>
                  </a:lnTo>
                  <a:lnTo>
                    <a:pt x="1047" y="117"/>
                  </a:lnTo>
                  <a:lnTo>
                    <a:pt x="1021" y="125"/>
                  </a:lnTo>
                  <a:lnTo>
                    <a:pt x="996" y="134"/>
                  </a:lnTo>
                  <a:lnTo>
                    <a:pt x="969" y="142"/>
                  </a:lnTo>
                  <a:lnTo>
                    <a:pt x="944" y="150"/>
                  </a:lnTo>
                  <a:lnTo>
                    <a:pt x="917" y="158"/>
                  </a:lnTo>
                  <a:lnTo>
                    <a:pt x="892" y="166"/>
                  </a:lnTo>
                  <a:lnTo>
                    <a:pt x="865" y="174"/>
                  </a:lnTo>
                  <a:lnTo>
                    <a:pt x="839" y="182"/>
                  </a:lnTo>
                  <a:lnTo>
                    <a:pt x="813" y="190"/>
                  </a:lnTo>
                  <a:lnTo>
                    <a:pt x="787" y="200"/>
                  </a:lnTo>
                  <a:lnTo>
                    <a:pt x="760" y="208"/>
                  </a:lnTo>
                  <a:lnTo>
                    <a:pt x="735" y="216"/>
                  </a:lnTo>
                  <a:lnTo>
                    <a:pt x="709" y="224"/>
                  </a:lnTo>
                  <a:lnTo>
                    <a:pt x="682" y="232"/>
                  </a:lnTo>
                  <a:lnTo>
                    <a:pt x="657" y="240"/>
                  </a:lnTo>
                  <a:lnTo>
                    <a:pt x="630" y="248"/>
                  </a:lnTo>
                  <a:lnTo>
                    <a:pt x="604" y="256"/>
                  </a:lnTo>
                  <a:lnTo>
                    <a:pt x="577" y="264"/>
                  </a:lnTo>
                  <a:lnTo>
                    <a:pt x="551" y="272"/>
                  </a:lnTo>
                  <a:lnTo>
                    <a:pt x="524" y="280"/>
                  </a:lnTo>
                  <a:lnTo>
                    <a:pt x="498" y="288"/>
                  </a:lnTo>
                  <a:lnTo>
                    <a:pt x="471" y="296"/>
                  </a:lnTo>
                  <a:lnTo>
                    <a:pt x="445" y="304"/>
                  </a:lnTo>
                  <a:lnTo>
                    <a:pt x="419" y="313"/>
                  </a:lnTo>
                  <a:lnTo>
                    <a:pt x="393" y="321"/>
                  </a:lnTo>
                  <a:lnTo>
                    <a:pt x="366" y="329"/>
                  </a:lnTo>
                  <a:lnTo>
                    <a:pt x="340" y="337"/>
                  </a:lnTo>
                  <a:lnTo>
                    <a:pt x="313" y="344"/>
                  </a:lnTo>
                  <a:lnTo>
                    <a:pt x="287" y="352"/>
                  </a:lnTo>
                  <a:lnTo>
                    <a:pt x="260" y="360"/>
                  </a:lnTo>
                  <a:lnTo>
                    <a:pt x="234" y="368"/>
                  </a:lnTo>
                  <a:lnTo>
                    <a:pt x="207" y="376"/>
                  </a:lnTo>
                  <a:lnTo>
                    <a:pt x="190" y="382"/>
                  </a:lnTo>
                  <a:lnTo>
                    <a:pt x="171" y="386"/>
                  </a:lnTo>
                  <a:lnTo>
                    <a:pt x="154" y="392"/>
                  </a:lnTo>
                  <a:lnTo>
                    <a:pt x="137" y="397"/>
                  </a:lnTo>
                  <a:lnTo>
                    <a:pt x="118" y="402"/>
                  </a:lnTo>
                  <a:lnTo>
                    <a:pt x="101" y="408"/>
                  </a:lnTo>
                  <a:lnTo>
                    <a:pt x="83" y="413"/>
                  </a:lnTo>
                  <a:lnTo>
                    <a:pt x="65" y="419"/>
                  </a:lnTo>
                  <a:lnTo>
                    <a:pt x="57" y="421"/>
                  </a:lnTo>
                  <a:lnTo>
                    <a:pt x="49" y="424"/>
                  </a:lnTo>
                  <a:lnTo>
                    <a:pt x="41" y="427"/>
                  </a:lnTo>
                  <a:lnTo>
                    <a:pt x="34" y="430"/>
                  </a:lnTo>
                  <a:lnTo>
                    <a:pt x="26" y="434"/>
                  </a:lnTo>
                  <a:lnTo>
                    <a:pt x="18" y="436"/>
                  </a:lnTo>
                  <a:lnTo>
                    <a:pt x="10" y="439"/>
                  </a:lnTo>
                  <a:lnTo>
                    <a:pt x="3" y="440"/>
                  </a:lnTo>
                  <a:lnTo>
                    <a:pt x="0" y="445"/>
                  </a:lnTo>
                  <a:lnTo>
                    <a:pt x="2" y="452"/>
                  </a:lnTo>
                  <a:lnTo>
                    <a:pt x="8" y="459"/>
                  </a:lnTo>
                  <a:lnTo>
                    <a:pt x="15" y="461"/>
                  </a:lnTo>
                  <a:lnTo>
                    <a:pt x="29" y="458"/>
                  </a:lnTo>
                  <a:lnTo>
                    <a:pt x="42" y="454"/>
                  </a:lnTo>
                  <a:lnTo>
                    <a:pt x="56" y="451"/>
                  </a:lnTo>
                  <a:lnTo>
                    <a:pt x="70" y="447"/>
                  </a:lnTo>
                  <a:lnTo>
                    <a:pt x="84" y="444"/>
                  </a:lnTo>
                  <a:lnTo>
                    <a:pt x="98" y="439"/>
                  </a:lnTo>
                  <a:lnTo>
                    <a:pt x="112" y="436"/>
                  </a:lnTo>
                  <a:lnTo>
                    <a:pt x="127" y="431"/>
                  </a:lnTo>
                  <a:lnTo>
                    <a:pt x="140" y="427"/>
                  </a:lnTo>
                  <a:lnTo>
                    <a:pt x="154" y="423"/>
                  </a:lnTo>
                  <a:lnTo>
                    <a:pt x="168" y="419"/>
                  </a:lnTo>
                  <a:lnTo>
                    <a:pt x="182" y="414"/>
                  </a:lnTo>
                  <a:lnTo>
                    <a:pt x="196" y="409"/>
                  </a:lnTo>
                  <a:lnTo>
                    <a:pt x="210" y="405"/>
                  </a:lnTo>
                  <a:lnTo>
                    <a:pt x="223" y="400"/>
                  </a:lnTo>
                  <a:lnTo>
                    <a:pt x="237" y="395"/>
                  </a:lnTo>
                  <a:lnTo>
                    <a:pt x="266" y="386"/>
                  </a:lnTo>
                  <a:lnTo>
                    <a:pt x="295" y="377"/>
                  </a:lnTo>
                  <a:lnTo>
                    <a:pt x="324" y="368"/>
                  </a:lnTo>
                  <a:lnTo>
                    <a:pt x="351" y="359"/>
                  </a:lnTo>
                  <a:lnTo>
                    <a:pt x="380" y="349"/>
                  </a:lnTo>
                  <a:lnTo>
                    <a:pt x="409" y="340"/>
                  </a:lnTo>
                  <a:lnTo>
                    <a:pt x="438" y="331"/>
                  </a:lnTo>
                  <a:lnTo>
                    <a:pt x="465" y="322"/>
                  </a:lnTo>
                  <a:lnTo>
                    <a:pt x="494" y="314"/>
                  </a:lnTo>
                  <a:lnTo>
                    <a:pt x="523" y="304"/>
                  </a:lnTo>
                  <a:lnTo>
                    <a:pt x="551" y="295"/>
                  </a:lnTo>
                  <a:lnTo>
                    <a:pt x="580" y="286"/>
                  </a:lnTo>
                  <a:lnTo>
                    <a:pt x="608" y="277"/>
                  </a:lnTo>
                  <a:lnTo>
                    <a:pt x="637" y="268"/>
                  </a:lnTo>
                  <a:lnTo>
                    <a:pt x="665" y="258"/>
                  </a:lnTo>
                  <a:lnTo>
                    <a:pt x="694" y="249"/>
                  </a:lnTo>
                  <a:lnTo>
                    <a:pt x="720" y="241"/>
                  </a:lnTo>
                  <a:lnTo>
                    <a:pt x="747" y="232"/>
                  </a:lnTo>
                  <a:lnTo>
                    <a:pt x="773" y="224"/>
                  </a:lnTo>
                  <a:lnTo>
                    <a:pt x="800" y="215"/>
                  </a:lnTo>
                  <a:lnTo>
                    <a:pt x="826" y="207"/>
                  </a:lnTo>
                  <a:lnTo>
                    <a:pt x="853" y="197"/>
                  </a:lnTo>
                  <a:lnTo>
                    <a:pt x="878" y="189"/>
                  </a:lnTo>
                  <a:lnTo>
                    <a:pt x="905" y="180"/>
                  </a:lnTo>
                  <a:lnTo>
                    <a:pt x="931" y="172"/>
                  </a:lnTo>
                  <a:lnTo>
                    <a:pt x="958" y="163"/>
                  </a:lnTo>
                  <a:lnTo>
                    <a:pt x="984" y="155"/>
                  </a:lnTo>
                  <a:lnTo>
                    <a:pt x="1011" y="145"/>
                  </a:lnTo>
                  <a:lnTo>
                    <a:pt x="1037" y="137"/>
                  </a:lnTo>
                  <a:lnTo>
                    <a:pt x="1064" y="128"/>
                  </a:lnTo>
                  <a:lnTo>
                    <a:pt x="1089" y="120"/>
                  </a:lnTo>
                  <a:lnTo>
                    <a:pt x="1115" y="111"/>
                  </a:lnTo>
                  <a:lnTo>
                    <a:pt x="1125" y="109"/>
                  </a:lnTo>
                  <a:lnTo>
                    <a:pt x="1135" y="105"/>
                  </a:lnTo>
                  <a:lnTo>
                    <a:pt x="1149" y="100"/>
                  </a:lnTo>
                  <a:lnTo>
                    <a:pt x="1163" y="97"/>
                  </a:lnTo>
                  <a:lnTo>
                    <a:pt x="1178" y="91"/>
                  </a:lnTo>
                  <a:lnTo>
                    <a:pt x="1194" y="87"/>
                  </a:lnTo>
                  <a:lnTo>
                    <a:pt x="1209" y="80"/>
                  </a:lnTo>
                  <a:lnTo>
                    <a:pt x="1223" y="74"/>
                  </a:lnTo>
                  <a:lnTo>
                    <a:pt x="1236" y="67"/>
                  </a:lnTo>
                  <a:lnTo>
                    <a:pt x="1248" y="59"/>
                  </a:lnTo>
                  <a:lnTo>
                    <a:pt x="1257" y="51"/>
                  </a:lnTo>
                  <a:lnTo>
                    <a:pt x="1264" y="43"/>
                  </a:lnTo>
                  <a:lnTo>
                    <a:pt x="1266" y="32"/>
                  </a:lnTo>
                  <a:lnTo>
                    <a:pt x="1266" y="23"/>
                  </a:lnTo>
                  <a:lnTo>
                    <a:pt x="1262" y="13"/>
                  </a:lnTo>
                  <a:lnTo>
                    <a:pt x="1253" y="1"/>
                  </a:lnTo>
                  <a:lnTo>
                    <a:pt x="1250" y="0"/>
                  </a:lnTo>
                  <a:lnTo>
                    <a:pt x="1249" y="1"/>
                  </a:lnTo>
                  <a:lnTo>
                    <a:pt x="1249" y="4"/>
                  </a:lnTo>
                  <a:lnTo>
                    <a:pt x="1251" y="6"/>
                  </a:lnTo>
                  <a:lnTo>
                    <a:pt x="12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29" y="2655"/>
              <a:ext cx="356" cy="153"/>
            </a:xfrm>
            <a:custGeom>
              <a:avLst/>
              <a:gdLst>
                <a:gd name="T0" fmla="*/ 23 w 711"/>
                <a:gd name="T1" fmla="*/ 15 h 306"/>
                <a:gd name="T2" fmla="*/ 67 w 711"/>
                <a:gd name="T3" fmla="*/ 35 h 306"/>
                <a:gd name="T4" fmla="*/ 112 w 711"/>
                <a:gd name="T5" fmla="*/ 54 h 306"/>
                <a:gd name="T6" fmla="*/ 156 w 711"/>
                <a:gd name="T7" fmla="*/ 73 h 306"/>
                <a:gd name="T8" fmla="*/ 200 w 711"/>
                <a:gd name="T9" fmla="*/ 90 h 306"/>
                <a:gd name="T10" fmla="*/ 245 w 711"/>
                <a:gd name="T11" fmla="*/ 108 h 306"/>
                <a:gd name="T12" fmla="*/ 290 w 711"/>
                <a:gd name="T13" fmla="*/ 126 h 306"/>
                <a:gd name="T14" fmla="*/ 335 w 711"/>
                <a:gd name="T15" fmla="*/ 145 h 306"/>
                <a:gd name="T16" fmla="*/ 379 w 711"/>
                <a:gd name="T17" fmla="*/ 164 h 306"/>
                <a:gd name="T18" fmla="*/ 423 w 711"/>
                <a:gd name="T19" fmla="*/ 185 h 306"/>
                <a:gd name="T20" fmla="*/ 467 w 711"/>
                <a:gd name="T21" fmla="*/ 204 h 306"/>
                <a:gd name="T22" fmla="*/ 511 w 711"/>
                <a:gd name="T23" fmla="*/ 224 h 306"/>
                <a:gd name="T24" fmla="*/ 554 w 711"/>
                <a:gd name="T25" fmla="*/ 243 h 306"/>
                <a:gd name="T26" fmla="*/ 598 w 711"/>
                <a:gd name="T27" fmla="*/ 262 h 306"/>
                <a:gd name="T28" fmla="*/ 642 w 711"/>
                <a:gd name="T29" fmla="*/ 280 h 306"/>
                <a:gd name="T30" fmla="*/ 687 w 711"/>
                <a:gd name="T31" fmla="*/ 297 h 306"/>
                <a:gd name="T32" fmla="*/ 711 w 711"/>
                <a:gd name="T33" fmla="*/ 304 h 306"/>
                <a:gd name="T34" fmla="*/ 710 w 711"/>
                <a:gd name="T35" fmla="*/ 297 h 306"/>
                <a:gd name="T36" fmla="*/ 687 w 711"/>
                <a:gd name="T37" fmla="*/ 286 h 306"/>
                <a:gd name="T38" fmla="*/ 643 w 711"/>
                <a:gd name="T39" fmla="*/ 266 h 306"/>
                <a:gd name="T40" fmla="*/ 599 w 711"/>
                <a:gd name="T41" fmla="*/ 247 h 306"/>
                <a:gd name="T42" fmla="*/ 555 w 711"/>
                <a:gd name="T43" fmla="*/ 228 h 306"/>
                <a:gd name="T44" fmla="*/ 511 w 711"/>
                <a:gd name="T45" fmla="*/ 209 h 306"/>
                <a:gd name="T46" fmla="*/ 467 w 711"/>
                <a:gd name="T47" fmla="*/ 189 h 306"/>
                <a:gd name="T48" fmla="*/ 423 w 711"/>
                <a:gd name="T49" fmla="*/ 170 h 306"/>
                <a:gd name="T50" fmla="*/ 379 w 711"/>
                <a:gd name="T51" fmla="*/ 151 h 306"/>
                <a:gd name="T52" fmla="*/ 335 w 711"/>
                <a:gd name="T53" fmla="*/ 133 h 306"/>
                <a:gd name="T54" fmla="*/ 290 w 711"/>
                <a:gd name="T55" fmla="*/ 114 h 306"/>
                <a:gd name="T56" fmla="*/ 245 w 711"/>
                <a:gd name="T57" fmla="*/ 97 h 306"/>
                <a:gd name="T58" fmla="*/ 202 w 711"/>
                <a:gd name="T59" fmla="*/ 81 h 306"/>
                <a:gd name="T60" fmla="*/ 157 w 711"/>
                <a:gd name="T61" fmla="*/ 64 h 306"/>
                <a:gd name="T62" fmla="*/ 112 w 711"/>
                <a:gd name="T63" fmla="*/ 46 h 306"/>
                <a:gd name="T64" fmla="*/ 67 w 711"/>
                <a:gd name="T65" fmla="*/ 29 h 306"/>
                <a:gd name="T66" fmla="*/ 23 w 711"/>
                <a:gd name="T67" fmla="*/ 9 h 306"/>
                <a:gd name="T68" fmla="*/ 0 w 711"/>
                <a:gd name="T69" fmla="*/ 0 h 306"/>
                <a:gd name="T70" fmla="*/ 0 w 711"/>
                <a:gd name="T71" fmla="*/ 4 h 306"/>
                <a:gd name="T72" fmla="*/ 1 w 711"/>
                <a:gd name="T73" fmla="*/ 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306">
                  <a:moveTo>
                    <a:pt x="1" y="5"/>
                  </a:moveTo>
                  <a:lnTo>
                    <a:pt x="23" y="15"/>
                  </a:lnTo>
                  <a:lnTo>
                    <a:pt x="45" y="25"/>
                  </a:lnTo>
                  <a:lnTo>
                    <a:pt x="67" y="35"/>
                  </a:lnTo>
                  <a:lnTo>
                    <a:pt x="89" y="45"/>
                  </a:lnTo>
                  <a:lnTo>
                    <a:pt x="112" y="54"/>
                  </a:lnTo>
                  <a:lnTo>
                    <a:pt x="134" y="64"/>
                  </a:lnTo>
                  <a:lnTo>
                    <a:pt x="156" y="73"/>
                  </a:lnTo>
                  <a:lnTo>
                    <a:pt x="179" y="81"/>
                  </a:lnTo>
                  <a:lnTo>
                    <a:pt x="200" y="90"/>
                  </a:lnTo>
                  <a:lnTo>
                    <a:pt x="224" y="99"/>
                  </a:lnTo>
                  <a:lnTo>
                    <a:pt x="245" y="108"/>
                  </a:lnTo>
                  <a:lnTo>
                    <a:pt x="267" y="118"/>
                  </a:lnTo>
                  <a:lnTo>
                    <a:pt x="290" y="126"/>
                  </a:lnTo>
                  <a:lnTo>
                    <a:pt x="312" y="136"/>
                  </a:lnTo>
                  <a:lnTo>
                    <a:pt x="335" y="145"/>
                  </a:lnTo>
                  <a:lnTo>
                    <a:pt x="357" y="155"/>
                  </a:lnTo>
                  <a:lnTo>
                    <a:pt x="379" y="164"/>
                  </a:lnTo>
                  <a:lnTo>
                    <a:pt x="401" y="174"/>
                  </a:lnTo>
                  <a:lnTo>
                    <a:pt x="423" y="185"/>
                  </a:lnTo>
                  <a:lnTo>
                    <a:pt x="445" y="194"/>
                  </a:lnTo>
                  <a:lnTo>
                    <a:pt x="467" y="204"/>
                  </a:lnTo>
                  <a:lnTo>
                    <a:pt x="489" y="213"/>
                  </a:lnTo>
                  <a:lnTo>
                    <a:pt x="511" y="224"/>
                  </a:lnTo>
                  <a:lnTo>
                    <a:pt x="532" y="233"/>
                  </a:lnTo>
                  <a:lnTo>
                    <a:pt x="554" y="243"/>
                  </a:lnTo>
                  <a:lnTo>
                    <a:pt x="576" y="253"/>
                  </a:lnTo>
                  <a:lnTo>
                    <a:pt x="598" y="262"/>
                  </a:lnTo>
                  <a:lnTo>
                    <a:pt x="620" y="271"/>
                  </a:lnTo>
                  <a:lnTo>
                    <a:pt x="642" y="280"/>
                  </a:lnTo>
                  <a:lnTo>
                    <a:pt x="664" y="289"/>
                  </a:lnTo>
                  <a:lnTo>
                    <a:pt x="687" y="297"/>
                  </a:lnTo>
                  <a:lnTo>
                    <a:pt x="709" y="306"/>
                  </a:lnTo>
                  <a:lnTo>
                    <a:pt x="711" y="304"/>
                  </a:lnTo>
                  <a:lnTo>
                    <a:pt x="711" y="301"/>
                  </a:lnTo>
                  <a:lnTo>
                    <a:pt x="710" y="297"/>
                  </a:lnTo>
                  <a:lnTo>
                    <a:pt x="709" y="295"/>
                  </a:lnTo>
                  <a:lnTo>
                    <a:pt x="687" y="286"/>
                  </a:lnTo>
                  <a:lnTo>
                    <a:pt x="665" y="276"/>
                  </a:lnTo>
                  <a:lnTo>
                    <a:pt x="643" y="266"/>
                  </a:lnTo>
                  <a:lnTo>
                    <a:pt x="621" y="257"/>
                  </a:lnTo>
                  <a:lnTo>
                    <a:pt x="599" y="247"/>
                  </a:lnTo>
                  <a:lnTo>
                    <a:pt x="577" y="238"/>
                  </a:lnTo>
                  <a:lnTo>
                    <a:pt x="555" y="228"/>
                  </a:lnTo>
                  <a:lnTo>
                    <a:pt x="534" y="218"/>
                  </a:lnTo>
                  <a:lnTo>
                    <a:pt x="511" y="209"/>
                  </a:lnTo>
                  <a:lnTo>
                    <a:pt x="489" y="198"/>
                  </a:lnTo>
                  <a:lnTo>
                    <a:pt x="467" y="189"/>
                  </a:lnTo>
                  <a:lnTo>
                    <a:pt x="445" y="180"/>
                  </a:lnTo>
                  <a:lnTo>
                    <a:pt x="423" y="170"/>
                  </a:lnTo>
                  <a:lnTo>
                    <a:pt x="401" y="160"/>
                  </a:lnTo>
                  <a:lnTo>
                    <a:pt x="379" y="151"/>
                  </a:lnTo>
                  <a:lnTo>
                    <a:pt x="357" y="142"/>
                  </a:lnTo>
                  <a:lnTo>
                    <a:pt x="335" y="133"/>
                  </a:lnTo>
                  <a:lnTo>
                    <a:pt x="313" y="123"/>
                  </a:lnTo>
                  <a:lnTo>
                    <a:pt x="290" y="114"/>
                  </a:lnTo>
                  <a:lnTo>
                    <a:pt x="268" y="106"/>
                  </a:lnTo>
                  <a:lnTo>
                    <a:pt x="245" y="97"/>
                  </a:lnTo>
                  <a:lnTo>
                    <a:pt x="224" y="89"/>
                  </a:lnTo>
                  <a:lnTo>
                    <a:pt x="202" y="81"/>
                  </a:lnTo>
                  <a:lnTo>
                    <a:pt x="179" y="72"/>
                  </a:lnTo>
                  <a:lnTo>
                    <a:pt x="157" y="64"/>
                  </a:lnTo>
                  <a:lnTo>
                    <a:pt x="134" y="55"/>
                  </a:lnTo>
                  <a:lnTo>
                    <a:pt x="112" y="46"/>
                  </a:lnTo>
                  <a:lnTo>
                    <a:pt x="90" y="37"/>
                  </a:lnTo>
                  <a:lnTo>
                    <a:pt x="67" y="29"/>
                  </a:lnTo>
                  <a:lnTo>
                    <a:pt x="45" y="20"/>
                  </a:lnTo>
                  <a:lnTo>
                    <a:pt x="23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59" y="2801"/>
              <a:ext cx="53" cy="143"/>
            </a:xfrm>
            <a:custGeom>
              <a:avLst/>
              <a:gdLst>
                <a:gd name="T0" fmla="*/ 3 w 107"/>
                <a:gd name="T1" fmla="*/ 34 h 284"/>
                <a:gd name="T2" fmla="*/ 8 w 107"/>
                <a:gd name="T3" fmla="*/ 19 h 284"/>
                <a:gd name="T4" fmla="*/ 16 w 107"/>
                <a:gd name="T5" fmla="*/ 13 h 284"/>
                <a:gd name="T6" fmla="*/ 26 w 107"/>
                <a:gd name="T7" fmla="*/ 11 h 284"/>
                <a:gd name="T8" fmla="*/ 36 w 107"/>
                <a:gd name="T9" fmla="*/ 15 h 284"/>
                <a:gd name="T10" fmla="*/ 47 w 107"/>
                <a:gd name="T11" fmla="*/ 22 h 284"/>
                <a:gd name="T12" fmla="*/ 58 w 107"/>
                <a:gd name="T13" fmla="*/ 30 h 284"/>
                <a:gd name="T14" fmla="*/ 66 w 107"/>
                <a:gd name="T15" fmla="*/ 39 h 284"/>
                <a:gd name="T16" fmla="*/ 73 w 107"/>
                <a:gd name="T17" fmla="*/ 47 h 284"/>
                <a:gd name="T18" fmla="*/ 83 w 107"/>
                <a:gd name="T19" fmla="*/ 67 h 284"/>
                <a:gd name="T20" fmla="*/ 91 w 107"/>
                <a:gd name="T21" fmla="*/ 89 h 284"/>
                <a:gd name="T22" fmla="*/ 96 w 107"/>
                <a:gd name="T23" fmla="*/ 110 h 284"/>
                <a:gd name="T24" fmla="*/ 99 w 107"/>
                <a:gd name="T25" fmla="*/ 131 h 284"/>
                <a:gd name="T26" fmla="*/ 100 w 107"/>
                <a:gd name="T27" fmla="*/ 169 h 284"/>
                <a:gd name="T28" fmla="*/ 98 w 107"/>
                <a:gd name="T29" fmla="*/ 208 h 284"/>
                <a:gd name="T30" fmla="*/ 91 w 107"/>
                <a:gd name="T31" fmla="*/ 246 h 284"/>
                <a:gd name="T32" fmla="*/ 83 w 107"/>
                <a:gd name="T33" fmla="*/ 283 h 284"/>
                <a:gd name="T34" fmla="*/ 83 w 107"/>
                <a:gd name="T35" fmla="*/ 284 h 284"/>
                <a:gd name="T36" fmla="*/ 86 w 107"/>
                <a:gd name="T37" fmla="*/ 284 h 284"/>
                <a:gd name="T38" fmla="*/ 87 w 107"/>
                <a:gd name="T39" fmla="*/ 284 h 284"/>
                <a:gd name="T40" fmla="*/ 87 w 107"/>
                <a:gd name="T41" fmla="*/ 284 h 284"/>
                <a:gd name="T42" fmla="*/ 95 w 107"/>
                <a:gd name="T43" fmla="*/ 253 h 284"/>
                <a:gd name="T44" fmla="*/ 102 w 107"/>
                <a:gd name="T45" fmla="*/ 221 h 284"/>
                <a:gd name="T46" fmla="*/ 105 w 107"/>
                <a:gd name="T47" fmla="*/ 189 h 284"/>
                <a:gd name="T48" fmla="*/ 107 w 107"/>
                <a:gd name="T49" fmla="*/ 157 h 284"/>
                <a:gd name="T50" fmla="*/ 105 w 107"/>
                <a:gd name="T51" fmla="*/ 125 h 284"/>
                <a:gd name="T52" fmla="*/ 98 w 107"/>
                <a:gd name="T53" fmla="*/ 94 h 284"/>
                <a:gd name="T54" fmla="*/ 88 w 107"/>
                <a:gd name="T55" fmla="*/ 64 h 284"/>
                <a:gd name="T56" fmla="*/ 72 w 107"/>
                <a:gd name="T57" fmla="*/ 36 h 284"/>
                <a:gd name="T58" fmla="*/ 62 w 107"/>
                <a:gd name="T59" fmla="*/ 23 h 284"/>
                <a:gd name="T60" fmla="*/ 52 w 107"/>
                <a:gd name="T61" fmla="*/ 13 h 284"/>
                <a:gd name="T62" fmla="*/ 41 w 107"/>
                <a:gd name="T63" fmla="*/ 4 h 284"/>
                <a:gd name="T64" fmla="*/ 30 w 107"/>
                <a:gd name="T65" fmla="*/ 0 h 284"/>
                <a:gd name="T66" fmla="*/ 20 w 107"/>
                <a:gd name="T67" fmla="*/ 0 h 284"/>
                <a:gd name="T68" fmla="*/ 12 w 107"/>
                <a:gd name="T69" fmla="*/ 4 h 284"/>
                <a:gd name="T70" fmla="*/ 5 w 107"/>
                <a:gd name="T71" fmla="*/ 15 h 284"/>
                <a:gd name="T72" fmla="*/ 0 w 107"/>
                <a:gd name="T73" fmla="*/ 33 h 284"/>
                <a:gd name="T74" fmla="*/ 0 w 107"/>
                <a:gd name="T75" fmla="*/ 34 h 284"/>
                <a:gd name="T76" fmla="*/ 1 w 107"/>
                <a:gd name="T77" fmla="*/ 34 h 284"/>
                <a:gd name="T78" fmla="*/ 3 w 107"/>
                <a:gd name="T79" fmla="*/ 34 h 284"/>
                <a:gd name="T80" fmla="*/ 3 w 107"/>
                <a:gd name="T81" fmla="*/ 34 h 284"/>
                <a:gd name="T82" fmla="*/ 3 w 107"/>
                <a:gd name="T83" fmla="*/ 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284">
                  <a:moveTo>
                    <a:pt x="3" y="34"/>
                  </a:moveTo>
                  <a:lnTo>
                    <a:pt x="8" y="19"/>
                  </a:lnTo>
                  <a:lnTo>
                    <a:pt x="16" y="13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22"/>
                  </a:lnTo>
                  <a:lnTo>
                    <a:pt x="58" y="30"/>
                  </a:lnTo>
                  <a:lnTo>
                    <a:pt x="66" y="39"/>
                  </a:lnTo>
                  <a:lnTo>
                    <a:pt x="73" y="47"/>
                  </a:lnTo>
                  <a:lnTo>
                    <a:pt x="83" y="67"/>
                  </a:lnTo>
                  <a:lnTo>
                    <a:pt x="91" y="89"/>
                  </a:lnTo>
                  <a:lnTo>
                    <a:pt x="96" y="110"/>
                  </a:lnTo>
                  <a:lnTo>
                    <a:pt x="99" y="131"/>
                  </a:lnTo>
                  <a:lnTo>
                    <a:pt x="100" y="169"/>
                  </a:lnTo>
                  <a:lnTo>
                    <a:pt x="98" y="208"/>
                  </a:lnTo>
                  <a:lnTo>
                    <a:pt x="91" y="246"/>
                  </a:lnTo>
                  <a:lnTo>
                    <a:pt x="83" y="283"/>
                  </a:lnTo>
                  <a:lnTo>
                    <a:pt x="83" y="284"/>
                  </a:lnTo>
                  <a:lnTo>
                    <a:pt x="86" y="284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95" y="253"/>
                  </a:lnTo>
                  <a:lnTo>
                    <a:pt x="102" y="221"/>
                  </a:lnTo>
                  <a:lnTo>
                    <a:pt x="105" y="189"/>
                  </a:lnTo>
                  <a:lnTo>
                    <a:pt x="107" y="157"/>
                  </a:lnTo>
                  <a:lnTo>
                    <a:pt x="105" y="125"/>
                  </a:lnTo>
                  <a:lnTo>
                    <a:pt x="98" y="94"/>
                  </a:lnTo>
                  <a:lnTo>
                    <a:pt x="88" y="64"/>
                  </a:lnTo>
                  <a:lnTo>
                    <a:pt x="72" y="36"/>
                  </a:lnTo>
                  <a:lnTo>
                    <a:pt x="62" y="23"/>
                  </a:lnTo>
                  <a:lnTo>
                    <a:pt x="52" y="13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5" y="15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59" y="2671"/>
              <a:ext cx="443" cy="194"/>
            </a:xfrm>
            <a:custGeom>
              <a:avLst/>
              <a:gdLst>
                <a:gd name="T0" fmla="*/ 25 w 886"/>
                <a:gd name="T1" fmla="*/ 20 h 388"/>
                <a:gd name="T2" fmla="*/ 75 w 886"/>
                <a:gd name="T3" fmla="*/ 49 h 388"/>
                <a:gd name="T4" fmla="*/ 128 w 886"/>
                <a:gd name="T5" fmla="*/ 74 h 388"/>
                <a:gd name="T6" fmla="*/ 184 w 886"/>
                <a:gd name="T7" fmla="*/ 97 h 388"/>
                <a:gd name="T8" fmla="*/ 239 w 886"/>
                <a:gd name="T9" fmla="*/ 118 h 388"/>
                <a:gd name="T10" fmla="*/ 294 w 886"/>
                <a:gd name="T11" fmla="*/ 139 h 388"/>
                <a:gd name="T12" fmla="*/ 350 w 886"/>
                <a:gd name="T13" fmla="*/ 158 h 388"/>
                <a:gd name="T14" fmla="*/ 405 w 886"/>
                <a:gd name="T15" fmla="*/ 179 h 388"/>
                <a:gd name="T16" fmla="*/ 460 w 886"/>
                <a:gd name="T17" fmla="*/ 201 h 388"/>
                <a:gd name="T18" fmla="*/ 518 w 886"/>
                <a:gd name="T19" fmla="*/ 224 h 388"/>
                <a:gd name="T20" fmla="*/ 574 w 886"/>
                <a:gd name="T21" fmla="*/ 247 h 388"/>
                <a:gd name="T22" fmla="*/ 632 w 886"/>
                <a:gd name="T23" fmla="*/ 270 h 388"/>
                <a:gd name="T24" fmla="*/ 689 w 886"/>
                <a:gd name="T25" fmla="*/ 294 h 388"/>
                <a:gd name="T26" fmla="*/ 744 w 886"/>
                <a:gd name="T27" fmla="*/ 320 h 388"/>
                <a:gd name="T28" fmla="*/ 800 w 886"/>
                <a:gd name="T29" fmla="*/ 346 h 388"/>
                <a:gd name="T30" fmla="*/ 855 w 886"/>
                <a:gd name="T31" fmla="*/ 374 h 388"/>
                <a:gd name="T32" fmla="*/ 883 w 886"/>
                <a:gd name="T33" fmla="*/ 388 h 388"/>
                <a:gd name="T34" fmla="*/ 886 w 886"/>
                <a:gd name="T35" fmla="*/ 384 h 388"/>
                <a:gd name="T36" fmla="*/ 860 w 886"/>
                <a:gd name="T37" fmla="*/ 369 h 388"/>
                <a:gd name="T38" fmla="*/ 807 w 886"/>
                <a:gd name="T39" fmla="*/ 342 h 388"/>
                <a:gd name="T40" fmla="*/ 754 w 886"/>
                <a:gd name="T41" fmla="*/ 316 h 388"/>
                <a:gd name="T42" fmla="*/ 700 w 886"/>
                <a:gd name="T43" fmla="*/ 291 h 388"/>
                <a:gd name="T44" fmla="*/ 646 w 886"/>
                <a:gd name="T45" fmla="*/ 268 h 388"/>
                <a:gd name="T46" fmla="*/ 591 w 886"/>
                <a:gd name="T47" fmla="*/ 245 h 388"/>
                <a:gd name="T48" fmla="*/ 536 w 886"/>
                <a:gd name="T49" fmla="*/ 223 h 388"/>
                <a:gd name="T50" fmla="*/ 481 w 886"/>
                <a:gd name="T51" fmla="*/ 201 h 388"/>
                <a:gd name="T52" fmla="*/ 426 w 886"/>
                <a:gd name="T53" fmla="*/ 180 h 388"/>
                <a:gd name="T54" fmla="*/ 368 w 886"/>
                <a:gd name="T55" fmla="*/ 158 h 388"/>
                <a:gd name="T56" fmla="*/ 311 w 886"/>
                <a:gd name="T57" fmla="*/ 139 h 388"/>
                <a:gd name="T58" fmla="*/ 253 w 886"/>
                <a:gd name="T59" fmla="*/ 118 h 388"/>
                <a:gd name="T60" fmla="*/ 195 w 886"/>
                <a:gd name="T61" fmla="*/ 96 h 388"/>
                <a:gd name="T62" fmla="*/ 138 w 886"/>
                <a:gd name="T63" fmla="*/ 72 h 388"/>
                <a:gd name="T64" fmla="*/ 82 w 886"/>
                <a:gd name="T65" fmla="*/ 45 h 388"/>
                <a:gd name="T66" fmla="*/ 29 w 886"/>
                <a:gd name="T67" fmla="*/ 17 h 388"/>
                <a:gd name="T68" fmla="*/ 3 w 886"/>
                <a:gd name="T69" fmla="*/ 0 h 388"/>
                <a:gd name="T70" fmla="*/ 0 w 886"/>
                <a:gd name="T71" fmla="*/ 3 h 388"/>
                <a:gd name="T72" fmla="*/ 0 w 886"/>
                <a:gd name="T73" fmla="*/ 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6" h="388">
                  <a:moveTo>
                    <a:pt x="0" y="4"/>
                  </a:moveTo>
                  <a:lnTo>
                    <a:pt x="25" y="20"/>
                  </a:lnTo>
                  <a:lnTo>
                    <a:pt x="50" y="35"/>
                  </a:lnTo>
                  <a:lnTo>
                    <a:pt x="75" y="49"/>
                  </a:lnTo>
                  <a:lnTo>
                    <a:pt x="102" y="61"/>
                  </a:lnTo>
                  <a:lnTo>
                    <a:pt x="128" y="74"/>
                  </a:lnTo>
                  <a:lnTo>
                    <a:pt x="156" y="86"/>
                  </a:lnTo>
                  <a:lnTo>
                    <a:pt x="184" y="97"/>
                  </a:lnTo>
                  <a:lnTo>
                    <a:pt x="211" y="108"/>
                  </a:lnTo>
                  <a:lnTo>
                    <a:pt x="239" y="118"/>
                  </a:lnTo>
                  <a:lnTo>
                    <a:pt x="267" y="128"/>
                  </a:lnTo>
                  <a:lnTo>
                    <a:pt x="294" y="139"/>
                  </a:lnTo>
                  <a:lnTo>
                    <a:pt x="322" y="148"/>
                  </a:lnTo>
                  <a:lnTo>
                    <a:pt x="350" y="158"/>
                  </a:lnTo>
                  <a:lnTo>
                    <a:pt x="377" y="169"/>
                  </a:lnTo>
                  <a:lnTo>
                    <a:pt x="405" y="179"/>
                  </a:lnTo>
                  <a:lnTo>
                    <a:pt x="432" y="189"/>
                  </a:lnTo>
                  <a:lnTo>
                    <a:pt x="460" y="201"/>
                  </a:lnTo>
                  <a:lnTo>
                    <a:pt x="489" y="212"/>
                  </a:lnTo>
                  <a:lnTo>
                    <a:pt x="518" y="224"/>
                  </a:lnTo>
                  <a:lnTo>
                    <a:pt x="546" y="236"/>
                  </a:lnTo>
                  <a:lnTo>
                    <a:pt x="574" y="247"/>
                  </a:lnTo>
                  <a:lnTo>
                    <a:pt x="603" y="259"/>
                  </a:lnTo>
                  <a:lnTo>
                    <a:pt x="632" y="270"/>
                  </a:lnTo>
                  <a:lnTo>
                    <a:pt x="660" y="283"/>
                  </a:lnTo>
                  <a:lnTo>
                    <a:pt x="689" y="294"/>
                  </a:lnTo>
                  <a:lnTo>
                    <a:pt x="716" y="307"/>
                  </a:lnTo>
                  <a:lnTo>
                    <a:pt x="744" y="320"/>
                  </a:lnTo>
                  <a:lnTo>
                    <a:pt x="772" y="333"/>
                  </a:lnTo>
                  <a:lnTo>
                    <a:pt x="800" y="346"/>
                  </a:lnTo>
                  <a:lnTo>
                    <a:pt x="827" y="360"/>
                  </a:lnTo>
                  <a:lnTo>
                    <a:pt x="855" y="374"/>
                  </a:lnTo>
                  <a:lnTo>
                    <a:pt x="882" y="388"/>
                  </a:lnTo>
                  <a:lnTo>
                    <a:pt x="883" y="388"/>
                  </a:lnTo>
                  <a:lnTo>
                    <a:pt x="885" y="385"/>
                  </a:lnTo>
                  <a:lnTo>
                    <a:pt x="886" y="384"/>
                  </a:lnTo>
                  <a:lnTo>
                    <a:pt x="886" y="383"/>
                  </a:lnTo>
                  <a:lnTo>
                    <a:pt x="860" y="369"/>
                  </a:lnTo>
                  <a:lnTo>
                    <a:pt x="834" y="355"/>
                  </a:lnTo>
                  <a:lnTo>
                    <a:pt x="807" y="342"/>
                  </a:lnTo>
                  <a:lnTo>
                    <a:pt x="781" y="329"/>
                  </a:lnTo>
                  <a:lnTo>
                    <a:pt x="754" y="316"/>
                  </a:lnTo>
                  <a:lnTo>
                    <a:pt x="728" y="303"/>
                  </a:lnTo>
                  <a:lnTo>
                    <a:pt x="700" y="291"/>
                  </a:lnTo>
                  <a:lnTo>
                    <a:pt x="674" y="279"/>
                  </a:lnTo>
                  <a:lnTo>
                    <a:pt x="646" y="268"/>
                  </a:lnTo>
                  <a:lnTo>
                    <a:pt x="618" y="256"/>
                  </a:lnTo>
                  <a:lnTo>
                    <a:pt x="591" y="245"/>
                  </a:lnTo>
                  <a:lnTo>
                    <a:pt x="564" y="234"/>
                  </a:lnTo>
                  <a:lnTo>
                    <a:pt x="536" y="223"/>
                  </a:lnTo>
                  <a:lnTo>
                    <a:pt x="509" y="212"/>
                  </a:lnTo>
                  <a:lnTo>
                    <a:pt x="481" y="201"/>
                  </a:lnTo>
                  <a:lnTo>
                    <a:pt x="453" y="191"/>
                  </a:lnTo>
                  <a:lnTo>
                    <a:pt x="426" y="180"/>
                  </a:lnTo>
                  <a:lnTo>
                    <a:pt x="397" y="169"/>
                  </a:lnTo>
                  <a:lnTo>
                    <a:pt x="368" y="158"/>
                  </a:lnTo>
                  <a:lnTo>
                    <a:pt x="339" y="149"/>
                  </a:lnTo>
                  <a:lnTo>
                    <a:pt x="311" y="139"/>
                  </a:lnTo>
                  <a:lnTo>
                    <a:pt x="282" y="128"/>
                  </a:lnTo>
                  <a:lnTo>
                    <a:pt x="253" y="118"/>
                  </a:lnTo>
                  <a:lnTo>
                    <a:pt x="224" y="106"/>
                  </a:lnTo>
                  <a:lnTo>
                    <a:pt x="195" y="96"/>
                  </a:lnTo>
                  <a:lnTo>
                    <a:pt x="166" y="85"/>
                  </a:lnTo>
                  <a:lnTo>
                    <a:pt x="138" y="72"/>
                  </a:lnTo>
                  <a:lnTo>
                    <a:pt x="110" y="59"/>
                  </a:lnTo>
                  <a:lnTo>
                    <a:pt x="82" y="45"/>
                  </a:lnTo>
                  <a:lnTo>
                    <a:pt x="56" y="32"/>
                  </a:lnTo>
                  <a:lnTo>
                    <a:pt x="29" y="17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08" y="2546"/>
              <a:ext cx="483" cy="190"/>
            </a:xfrm>
            <a:custGeom>
              <a:avLst/>
              <a:gdLst>
                <a:gd name="T0" fmla="*/ 33 w 966"/>
                <a:gd name="T1" fmla="*/ 8 h 381"/>
                <a:gd name="T2" fmla="*/ 101 w 966"/>
                <a:gd name="T3" fmla="*/ 21 h 381"/>
                <a:gd name="T4" fmla="*/ 169 w 966"/>
                <a:gd name="T5" fmla="*/ 35 h 381"/>
                <a:gd name="T6" fmla="*/ 236 w 966"/>
                <a:gd name="T7" fmla="*/ 50 h 381"/>
                <a:gd name="T8" fmla="*/ 304 w 966"/>
                <a:gd name="T9" fmla="*/ 65 h 381"/>
                <a:gd name="T10" fmla="*/ 371 w 966"/>
                <a:gd name="T11" fmla="*/ 80 h 381"/>
                <a:gd name="T12" fmla="*/ 438 w 966"/>
                <a:gd name="T13" fmla="*/ 95 h 381"/>
                <a:gd name="T14" fmla="*/ 506 w 966"/>
                <a:gd name="T15" fmla="*/ 110 h 381"/>
                <a:gd name="T16" fmla="*/ 554 w 966"/>
                <a:gd name="T17" fmla="*/ 120 h 381"/>
                <a:gd name="T18" fmla="*/ 585 w 966"/>
                <a:gd name="T19" fmla="*/ 126 h 381"/>
                <a:gd name="T20" fmla="*/ 617 w 966"/>
                <a:gd name="T21" fmla="*/ 133 h 381"/>
                <a:gd name="T22" fmla="*/ 648 w 966"/>
                <a:gd name="T23" fmla="*/ 139 h 381"/>
                <a:gd name="T24" fmla="*/ 678 w 966"/>
                <a:gd name="T25" fmla="*/ 146 h 381"/>
                <a:gd name="T26" fmla="*/ 708 w 966"/>
                <a:gd name="T27" fmla="*/ 152 h 381"/>
                <a:gd name="T28" fmla="*/ 739 w 966"/>
                <a:gd name="T29" fmla="*/ 161 h 381"/>
                <a:gd name="T30" fmla="*/ 769 w 966"/>
                <a:gd name="T31" fmla="*/ 167 h 381"/>
                <a:gd name="T32" fmla="*/ 799 w 966"/>
                <a:gd name="T33" fmla="*/ 177 h 381"/>
                <a:gd name="T34" fmla="*/ 827 w 966"/>
                <a:gd name="T35" fmla="*/ 185 h 381"/>
                <a:gd name="T36" fmla="*/ 857 w 966"/>
                <a:gd name="T37" fmla="*/ 193 h 381"/>
                <a:gd name="T38" fmla="*/ 886 w 966"/>
                <a:gd name="T39" fmla="*/ 203 h 381"/>
                <a:gd name="T40" fmla="*/ 915 w 966"/>
                <a:gd name="T41" fmla="*/ 216 h 381"/>
                <a:gd name="T42" fmla="*/ 939 w 966"/>
                <a:gd name="T43" fmla="*/ 232 h 381"/>
                <a:gd name="T44" fmla="*/ 957 w 966"/>
                <a:gd name="T45" fmla="*/ 255 h 381"/>
                <a:gd name="T46" fmla="*/ 961 w 966"/>
                <a:gd name="T47" fmla="*/ 290 h 381"/>
                <a:gd name="T48" fmla="*/ 954 w 966"/>
                <a:gd name="T49" fmla="*/ 328 h 381"/>
                <a:gd name="T50" fmla="*/ 942 w 966"/>
                <a:gd name="T51" fmla="*/ 359 h 381"/>
                <a:gd name="T52" fmla="*/ 933 w 966"/>
                <a:gd name="T53" fmla="*/ 376 h 381"/>
                <a:gd name="T54" fmla="*/ 936 w 966"/>
                <a:gd name="T55" fmla="*/ 381 h 381"/>
                <a:gd name="T56" fmla="*/ 946 w 966"/>
                <a:gd name="T57" fmla="*/ 363 h 381"/>
                <a:gd name="T58" fmla="*/ 961 w 966"/>
                <a:gd name="T59" fmla="*/ 325 h 381"/>
                <a:gd name="T60" fmla="*/ 966 w 966"/>
                <a:gd name="T61" fmla="*/ 287 h 381"/>
                <a:gd name="T62" fmla="*/ 960 w 966"/>
                <a:gd name="T63" fmla="*/ 249 h 381"/>
                <a:gd name="T64" fmla="*/ 944 w 966"/>
                <a:gd name="T65" fmla="*/ 222 h 381"/>
                <a:gd name="T66" fmla="*/ 922 w 966"/>
                <a:gd name="T67" fmla="*/ 205 h 381"/>
                <a:gd name="T68" fmla="*/ 893 w 966"/>
                <a:gd name="T69" fmla="*/ 193 h 381"/>
                <a:gd name="T70" fmla="*/ 867 w 966"/>
                <a:gd name="T71" fmla="*/ 184 h 381"/>
                <a:gd name="T72" fmla="*/ 836 w 966"/>
                <a:gd name="T73" fmla="*/ 173 h 381"/>
                <a:gd name="T74" fmla="*/ 795 w 966"/>
                <a:gd name="T75" fmla="*/ 162 h 381"/>
                <a:gd name="T76" fmla="*/ 754 w 966"/>
                <a:gd name="T77" fmla="*/ 150 h 381"/>
                <a:gd name="T78" fmla="*/ 712 w 966"/>
                <a:gd name="T79" fmla="*/ 140 h 381"/>
                <a:gd name="T80" fmla="*/ 670 w 966"/>
                <a:gd name="T81" fmla="*/ 131 h 381"/>
                <a:gd name="T82" fmla="*/ 627 w 966"/>
                <a:gd name="T83" fmla="*/ 121 h 381"/>
                <a:gd name="T84" fmla="*/ 584 w 966"/>
                <a:gd name="T85" fmla="*/ 113 h 381"/>
                <a:gd name="T86" fmla="*/ 542 w 966"/>
                <a:gd name="T87" fmla="*/ 104 h 381"/>
                <a:gd name="T88" fmla="*/ 498 w 966"/>
                <a:gd name="T89" fmla="*/ 96 h 381"/>
                <a:gd name="T90" fmla="*/ 455 w 966"/>
                <a:gd name="T91" fmla="*/ 88 h 381"/>
                <a:gd name="T92" fmla="*/ 413 w 966"/>
                <a:gd name="T93" fmla="*/ 81 h 381"/>
                <a:gd name="T94" fmla="*/ 370 w 966"/>
                <a:gd name="T95" fmla="*/ 73 h 381"/>
                <a:gd name="T96" fmla="*/ 326 w 966"/>
                <a:gd name="T97" fmla="*/ 64 h 381"/>
                <a:gd name="T98" fmla="*/ 282 w 966"/>
                <a:gd name="T99" fmla="*/ 56 h 381"/>
                <a:gd name="T100" fmla="*/ 240 w 966"/>
                <a:gd name="T101" fmla="*/ 46 h 381"/>
                <a:gd name="T102" fmla="*/ 196 w 966"/>
                <a:gd name="T103" fmla="*/ 37 h 381"/>
                <a:gd name="T104" fmla="*/ 152 w 966"/>
                <a:gd name="T105" fmla="*/ 28 h 381"/>
                <a:gd name="T106" fmla="*/ 108 w 966"/>
                <a:gd name="T107" fmla="*/ 19 h 381"/>
                <a:gd name="T108" fmla="*/ 66 w 966"/>
                <a:gd name="T109" fmla="*/ 11 h 381"/>
                <a:gd name="T110" fmla="*/ 22 w 966"/>
                <a:gd name="T111" fmla="*/ 4 h 381"/>
                <a:gd name="T112" fmla="*/ 0 w 966"/>
                <a:gd name="T113" fmla="*/ 0 h 381"/>
                <a:gd name="T114" fmla="*/ 0 w 966"/>
                <a:gd name="T115" fmla="*/ 3 h 381"/>
                <a:gd name="T116" fmla="*/ 0 w 966"/>
                <a:gd name="T117" fmla="*/ 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81">
                  <a:moveTo>
                    <a:pt x="0" y="3"/>
                  </a:moveTo>
                  <a:lnTo>
                    <a:pt x="33" y="8"/>
                  </a:lnTo>
                  <a:lnTo>
                    <a:pt x="68" y="14"/>
                  </a:lnTo>
                  <a:lnTo>
                    <a:pt x="101" y="21"/>
                  </a:lnTo>
                  <a:lnTo>
                    <a:pt x="135" y="28"/>
                  </a:lnTo>
                  <a:lnTo>
                    <a:pt x="169" y="35"/>
                  </a:lnTo>
                  <a:lnTo>
                    <a:pt x="203" y="42"/>
                  </a:lnTo>
                  <a:lnTo>
                    <a:pt x="236" y="50"/>
                  </a:lnTo>
                  <a:lnTo>
                    <a:pt x="270" y="57"/>
                  </a:lnTo>
                  <a:lnTo>
                    <a:pt x="304" y="65"/>
                  </a:lnTo>
                  <a:lnTo>
                    <a:pt x="338" y="73"/>
                  </a:lnTo>
                  <a:lnTo>
                    <a:pt x="371" y="80"/>
                  </a:lnTo>
                  <a:lnTo>
                    <a:pt x="404" y="88"/>
                  </a:lnTo>
                  <a:lnTo>
                    <a:pt x="438" y="95"/>
                  </a:lnTo>
                  <a:lnTo>
                    <a:pt x="472" y="103"/>
                  </a:lnTo>
                  <a:lnTo>
                    <a:pt x="506" y="110"/>
                  </a:lnTo>
                  <a:lnTo>
                    <a:pt x="539" y="117"/>
                  </a:lnTo>
                  <a:lnTo>
                    <a:pt x="554" y="120"/>
                  </a:lnTo>
                  <a:lnTo>
                    <a:pt x="570" y="122"/>
                  </a:lnTo>
                  <a:lnTo>
                    <a:pt x="585" y="126"/>
                  </a:lnTo>
                  <a:lnTo>
                    <a:pt x="602" y="129"/>
                  </a:lnTo>
                  <a:lnTo>
                    <a:pt x="617" y="133"/>
                  </a:lnTo>
                  <a:lnTo>
                    <a:pt x="631" y="135"/>
                  </a:lnTo>
                  <a:lnTo>
                    <a:pt x="648" y="139"/>
                  </a:lnTo>
                  <a:lnTo>
                    <a:pt x="663" y="142"/>
                  </a:lnTo>
                  <a:lnTo>
                    <a:pt x="678" y="146"/>
                  </a:lnTo>
                  <a:lnTo>
                    <a:pt x="693" y="149"/>
                  </a:lnTo>
                  <a:lnTo>
                    <a:pt x="708" y="152"/>
                  </a:lnTo>
                  <a:lnTo>
                    <a:pt x="723" y="156"/>
                  </a:lnTo>
                  <a:lnTo>
                    <a:pt x="739" y="161"/>
                  </a:lnTo>
                  <a:lnTo>
                    <a:pt x="754" y="164"/>
                  </a:lnTo>
                  <a:lnTo>
                    <a:pt x="769" y="167"/>
                  </a:lnTo>
                  <a:lnTo>
                    <a:pt x="784" y="172"/>
                  </a:lnTo>
                  <a:lnTo>
                    <a:pt x="799" y="177"/>
                  </a:lnTo>
                  <a:lnTo>
                    <a:pt x="812" y="180"/>
                  </a:lnTo>
                  <a:lnTo>
                    <a:pt x="827" y="185"/>
                  </a:lnTo>
                  <a:lnTo>
                    <a:pt x="842" y="188"/>
                  </a:lnTo>
                  <a:lnTo>
                    <a:pt x="857" y="193"/>
                  </a:lnTo>
                  <a:lnTo>
                    <a:pt x="871" y="197"/>
                  </a:lnTo>
                  <a:lnTo>
                    <a:pt x="886" y="203"/>
                  </a:lnTo>
                  <a:lnTo>
                    <a:pt x="900" y="209"/>
                  </a:lnTo>
                  <a:lnTo>
                    <a:pt x="915" y="216"/>
                  </a:lnTo>
                  <a:lnTo>
                    <a:pt x="928" y="223"/>
                  </a:lnTo>
                  <a:lnTo>
                    <a:pt x="939" y="232"/>
                  </a:lnTo>
                  <a:lnTo>
                    <a:pt x="950" y="242"/>
                  </a:lnTo>
                  <a:lnTo>
                    <a:pt x="957" y="255"/>
                  </a:lnTo>
                  <a:lnTo>
                    <a:pt x="961" y="270"/>
                  </a:lnTo>
                  <a:lnTo>
                    <a:pt x="961" y="290"/>
                  </a:lnTo>
                  <a:lnTo>
                    <a:pt x="959" y="311"/>
                  </a:lnTo>
                  <a:lnTo>
                    <a:pt x="954" y="328"/>
                  </a:lnTo>
                  <a:lnTo>
                    <a:pt x="948" y="344"/>
                  </a:lnTo>
                  <a:lnTo>
                    <a:pt x="942" y="359"/>
                  </a:lnTo>
                  <a:lnTo>
                    <a:pt x="933" y="375"/>
                  </a:lnTo>
                  <a:lnTo>
                    <a:pt x="933" y="376"/>
                  </a:lnTo>
                  <a:lnTo>
                    <a:pt x="935" y="379"/>
                  </a:lnTo>
                  <a:lnTo>
                    <a:pt x="936" y="381"/>
                  </a:lnTo>
                  <a:lnTo>
                    <a:pt x="937" y="381"/>
                  </a:lnTo>
                  <a:lnTo>
                    <a:pt x="946" y="363"/>
                  </a:lnTo>
                  <a:lnTo>
                    <a:pt x="954" y="345"/>
                  </a:lnTo>
                  <a:lnTo>
                    <a:pt x="961" y="325"/>
                  </a:lnTo>
                  <a:lnTo>
                    <a:pt x="965" y="307"/>
                  </a:lnTo>
                  <a:lnTo>
                    <a:pt x="966" y="287"/>
                  </a:lnTo>
                  <a:lnTo>
                    <a:pt x="965" y="268"/>
                  </a:lnTo>
                  <a:lnTo>
                    <a:pt x="960" y="249"/>
                  </a:lnTo>
                  <a:lnTo>
                    <a:pt x="952" y="231"/>
                  </a:lnTo>
                  <a:lnTo>
                    <a:pt x="944" y="222"/>
                  </a:lnTo>
                  <a:lnTo>
                    <a:pt x="933" y="212"/>
                  </a:lnTo>
                  <a:lnTo>
                    <a:pt x="922" y="205"/>
                  </a:lnTo>
                  <a:lnTo>
                    <a:pt x="908" y="199"/>
                  </a:lnTo>
                  <a:lnTo>
                    <a:pt x="893" y="193"/>
                  </a:lnTo>
                  <a:lnTo>
                    <a:pt x="879" y="188"/>
                  </a:lnTo>
                  <a:lnTo>
                    <a:pt x="867" y="184"/>
                  </a:lnTo>
                  <a:lnTo>
                    <a:pt x="855" y="180"/>
                  </a:lnTo>
                  <a:lnTo>
                    <a:pt x="836" y="173"/>
                  </a:lnTo>
                  <a:lnTo>
                    <a:pt x="815" y="167"/>
                  </a:lnTo>
                  <a:lnTo>
                    <a:pt x="795" y="162"/>
                  </a:lnTo>
                  <a:lnTo>
                    <a:pt x="774" y="156"/>
                  </a:lnTo>
                  <a:lnTo>
                    <a:pt x="754" y="150"/>
                  </a:lnTo>
                  <a:lnTo>
                    <a:pt x="733" y="144"/>
                  </a:lnTo>
                  <a:lnTo>
                    <a:pt x="712" y="140"/>
                  </a:lnTo>
                  <a:lnTo>
                    <a:pt x="691" y="135"/>
                  </a:lnTo>
                  <a:lnTo>
                    <a:pt x="670" y="131"/>
                  </a:lnTo>
                  <a:lnTo>
                    <a:pt x="649" y="126"/>
                  </a:lnTo>
                  <a:lnTo>
                    <a:pt x="627" y="121"/>
                  </a:lnTo>
                  <a:lnTo>
                    <a:pt x="606" y="117"/>
                  </a:lnTo>
                  <a:lnTo>
                    <a:pt x="584" y="113"/>
                  </a:lnTo>
                  <a:lnTo>
                    <a:pt x="562" y="109"/>
                  </a:lnTo>
                  <a:lnTo>
                    <a:pt x="542" y="104"/>
                  </a:lnTo>
                  <a:lnTo>
                    <a:pt x="520" y="101"/>
                  </a:lnTo>
                  <a:lnTo>
                    <a:pt x="498" y="96"/>
                  </a:lnTo>
                  <a:lnTo>
                    <a:pt x="477" y="93"/>
                  </a:lnTo>
                  <a:lnTo>
                    <a:pt x="455" y="88"/>
                  </a:lnTo>
                  <a:lnTo>
                    <a:pt x="433" y="84"/>
                  </a:lnTo>
                  <a:lnTo>
                    <a:pt x="413" y="81"/>
                  </a:lnTo>
                  <a:lnTo>
                    <a:pt x="391" y="76"/>
                  </a:lnTo>
                  <a:lnTo>
                    <a:pt x="370" y="73"/>
                  </a:lnTo>
                  <a:lnTo>
                    <a:pt x="348" y="68"/>
                  </a:lnTo>
                  <a:lnTo>
                    <a:pt x="326" y="64"/>
                  </a:lnTo>
                  <a:lnTo>
                    <a:pt x="304" y="60"/>
                  </a:lnTo>
                  <a:lnTo>
                    <a:pt x="282" y="56"/>
                  </a:lnTo>
                  <a:lnTo>
                    <a:pt x="260" y="51"/>
                  </a:lnTo>
                  <a:lnTo>
                    <a:pt x="240" y="46"/>
                  </a:lnTo>
                  <a:lnTo>
                    <a:pt x="218" y="42"/>
                  </a:lnTo>
                  <a:lnTo>
                    <a:pt x="196" y="37"/>
                  </a:lnTo>
                  <a:lnTo>
                    <a:pt x="174" y="33"/>
                  </a:lnTo>
                  <a:lnTo>
                    <a:pt x="152" y="28"/>
                  </a:lnTo>
                  <a:lnTo>
                    <a:pt x="130" y="23"/>
                  </a:lnTo>
                  <a:lnTo>
                    <a:pt x="108" y="19"/>
                  </a:lnTo>
                  <a:lnTo>
                    <a:pt x="87" y="14"/>
                  </a:lnTo>
                  <a:lnTo>
                    <a:pt x="66" y="11"/>
                  </a:lnTo>
                  <a:lnTo>
                    <a:pt x="44" y="7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9" y="2550"/>
              <a:ext cx="551" cy="98"/>
            </a:xfrm>
            <a:custGeom>
              <a:avLst/>
              <a:gdLst>
                <a:gd name="T0" fmla="*/ 1067 w 1102"/>
                <a:gd name="T1" fmla="*/ 5 h 197"/>
                <a:gd name="T2" fmla="*/ 1001 w 1102"/>
                <a:gd name="T3" fmla="*/ 14 h 197"/>
                <a:gd name="T4" fmla="*/ 934 w 1102"/>
                <a:gd name="T5" fmla="*/ 26 h 197"/>
                <a:gd name="T6" fmla="*/ 868 w 1102"/>
                <a:gd name="T7" fmla="*/ 38 h 197"/>
                <a:gd name="T8" fmla="*/ 802 w 1102"/>
                <a:gd name="T9" fmla="*/ 51 h 197"/>
                <a:gd name="T10" fmla="*/ 736 w 1102"/>
                <a:gd name="T11" fmla="*/ 64 h 197"/>
                <a:gd name="T12" fmla="*/ 670 w 1102"/>
                <a:gd name="T13" fmla="*/ 76 h 197"/>
                <a:gd name="T14" fmla="*/ 604 w 1102"/>
                <a:gd name="T15" fmla="*/ 88 h 197"/>
                <a:gd name="T16" fmla="*/ 553 w 1102"/>
                <a:gd name="T17" fmla="*/ 96 h 197"/>
                <a:gd name="T18" fmla="*/ 517 w 1102"/>
                <a:gd name="T19" fmla="*/ 102 h 197"/>
                <a:gd name="T20" fmla="*/ 481 w 1102"/>
                <a:gd name="T21" fmla="*/ 107 h 197"/>
                <a:gd name="T22" fmla="*/ 445 w 1102"/>
                <a:gd name="T23" fmla="*/ 113 h 197"/>
                <a:gd name="T24" fmla="*/ 408 w 1102"/>
                <a:gd name="T25" fmla="*/ 118 h 197"/>
                <a:gd name="T26" fmla="*/ 373 w 1102"/>
                <a:gd name="T27" fmla="*/ 124 h 197"/>
                <a:gd name="T28" fmla="*/ 336 w 1102"/>
                <a:gd name="T29" fmla="*/ 128 h 197"/>
                <a:gd name="T30" fmla="*/ 300 w 1102"/>
                <a:gd name="T31" fmla="*/ 134 h 197"/>
                <a:gd name="T32" fmla="*/ 266 w 1102"/>
                <a:gd name="T33" fmla="*/ 139 h 197"/>
                <a:gd name="T34" fmla="*/ 231 w 1102"/>
                <a:gd name="T35" fmla="*/ 143 h 197"/>
                <a:gd name="T36" fmla="*/ 198 w 1102"/>
                <a:gd name="T37" fmla="*/ 148 h 197"/>
                <a:gd name="T38" fmla="*/ 163 w 1102"/>
                <a:gd name="T39" fmla="*/ 152 h 197"/>
                <a:gd name="T40" fmla="*/ 130 w 1102"/>
                <a:gd name="T41" fmla="*/ 158 h 197"/>
                <a:gd name="T42" fmla="*/ 95 w 1102"/>
                <a:gd name="T43" fmla="*/ 164 h 197"/>
                <a:gd name="T44" fmla="*/ 62 w 1102"/>
                <a:gd name="T45" fmla="*/ 170 h 197"/>
                <a:gd name="T46" fmla="*/ 28 w 1102"/>
                <a:gd name="T47" fmla="*/ 177 h 197"/>
                <a:gd name="T48" fmla="*/ 5 w 1102"/>
                <a:gd name="T49" fmla="*/ 186 h 197"/>
                <a:gd name="T50" fmla="*/ 0 w 1102"/>
                <a:gd name="T51" fmla="*/ 196 h 197"/>
                <a:gd name="T52" fmla="*/ 24 w 1102"/>
                <a:gd name="T53" fmla="*/ 195 h 197"/>
                <a:gd name="T54" fmla="*/ 55 w 1102"/>
                <a:gd name="T55" fmla="*/ 192 h 197"/>
                <a:gd name="T56" fmla="*/ 87 w 1102"/>
                <a:gd name="T57" fmla="*/ 187 h 197"/>
                <a:gd name="T58" fmla="*/ 119 w 1102"/>
                <a:gd name="T59" fmla="*/ 182 h 197"/>
                <a:gd name="T60" fmla="*/ 150 w 1102"/>
                <a:gd name="T61" fmla="*/ 178 h 197"/>
                <a:gd name="T62" fmla="*/ 183 w 1102"/>
                <a:gd name="T63" fmla="*/ 173 h 197"/>
                <a:gd name="T64" fmla="*/ 214 w 1102"/>
                <a:gd name="T65" fmla="*/ 169 h 197"/>
                <a:gd name="T66" fmla="*/ 245 w 1102"/>
                <a:gd name="T67" fmla="*/ 163 h 197"/>
                <a:gd name="T68" fmla="*/ 278 w 1102"/>
                <a:gd name="T69" fmla="*/ 158 h 197"/>
                <a:gd name="T70" fmla="*/ 312 w 1102"/>
                <a:gd name="T71" fmla="*/ 152 h 197"/>
                <a:gd name="T72" fmla="*/ 345 w 1102"/>
                <a:gd name="T73" fmla="*/ 147 h 197"/>
                <a:gd name="T74" fmla="*/ 380 w 1102"/>
                <a:gd name="T75" fmla="*/ 141 h 197"/>
                <a:gd name="T76" fmla="*/ 413 w 1102"/>
                <a:gd name="T77" fmla="*/ 135 h 197"/>
                <a:gd name="T78" fmla="*/ 448 w 1102"/>
                <a:gd name="T79" fmla="*/ 130 h 197"/>
                <a:gd name="T80" fmla="*/ 481 w 1102"/>
                <a:gd name="T81" fmla="*/ 125 h 197"/>
                <a:gd name="T82" fmla="*/ 515 w 1102"/>
                <a:gd name="T83" fmla="*/ 119 h 197"/>
                <a:gd name="T84" fmla="*/ 568 w 1102"/>
                <a:gd name="T85" fmla="*/ 109 h 197"/>
                <a:gd name="T86" fmla="*/ 638 w 1102"/>
                <a:gd name="T87" fmla="*/ 95 h 197"/>
                <a:gd name="T88" fmla="*/ 708 w 1102"/>
                <a:gd name="T89" fmla="*/ 81 h 197"/>
                <a:gd name="T90" fmla="*/ 778 w 1102"/>
                <a:gd name="T91" fmla="*/ 65 h 197"/>
                <a:gd name="T92" fmla="*/ 849 w 1102"/>
                <a:gd name="T93" fmla="*/ 50 h 197"/>
                <a:gd name="T94" fmla="*/ 919 w 1102"/>
                <a:gd name="T95" fmla="*/ 36 h 197"/>
                <a:gd name="T96" fmla="*/ 991 w 1102"/>
                <a:gd name="T97" fmla="*/ 22 h 197"/>
                <a:gd name="T98" fmla="*/ 1061 w 1102"/>
                <a:gd name="T99" fmla="*/ 11 h 197"/>
                <a:gd name="T100" fmla="*/ 1099 w 1102"/>
                <a:gd name="T101" fmla="*/ 5 h 197"/>
                <a:gd name="T102" fmla="*/ 1102 w 1102"/>
                <a:gd name="T103" fmla="*/ 0 h 197"/>
                <a:gd name="T104" fmla="*/ 1100 w 1102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2" h="197">
                  <a:moveTo>
                    <a:pt x="1100" y="0"/>
                  </a:moveTo>
                  <a:lnTo>
                    <a:pt x="1067" y="5"/>
                  </a:lnTo>
                  <a:lnTo>
                    <a:pt x="1033" y="9"/>
                  </a:lnTo>
                  <a:lnTo>
                    <a:pt x="1001" y="14"/>
                  </a:lnTo>
                  <a:lnTo>
                    <a:pt x="967" y="20"/>
                  </a:lnTo>
                  <a:lnTo>
                    <a:pt x="934" y="26"/>
                  </a:lnTo>
                  <a:lnTo>
                    <a:pt x="901" y="31"/>
                  </a:lnTo>
                  <a:lnTo>
                    <a:pt x="868" y="38"/>
                  </a:lnTo>
                  <a:lnTo>
                    <a:pt x="835" y="44"/>
                  </a:lnTo>
                  <a:lnTo>
                    <a:pt x="802" y="51"/>
                  </a:lnTo>
                  <a:lnTo>
                    <a:pt x="769" y="57"/>
                  </a:lnTo>
                  <a:lnTo>
                    <a:pt x="736" y="64"/>
                  </a:lnTo>
                  <a:lnTo>
                    <a:pt x="704" y="69"/>
                  </a:lnTo>
                  <a:lnTo>
                    <a:pt x="670" y="76"/>
                  </a:lnTo>
                  <a:lnTo>
                    <a:pt x="637" y="82"/>
                  </a:lnTo>
                  <a:lnTo>
                    <a:pt x="604" y="88"/>
                  </a:lnTo>
                  <a:lnTo>
                    <a:pt x="571" y="94"/>
                  </a:lnTo>
                  <a:lnTo>
                    <a:pt x="553" y="96"/>
                  </a:lnTo>
                  <a:lnTo>
                    <a:pt x="535" y="99"/>
                  </a:lnTo>
                  <a:lnTo>
                    <a:pt x="517" y="102"/>
                  </a:lnTo>
                  <a:lnTo>
                    <a:pt x="500" y="105"/>
                  </a:lnTo>
                  <a:lnTo>
                    <a:pt x="481" y="107"/>
                  </a:lnTo>
                  <a:lnTo>
                    <a:pt x="463" y="110"/>
                  </a:lnTo>
                  <a:lnTo>
                    <a:pt x="445" y="113"/>
                  </a:lnTo>
                  <a:lnTo>
                    <a:pt x="427" y="115"/>
                  </a:lnTo>
                  <a:lnTo>
                    <a:pt x="408" y="118"/>
                  </a:lnTo>
                  <a:lnTo>
                    <a:pt x="390" y="120"/>
                  </a:lnTo>
                  <a:lnTo>
                    <a:pt x="373" y="124"/>
                  </a:lnTo>
                  <a:lnTo>
                    <a:pt x="354" y="126"/>
                  </a:lnTo>
                  <a:lnTo>
                    <a:pt x="336" y="128"/>
                  </a:lnTo>
                  <a:lnTo>
                    <a:pt x="317" y="130"/>
                  </a:lnTo>
                  <a:lnTo>
                    <a:pt x="300" y="134"/>
                  </a:lnTo>
                  <a:lnTo>
                    <a:pt x="282" y="136"/>
                  </a:lnTo>
                  <a:lnTo>
                    <a:pt x="266" y="139"/>
                  </a:lnTo>
                  <a:lnTo>
                    <a:pt x="248" y="141"/>
                  </a:lnTo>
                  <a:lnTo>
                    <a:pt x="231" y="143"/>
                  </a:lnTo>
                  <a:lnTo>
                    <a:pt x="215" y="145"/>
                  </a:lnTo>
                  <a:lnTo>
                    <a:pt x="198" y="148"/>
                  </a:lnTo>
                  <a:lnTo>
                    <a:pt x="180" y="150"/>
                  </a:lnTo>
                  <a:lnTo>
                    <a:pt x="163" y="152"/>
                  </a:lnTo>
                  <a:lnTo>
                    <a:pt x="147" y="155"/>
                  </a:lnTo>
                  <a:lnTo>
                    <a:pt x="130" y="158"/>
                  </a:lnTo>
                  <a:lnTo>
                    <a:pt x="112" y="160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62" y="170"/>
                  </a:lnTo>
                  <a:lnTo>
                    <a:pt x="45" y="173"/>
                  </a:lnTo>
                  <a:lnTo>
                    <a:pt x="28" y="177"/>
                  </a:lnTo>
                  <a:lnTo>
                    <a:pt x="12" y="181"/>
                  </a:lnTo>
                  <a:lnTo>
                    <a:pt x="5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7" y="197"/>
                  </a:lnTo>
                  <a:lnTo>
                    <a:pt x="24" y="195"/>
                  </a:lnTo>
                  <a:lnTo>
                    <a:pt x="39" y="194"/>
                  </a:lnTo>
                  <a:lnTo>
                    <a:pt x="55" y="192"/>
                  </a:lnTo>
                  <a:lnTo>
                    <a:pt x="71" y="189"/>
                  </a:lnTo>
                  <a:lnTo>
                    <a:pt x="87" y="187"/>
                  </a:lnTo>
                  <a:lnTo>
                    <a:pt x="103" y="185"/>
                  </a:lnTo>
                  <a:lnTo>
                    <a:pt x="119" y="182"/>
                  </a:lnTo>
                  <a:lnTo>
                    <a:pt x="134" y="180"/>
                  </a:lnTo>
                  <a:lnTo>
                    <a:pt x="150" y="178"/>
                  </a:lnTo>
                  <a:lnTo>
                    <a:pt x="166" y="175"/>
                  </a:lnTo>
                  <a:lnTo>
                    <a:pt x="183" y="173"/>
                  </a:lnTo>
                  <a:lnTo>
                    <a:pt x="199" y="171"/>
                  </a:lnTo>
                  <a:lnTo>
                    <a:pt x="214" y="169"/>
                  </a:lnTo>
                  <a:lnTo>
                    <a:pt x="230" y="165"/>
                  </a:lnTo>
                  <a:lnTo>
                    <a:pt x="245" y="163"/>
                  </a:lnTo>
                  <a:lnTo>
                    <a:pt x="261" y="160"/>
                  </a:lnTo>
                  <a:lnTo>
                    <a:pt x="278" y="158"/>
                  </a:lnTo>
                  <a:lnTo>
                    <a:pt x="294" y="155"/>
                  </a:lnTo>
                  <a:lnTo>
                    <a:pt x="312" y="152"/>
                  </a:lnTo>
                  <a:lnTo>
                    <a:pt x="329" y="149"/>
                  </a:lnTo>
                  <a:lnTo>
                    <a:pt x="345" y="147"/>
                  </a:lnTo>
                  <a:lnTo>
                    <a:pt x="362" y="144"/>
                  </a:lnTo>
                  <a:lnTo>
                    <a:pt x="380" y="141"/>
                  </a:lnTo>
                  <a:lnTo>
                    <a:pt x="397" y="139"/>
                  </a:lnTo>
                  <a:lnTo>
                    <a:pt x="413" y="135"/>
                  </a:lnTo>
                  <a:lnTo>
                    <a:pt x="430" y="133"/>
                  </a:lnTo>
                  <a:lnTo>
                    <a:pt x="448" y="130"/>
                  </a:lnTo>
                  <a:lnTo>
                    <a:pt x="464" y="127"/>
                  </a:lnTo>
                  <a:lnTo>
                    <a:pt x="481" y="125"/>
                  </a:lnTo>
                  <a:lnTo>
                    <a:pt x="498" y="121"/>
                  </a:lnTo>
                  <a:lnTo>
                    <a:pt x="515" y="119"/>
                  </a:lnTo>
                  <a:lnTo>
                    <a:pt x="532" y="115"/>
                  </a:lnTo>
                  <a:lnTo>
                    <a:pt x="568" y="109"/>
                  </a:lnTo>
                  <a:lnTo>
                    <a:pt x="602" y="102"/>
                  </a:lnTo>
                  <a:lnTo>
                    <a:pt x="638" y="95"/>
                  </a:lnTo>
                  <a:lnTo>
                    <a:pt x="674" y="88"/>
                  </a:lnTo>
                  <a:lnTo>
                    <a:pt x="708" y="81"/>
                  </a:lnTo>
                  <a:lnTo>
                    <a:pt x="744" y="73"/>
                  </a:lnTo>
                  <a:lnTo>
                    <a:pt x="778" y="65"/>
                  </a:lnTo>
                  <a:lnTo>
                    <a:pt x="814" y="58"/>
                  </a:lnTo>
                  <a:lnTo>
                    <a:pt x="849" y="50"/>
                  </a:lnTo>
                  <a:lnTo>
                    <a:pt x="885" y="43"/>
                  </a:lnTo>
                  <a:lnTo>
                    <a:pt x="919" y="36"/>
                  </a:lnTo>
                  <a:lnTo>
                    <a:pt x="955" y="29"/>
                  </a:lnTo>
                  <a:lnTo>
                    <a:pt x="991" y="22"/>
                  </a:lnTo>
                  <a:lnTo>
                    <a:pt x="1025" y="16"/>
                  </a:lnTo>
                  <a:lnTo>
                    <a:pt x="1061" y="11"/>
                  </a:lnTo>
                  <a:lnTo>
                    <a:pt x="1097" y="6"/>
                  </a:lnTo>
                  <a:lnTo>
                    <a:pt x="1099" y="5"/>
                  </a:lnTo>
                  <a:lnTo>
                    <a:pt x="1101" y="3"/>
                  </a:lnTo>
                  <a:lnTo>
                    <a:pt x="1102" y="0"/>
                  </a:lnTo>
                  <a:lnTo>
                    <a:pt x="1100" y="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68" y="2666"/>
              <a:ext cx="624" cy="159"/>
            </a:xfrm>
            <a:custGeom>
              <a:avLst/>
              <a:gdLst>
                <a:gd name="T0" fmla="*/ 1227 w 1248"/>
                <a:gd name="T1" fmla="*/ 5 h 318"/>
                <a:gd name="T2" fmla="*/ 1176 w 1248"/>
                <a:gd name="T3" fmla="*/ 16 h 318"/>
                <a:gd name="T4" fmla="*/ 1113 w 1248"/>
                <a:gd name="T5" fmla="*/ 31 h 318"/>
                <a:gd name="T6" fmla="*/ 1038 w 1248"/>
                <a:gd name="T7" fmla="*/ 50 h 318"/>
                <a:gd name="T8" fmla="*/ 955 w 1248"/>
                <a:gd name="T9" fmla="*/ 70 h 318"/>
                <a:gd name="T10" fmla="*/ 866 w 1248"/>
                <a:gd name="T11" fmla="*/ 93 h 318"/>
                <a:gd name="T12" fmla="*/ 772 w 1248"/>
                <a:gd name="T13" fmla="*/ 118 h 318"/>
                <a:gd name="T14" fmla="*/ 674 w 1248"/>
                <a:gd name="T15" fmla="*/ 143 h 318"/>
                <a:gd name="T16" fmla="*/ 576 w 1248"/>
                <a:gd name="T17" fmla="*/ 169 h 318"/>
                <a:gd name="T18" fmla="*/ 478 w 1248"/>
                <a:gd name="T19" fmla="*/ 195 h 318"/>
                <a:gd name="T20" fmla="*/ 383 w 1248"/>
                <a:gd name="T21" fmla="*/ 219 h 318"/>
                <a:gd name="T22" fmla="*/ 294 w 1248"/>
                <a:gd name="T23" fmla="*/ 242 h 318"/>
                <a:gd name="T24" fmla="*/ 211 w 1248"/>
                <a:gd name="T25" fmla="*/ 263 h 318"/>
                <a:gd name="T26" fmla="*/ 136 w 1248"/>
                <a:gd name="T27" fmla="*/ 281 h 318"/>
                <a:gd name="T28" fmla="*/ 72 w 1248"/>
                <a:gd name="T29" fmla="*/ 296 h 318"/>
                <a:gd name="T30" fmla="*/ 22 w 1248"/>
                <a:gd name="T31" fmla="*/ 308 h 318"/>
                <a:gd name="T32" fmla="*/ 0 w 1248"/>
                <a:gd name="T33" fmla="*/ 313 h 318"/>
                <a:gd name="T34" fmla="*/ 0 w 1248"/>
                <a:gd name="T35" fmla="*/ 317 h 318"/>
                <a:gd name="T36" fmla="*/ 22 w 1248"/>
                <a:gd name="T37" fmla="*/ 315 h 318"/>
                <a:gd name="T38" fmla="*/ 72 w 1248"/>
                <a:gd name="T39" fmla="*/ 305 h 318"/>
                <a:gd name="T40" fmla="*/ 137 w 1248"/>
                <a:gd name="T41" fmla="*/ 292 h 318"/>
                <a:gd name="T42" fmla="*/ 211 w 1248"/>
                <a:gd name="T43" fmla="*/ 273 h 318"/>
                <a:gd name="T44" fmla="*/ 294 w 1248"/>
                <a:gd name="T45" fmla="*/ 252 h 318"/>
                <a:gd name="T46" fmla="*/ 383 w 1248"/>
                <a:gd name="T47" fmla="*/ 229 h 318"/>
                <a:gd name="T48" fmla="*/ 478 w 1248"/>
                <a:gd name="T49" fmla="*/ 205 h 318"/>
                <a:gd name="T50" fmla="*/ 576 w 1248"/>
                <a:gd name="T51" fmla="*/ 180 h 318"/>
                <a:gd name="T52" fmla="*/ 674 w 1248"/>
                <a:gd name="T53" fmla="*/ 153 h 318"/>
                <a:gd name="T54" fmla="*/ 772 w 1248"/>
                <a:gd name="T55" fmla="*/ 127 h 318"/>
                <a:gd name="T56" fmla="*/ 866 w 1248"/>
                <a:gd name="T57" fmla="*/ 101 h 318"/>
                <a:gd name="T58" fmla="*/ 956 w 1248"/>
                <a:gd name="T59" fmla="*/ 77 h 318"/>
                <a:gd name="T60" fmla="*/ 1038 w 1248"/>
                <a:gd name="T61" fmla="*/ 55 h 318"/>
                <a:gd name="T62" fmla="*/ 1113 w 1248"/>
                <a:gd name="T63" fmla="*/ 37 h 318"/>
                <a:gd name="T64" fmla="*/ 1176 w 1248"/>
                <a:gd name="T65" fmla="*/ 21 h 318"/>
                <a:gd name="T66" fmla="*/ 1227 w 1248"/>
                <a:gd name="T67" fmla="*/ 9 h 318"/>
                <a:gd name="T68" fmla="*/ 1248 w 1248"/>
                <a:gd name="T69" fmla="*/ 3 h 318"/>
                <a:gd name="T70" fmla="*/ 1248 w 1248"/>
                <a:gd name="T71" fmla="*/ 1 h 318"/>
                <a:gd name="T72" fmla="*/ 1247 w 124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8" h="318">
                  <a:moveTo>
                    <a:pt x="1247" y="0"/>
                  </a:moveTo>
                  <a:lnTo>
                    <a:pt x="1227" y="5"/>
                  </a:lnTo>
                  <a:lnTo>
                    <a:pt x="1203" y="9"/>
                  </a:lnTo>
                  <a:lnTo>
                    <a:pt x="1176" y="16"/>
                  </a:lnTo>
                  <a:lnTo>
                    <a:pt x="1145" y="23"/>
                  </a:lnTo>
                  <a:lnTo>
                    <a:pt x="1113" y="31"/>
                  </a:lnTo>
                  <a:lnTo>
                    <a:pt x="1076" y="40"/>
                  </a:lnTo>
                  <a:lnTo>
                    <a:pt x="1038" y="50"/>
                  </a:lnTo>
                  <a:lnTo>
                    <a:pt x="998" y="60"/>
                  </a:lnTo>
                  <a:lnTo>
                    <a:pt x="955" y="70"/>
                  </a:lnTo>
                  <a:lnTo>
                    <a:pt x="911" y="82"/>
                  </a:lnTo>
                  <a:lnTo>
                    <a:pt x="866" y="93"/>
                  </a:lnTo>
                  <a:lnTo>
                    <a:pt x="819" y="106"/>
                  </a:lnTo>
                  <a:lnTo>
                    <a:pt x="772" y="118"/>
                  </a:lnTo>
                  <a:lnTo>
                    <a:pt x="722" y="130"/>
                  </a:lnTo>
                  <a:lnTo>
                    <a:pt x="674" y="143"/>
                  </a:lnTo>
                  <a:lnTo>
                    <a:pt x="624" y="156"/>
                  </a:lnTo>
                  <a:lnTo>
                    <a:pt x="576" y="169"/>
                  </a:lnTo>
                  <a:lnTo>
                    <a:pt x="526" y="182"/>
                  </a:lnTo>
                  <a:lnTo>
                    <a:pt x="478" y="195"/>
                  </a:lnTo>
                  <a:lnTo>
                    <a:pt x="430" y="206"/>
                  </a:lnTo>
                  <a:lnTo>
                    <a:pt x="383" y="219"/>
                  </a:lnTo>
                  <a:lnTo>
                    <a:pt x="337" y="231"/>
                  </a:lnTo>
                  <a:lnTo>
                    <a:pt x="294" y="242"/>
                  </a:lnTo>
                  <a:lnTo>
                    <a:pt x="251" y="252"/>
                  </a:lnTo>
                  <a:lnTo>
                    <a:pt x="211" y="263"/>
                  </a:lnTo>
                  <a:lnTo>
                    <a:pt x="171" y="272"/>
                  </a:lnTo>
                  <a:lnTo>
                    <a:pt x="136" y="281"/>
                  </a:lnTo>
                  <a:lnTo>
                    <a:pt x="102" y="289"/>
                  </a:lnTo>
                  <a:lnTo>
                    <a:pt x="72" y="296"/>
                  </a:lnTo>
                  <a:lnTo>
                    <a:pt x="45" y="303"/>
                  </a:lnTo>
                  <a:lnTo>
                    <a:pt x="22" y="308"/>
                  </a:lnTo>
                  <a:lnTo>
                    <a:pt x="1" y="312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1" y="318"/>
                  </a:lnTo>
                  <a:lnTo>
                    <a:pt x="22" y="315"/>
                  </a:lnTo>
                  <a:lnTo>
                    <a:pt x="45" y="311"/>
                  </a:lnTo>
                  <a:lnTo>
                    <a:pt x="72" y="305"/>
                  </a:lnTo>
                  <a:lnTo>
                    <a:pt x="103" y="299"/>
                  </a:lnTo>
                  <a:lnTo>
                    <a:pt x="137" y="292"/>
                  </a:lnTo>
                  <a:lnTo>
                    <a:pt x="173" y="282"/>
                  </a:lnTo>
                  <a:lnTo>
                    <a:pt x="211" y="273"/>
                  </a:lnTo>
                  <a:lnTo>
                    <a:pt x="251" y="264"/>
                  </a:lnTo>
                  <a:lnTo>
                    <a:pt x="294" y="252"/>
                  </a:lnTo>
                  <a:lnTo>
                    <a:pt x="339" y="242"/>
                  </a:lnTo>
                  <a:lnTo>
                    <a:pt x="383" y="229"/>
                  </a:lnTo>
                  <a:lnTo>
                    <a:pt x="431" y="218"/>
                  </a:lnTo>
                  <a:lnTo>
                    <a:pt x="478" y="205"/>
                  </a:lnTo>
                  <a:lnTo>
                    <a:pt x="526" y="192"/>
                  </a:lnTo>
                  <a:lnTo>
                    <a:pt x="576" y="180"/>
                  </a:lnTo>
                  <a:lnTo>
                    <a:pt x="626" y="166"/>
                  </a:lnTo>
                  <a:lnTo>
                    <a:pt x="674" y="153"/>
                  </a:lnTo>
                  <a:lnTo>
                    <a:pt x="723" y="139"/>
                  </a:lnTo>
                  <a:lnTo>
                    <a:pt x="772" y="127"/>
                  </a:lnTo>
                  <a:lnTo>
                    <a:pt x="819" y="114"/>
                  </a:lnTo>
                  <a:lnTo>
                    <a:pt x="866" y="101"/>
                  </a:lnTo>
                  <a:lnTo>
                    <a:pt x="911" y="90"/>
                  </a:lnTo>
                  <a:lnTo>
                    <a:pt x="956" y="77"/>
                  </a:lnTo>
                  <a:lnTo>
                    <a:pt x="998" y="67"/>
                  </a:lnTo>
                  <a:lnTo>
                    <a:pt x="1038" y="55"/>
                  </a:lnTo>
                  <a:lnTo>
                    <a:pt x="1077" y="46"/>
                  </a:lnTo>
                  <a:lnTo>
                    <a:pt x="1113" y="37"/>
                  </a:lnTo>
                  <a:lnTo>
                    <a:pt x="1145" y="29"/>
                  </a:lnTo>
                  <a:lnTo>
                    <a:pt x="1176" y="21"/>
                  </a:lnTo>
                  <a:lnTo>
                    <a:pt x="1203" y="14"/>
                  </a:lnTo>
                  <a:lnTo>
                    <a:pt x="1227" y="9"/>
                  </a:lnTo>
                  <a:lnTo>
                    <a:pt x="1247" y="5"/>
                  </a:lnTo>
                  <a:lnTo>
                    <a:pt x="1248" y="3"/>
                  </a:lnTo>
                  <a:lnTo>
                    <a:pt x="1248" y="2"/>
                  </a:lnTo>
                  <a:lnTo>
                    <a:pt x="1248" y="1"/>
                  </a:lnTo>
                  <a:lnTo>
                    <a:pt x="1247" y="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94" y="2088"/>
              <a:ext cx="125" cy="516"/>
            </a:xfrm>
            <a:custGeom>
              <a:avLst/>
              <a:gdLst>
                <a:gd name="T0" fmla="*/ 0 w 249"/>
                <a:gd name="T1" fmla="*/ 1 h 1033"/>
                <a:gd name="T2" fmla="*/ 16 w 249"/>
                <a:gd name="T3" fmla="*/ 64 h 1033"/>
                <a:gd name="T4" fmla="*/ 33 w 249"/>
                <a:gd name="T5" fmla="*/ 127 h 1033"/>
                <a:gd name="T6" fmla="*/ 47 w 249"/>
                <a:gd name="T7" fmla="*/ 189 h 1033"/>
                <a:gd name="T8" fmla="*/ 64 w 249"/>
                <a:gd name="T9" fmla="*/ 253 h 1033"/>
                <a:gd name="T10" fmla="*/ 79 w 249"/>
                <a:gd name="T11" fmla="*/ 315 h 1033"/>
                <a:gd name="T12" fmla="*/ 92 w 249"/>
                <a:gd name="T13" fmla="*/ 378 h 1033"/>
                <a:gd name="T14" fmla="*/ 107 w 249"/>
                <a:gd name="T15" fmla="*/ 442 h 1033"/>
                <a:gd name="T16" fmla="*/ 121 w 249"/>
                <a:gd name="T17" fmla="*/ 505 h 1033"/>
                <a:gd name="T18" fmla="*/ 136 w 249"/>
                <a:gd name="T19" fmla="*/ 571 h 1033"/>
                <a:gd name="T20" fmla="*/ 152 w 249"/>
                <a:gd name="T21" fmla="*/ 636 h 1033"/>
                <a:gd name="T22" fmla="*/ 167 w 249"/>
                <a:gd name="T23" fmla="*/ 701 h 1033"/>
                <a:gd name="T24" fmla="*/ 184 w 249"/>
                <a:gd name="T25" fmla="*/ 767 h 1033"/>
                <a:gd name="T26" fmla="*/ 200 w 249"/>
                <a:gd name="T27" fmla="*/ 831 h 1033"/>
                <a:gd name="T28" fmla="*/ 215 w 249"/>
                <a:gd name="T29" fmla="*/ 897 h 1033"/>
                <a:gd name="T30" fmla="*/ 228 w 249"/>
                <a:gd name="T31" fmla="*/ 962 h 1033"/>
                <a:gd name="T32" fmla="*/ 242 w 249"/>
                <a:gd name="T33" fmla="*/ 1028 h 1033"/>
                <a:gd name="T34" fmla="*/ 243 w 249"/>
                <a:gd name="T35" fmla="*/ 1030 h 1033"/>
                <a:gd name="T36" fmla="*/ 246 w 249"/>
                <a:gd name="T37" fmla="*/ 1032 h 1033"/>
                <a:gd name="T38" fmla="*/ 248 w 249"/>
                <a:gd name="T39" fmla="*/ 1033 h 1033"/>
                <a:gd name="T40" fmla="*/ 249 w 249"/>
                <a:gd name="T41" fmla="*/ 1032 h 1033"/>
                <a:gd name="T42" fmla="*/ 238 w 249"/>
                <a:gd name="T43" fmla="*/ 968 h 1033"/>
                <a:gd name="T44" fmla="*/ 225 w 249"/>
                <a:gd name="T45" fmla="*/ 905 h 1033"/>
                <a:gd name="T46" fmla="*/ 211 w 249"/>
                <a:gd name="T47" fmla="*/ 841 h 1033"/>
                <a:gd name="T48" fmla="*/ 195 w 249"/>
                <a:gd name="T49" fmla="*/ 779 h 1033"/>
                <a:gd name="T50" fmla="*/ 180 w 249"/>
                <a:gd name="T51" fmla="*/ 716 h 1033"/>
                <a:gd name="T52" fmla="*/ 164 w 249"/>
                <a:gd name="T53" fmla="*/ 654 h 1033"/>
                <a:gd name="T54" fmla="*/ 149 w 249"/>
                <a:gd name="T55" fmla="*/ 591 h 1033"/>
                <a:gd name="T56" fmla="*/ 134 w 249"/>
                <a:gd name="T57" fmla="*/ 528 h 1033"/>
                <a:gd name="T58" fmla="*/ 119 w 249"/>
                <a:gd name="T59" fmla="*/ 462 h 1033"/>
                <a:gd name="T60" fmla="*/ 105 w 249"/>
                <a:gd name="T61" fmla="*/ 397 h 1033"/>
                <a:gd name="T62" fmla="*/ 89 w 249"/>
                <a:gd name="T63" fmla="*/ 331 h 1033"/>
                <a:gd name="T64" fmla="*/ 74 w 249"/>
                <a:gd name="T65" fmla="*/ 266 h 1033"/>
                <a:gd name="T66" fmla="*/ 58 w 249"/>
                <a:gd name="T67" fmla="*/ 201 h 1033"/>
                <a:gd name="T68" fmla="*/ 41 w 249"/>
                <a:gd name="T69" fmla="*/ 135 h 1033"/>
                <a:gd name="T70" fmla="*/ 24 w 249"/>
                <a:gd name="T71" fmla="*/ 70 h 1033"/>
                <a:gd name="T72" fmla="*/ 7 w 249"/>
                <a:gd name="T73" fmla="*/ 5 h 1033"/>
                <a:gd name="T74" fmla="*/ 6 w 249"/>
                <a:gd name="T75" fmla="*/ 2 h 1033"/>
                <a:gd name="T76" fmla="*/ 4 w 249"/>
                <a:gd name="T77" fmla="*/ 1 h 1033"/>
                <a:gd name="T78" fmla="*/ 1 w 249"/>
                <a:gd name="T79" fmla="*/ 0 h 1033"/>
                <a:gd name="T80" fmla="*/ 0 w 249"/>
                <a:gd name="T81" fmla="*/ 1 h 1033"/>
                <a:gd name="T82" fmla="*/ 0 w 249"/>
                <a:gd name="T83" fmla="*/ 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1033">
                  <a:moveTo>
                    <a:pt x="0" y="1"/>
                  </a:moveTo>
                  <a:lnTo>
                    <a:pt x="16" y="64"/>
                  </a:lnTo>
                  <a:lnTo>
                    <a:pt x="33" y="127"/>
                  </a:lnTo>
                  <a:lnTo>
                    <a:pt x="47" y="189"/>
                  </a:lnTo>
                  <a:lnTo>
                    <a:pt x="64" y="253"/>
                  </a:lnTo>
                  <a:lnTo>
                    <a:pt x="79" y="315"/>
                  </a:lnTo>
                  <a:lnTo>
                    <a:pt x="92" y="378"/>
                  </a:lnTo>
                  <a:lnTo>
                    <a:pt x="107" y="442"/>
                  </a:lnTo>
                  <a:lnTo>
                    <a:pt x="121" y="505"/>
                  </a:lnTo>
                  <a:lnTo>
                    <a:pt x="136" y="571"/>
                  </a:lnTo>
                  <a:lnTo>
                    <a:pt x="152" y="636"/>
                  </a:lnTo>
                  <a:lnTo>
                    <a:pt x="167" y="701"/>
                  </a:lnTo>
                  <a:lnTo>
                    <a:pt x="184" y="767"/>
                  </a:lnTo>
                  <a:lnTo>
                    <a:pt x="200" y="831"/>
                  </a:lnTo>
                  <a:lnTo>
                    <a:pt x="215" y="897"/>
                  </a:lnTo>
                  <a:lnTo>
                    <a:pt x="228" y="962"/>
                  </a:lnTo>
                  <a:lnTo>
                    <a:pt x="242" y="1028"/>
                  </a:lnTo>
                  <a:lnTo>
                    <a:pt x="243" y="1030"/>
                  </a:lnTo>
                  <a:lnTo>
                    <a:pt x="246" y="1032"/>
                  </a:lnTo>
                  <a:lnTo>
                    <a:pt x="248" y="1033"/>
                  </a:lnTo>
                  <a:lnTo>
                    <a:pt x="249" y="1032"/>
                  </a:lnTo>
                  <a:lnTo>
                    <a:pt x="238" y="968"/>
                  </a:lnTo>
                  <a:lnTo>
                    <a:pt x="225" y="905"/>
                  </a:lnTo>
                  <a:lnTo>
                    <a:pt x="211" y="841"/>
                  </a:lnTo>
                  <a:lnTo>
                    <a:pt x="195" y="779"/>
                  </a:lnTo>
                  <a:lnTo>
                    <a:pt x="180" y="716"/>
                  </a:lnTo>
                  <a:lnTo>
                    <a:pt x="164" y="654"/>
                  </a:lnTo>
                  <a:lnTo>
                    <a:pt x="149" y="591"/>
                  </a:lnTo>
                  <a:lnTo>
                    <a:pt x="134" y="528"/>
                  </a:lnTo>
                  <a:lnTo>
                    <a:pt x="119" y="462"/>
                  </a:lnTo>
                  <a:lnTo>
                    <a:pt x="105" y="397"/>
                  </a:lnTo>
                  <a:lnTo>
                    <a:pt x="89" y="331"/>
                  </a:lnTo>
                  <a:lnTo>
                    <a:pt x="74" y="266"/>
                  </a:lnTo>
                  <a:lnTo>
                    <a:pt x="58" y="201"/>
                  </a:lnTo>
                  <a:lnTo>
                    <a:pt x="41" y="135"/>
                  </a:lnTo>
                  <a:lnTo>
                    <a:pt x="24" y="70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83" y="2045"/>
              <a:ext cx="696" cy="62"/>
            </a:xfrm>
            <a:custGeom>
              <a:avLst/>
              <a:gdLst>
                <a:gd name="T0" fmla="*/ 31 w 1393"/>
                <a:gd name="T1" fmla="*/ 108 h 124"/>
                <a:gd name="T2" fmla="*/ 5 w 1393"/>
                <a:gd name="T3" fmla="*/ 48 h 124"/>
                <a:gd name="T4" fmla="*/ 35 w 1393"/>
                <a:gd name="T5" fmla="*/ 6 h 124"/>
                <a:gd name="T6" fmla="*/ 53 w 1393"/>
                <a:gd name="T7" fmla="*/ 4 h 124"/>
                <a:gd name="T8" fmla="*/ 88 w 1393"/>
                <a:gd name="T9" fmla="*/ 6 h 124"/>
                <a:gd name="T10" fmla="*/ 132 w 1393"/>
                <a:gd name="T11" fmla="*/ 7 h 124"/>
                <a:gd name="T12" fmla="*/ 175 w 1393"/>
                <a:gd name="T13" fmla="*/ 8 h 124"/>
                <a:gd name="T14" fmla="*/ 253 w 1393"/>
                <a:gd name="T15" fmla="*/ 11 h 124"/>
                <a:gd name="T16" fmla="*/ 330 w 1393"/>
                <a:gd name="T17" fmla="*/ 15 h 124"/>
                <a:gd name="T18" fmla="*/ 407 w 1393"/>
                <a:gd name="T19" fmla="*/ 18 h 124"/>
                <a:gd name="T20" fmla="*/ 484 w 1393"/>
                <a:gd name="T21" fmla="*/ 22 h 124"/>
                <a:gd name="T22" fmla="*/ 561 w 1393"/>
                <a:gd name="T23" fmla="*/ 26 h 124"/>
                <a:gd name="T24" fmla="*/ 646 w 1393"/>
                <a:gd name="T25" fmla="*/ 31 h 124"/>
                <a:gd name="T26" fmla="*/ 736 w 1393"/>
                <a:gd name="T27" fmla="*/ 37 h 124"/>
                <a:gd name="T28" fmla="*/ 824 w 1393"/>
                <a:gd name="T29" fmla="*/ 42 h 124"/>
                <a:gd name="T30" fmla="*/ 913 w 1393"/>
                <a:gd name="T31" fmla="*/ 48 h 124"/>
                <a:gd name="T32" fmla="*/ 1002 w 1393"/>
                <a:gd name="T33" fmla="*/ 54 h 124"/>
                <a:gd name="T34" fmla="*/ 1081 w 1393"/>
                <a:gd name="T35" fmla="*/ 59 h 124"/>
                <a:gd name="T36" fmla="*/ 1142 w 1393"/>
                <a:gd name="T37" fmla="*/ 63 h 124"/>
                <a:gd name="T38" fmla="*/ 1205 w 1393"/>
                <a:gd name="T39" fmla="*/ 69 h 124"/>
                <a:gd name="T40" fmla="*/ 1267 w 1393"/>
                <a:gd name="T41" fmla="*/ 74 h 124"/>
                <a:gd name="T42" fmla="*/ 1328 w 1393"/>
                <a:gd name="T43" fmla="*/ 77 h 124"/>
                <a:gd name="T44" fmla="*/ 1390 w 1393"/>
                <a:gd name="T45" fmla="*/ 79 h 124"/>
                <a:gd name="T46" fmla="*/ 1391 w 1393"/>
                <a:gd name="T47" fmla="*/ 70 h 124"/>
                <a:gd name="T48" fmla="*/ 1342 w 1393"/>
                <a:gd name="T49" fmla="*/ 61 h 124"/>
                <a:gd name="T50" fmla="*/ 1270 w 1393"/>
                <a:gd name="T51" fmla="*/ 54 h 124"/>
                <a:gd name="T52" fmla="*/ 1199 w 1393"/>
                <a:gd name="T53" fmla="*/ 49 h 124"/>
                <a:gd name="T54" fmla="*/ 1126 w 1393"/>
                <a:gd name="T55" fmla="*/ 47 h 124"/>
                <a:gd name="T56" fmla="*/ 1055 w 1393"/>
                <a:gd name="T57" fmla="*/ 45 h 124"/>
                <a:gd name="T58" fmla="*/ 974 w 1393"/>
                <a:gd name="T59" fmla="*/ 41 h 124"/>
                <a:gd name="T60" fmla="*/ 875 w 1393"/>
                <a:gd name="T61" fmla="*/ 35 h 124"/>
                <a:gd name="T62" fmla="*/ 775 w 1393"/>
                <a:gd name="T63" fmla="*/ 31 h 124"/>
                <a:gd name="T64" fmla="*/ 674 w 1393"/>
                <a:gd name="T65" fmla="*/ 26 h 124"/>
                <a:gd name="T66" fmla="*/ 575 w 1393"/>
                <a:gd name="T67" fmla="*/ 22 h 124"/>
                <a:gd name="T68" fmla="*/ 475 w 1393"/>
                <a:gd name="T69" fmla="*/ 18 h 124"/>
                <a:gd name="T70" fmla="*/ 401 w 1393"/>
                <a:gd name="T71" fmla="*/ 16 h 124"/>
                <a:gd name="T72" fmla="*/ 328 w 1393"/>
                <a:gd name="T73" fmla="*/ 12 h 124"/>
                <a:gd name="T74" fmla="*/ 254 w 1393"/>
                <a:gd name="T75" fmla="*/ 9 h 124"/>
                <a:gd name="T76" fmla="*/ 181 w 1393"/>
                <a:gd name="T77" fmla="*/ 6 h 124"/>
                <a:gd name="T78" fmla="*/ 107 w 1393"/>
                <a:gd name="T79" fmla="*/ 3 h 124"/>
                <a:gd name="T80" fmla="*/ 67 w 1393"/>
                <a:gd name="T81" fmla="*/ 1 h 124"/>
                <a:gd name="T82" fmla="*/ 36 w 1393"/>
                <a:gd name="T83" fmla="*/ 0 h 124"/>
                <a:gd name="T84" fmla="*/ 13 w 1393"/>
                <a:gd name="T85" fmla="*/ 9 h 124"/>
                <a:gd name="T86" fmla="*/ 1 w 1393"/>
                <a:gd name="T87" fmla="*/ 69 h 124"/>
                <a:gd name="T88" fmla="*/ 34 w 1393"/>
                <a:gd name="T89" fmla="*/ 118 h 124"/>
                <a:gd name="T90" fmla="*/ 74 w 1393"/>
                <a:gd name="T91" fmla="*/ 122 h 124"/>
                <a:gd name="T92" fmla="*/ 73 w 1393"/>
                <a:gd name="T93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3" h="124">
                  <a:moveTo>
                    <a:pt x="73" y="118"/>
                  </a:moveTo>
                  <a:lnTo>
                    <a:pt x="50" y="118"/>
                  </a:lnTo>
                  <a:lnTo>
                    <a:pt x="31" y="108"/>
                  </a:lnTo>
                  <a:lnTo>
                    <a:pt x="17" y="91"/>
                  </a:lnTo>
                  <a:lnTo>
                    <a:pt x="8" y="70"/>
                  </a:lnTo>
                  <a:lnTo>
                    <a:pt x="5" y="48"/>
                  </a:lnTo>
                  <a:lnTo>
                    <a:pt x="8" y="27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73" y="6"/>
                  </a:lnTo>
                  <a:lnTo>
                    <a:pt x="88" y="6"/>
                  </a:lnTo>
                  <a:lnTo>
                    <a:pt x="102" y="6"/>
                  </a:lnTo>
                  <a:lnTo>
                    <a:pt x="117" y="7"/>
                  </a:lnTo>
                  <a:lnTo>
                    <a:pt x="132" y="7"/>
                  </a:lnTo>
                  <a:lnTo>
                    <a:pt x="147" y="7"/>
                  </a:lnTo>
                  <a:lnTo>
                    <a:pt x="160" y="8"/>
                  </a:lnTo>
                  <a:lnTo>
                    <a:pt x="175" y="8"/>
                  </a:lnTo>
                  <a:lnTo>
                    <a:pt x="201" y="9"/>
                  </a:lnTo>
                  <a:lnTo>
                    <a:pt x="227" y="10"/>
                  </a:lnTo>
                  <a:lnTo>
                    <a:pt x="253" y="11"/>
                  </a:lnTo>
                  <a:lnTo>
                    <a:pt x="278" y="11"/>
                  </a:lnTo>
                  <a:lnTo>
                    <a:pt x="304" y="14"/>
                  </a:lnTo>
                  <a:lnTo>
                    <a:pt x="330" y="15"/>
                  </a:lnTo>
                  <a:lnTo>
                    <a:pt x="355" y="16"/>
                  </a:lnTo>
                  <a:lnTo>
                    <a:pt x="382" y="17"/>
                  </a:lnTo>
                  <a:lnTo>
                    <a:pt x="407" y="18"/>
                  </a:lnTo>
                  <a:lnTo>
                    <a:pt x="432" y="19"/>
                  </a:lnTo>
                  <a:lnTo>
                    <a:pt x="458" y="21"/>
                  </a:lnTo>
                  <a:lnTo>
                    <a:pt x="484" y="22"/>
                  </a:lnTo>
                  <a:lnTo>
                    <a:pt x="510" y="24"/>
                  </a:lnTo>
                  <a:lnTo>
                    <a:pt x="535" y="25"/>
                  </a:lnTo>
                  <a:lnTo>
                    <a:pt x="561" y="26"/>
                  </a:lnTo>
                  <a:lnTo>
                    <a:pt x="587" y="27"/>
                  </a:lnTo>
                  <a:lnTo>
                    <a:pt x="617" y="30"/>
                  </a:lnTo>
                  <a:lnTo>
                    <a:pt x="646" y="31"/>
                  </a:lnTo>
                  <a:lnTo>
                    <a:pt x="676" y="33"/>
                  </a:lnTo>
                  <a:lnTo>
                    <a:pt x="706" y="34"/>
                  </a:lnTo>
                  <a:lnTo>
                    <a:pt x="736" y="37"/>
                  </a:lnTo>
                  <a:lnTo>
                    <a:pt x="764" y="38"/>
                  </a:lnTo>
                  <a:lnTo>
                    <a:pt x="794" y="40"/>
                  </a:lnTo>
                  <a:lnTo>
                    <a:pt x="824" y="42"/>
                  </a:lnTo>
                  <a:lnTo>
                    <a:pt x="854" y="44"/>
                  </a:lnTo>
                  <a:lnTo>
                    <a:pt x="883" y="46"/>
                  </a:lnTo>
                  <a:lnTo>
                    <a:pt x="913" y="48"/>
                  </a:lnTo>
                  <a:lnTo>
                    <a:pt x="943" y="49"/>
                  </a:lnTo>
                  <a:lnTo>
                    <a:pt x="972" y="52"/>
                  </a:lnTo>
                  <a:lnTo>
                    <a:pt x="1002" y="54"/>
                  </a:lnTo>
                  <a:lnTo>
                    <a:pt x="1031" y="55"/>
                  </a:lnTo>
                  <a:lnTo>
                    <a:pt x="1061" y="57"/>
                  </a:lnTo>
                  <a:lnTo>
                    <a:pt x="1081" y="59"/>
                  </a:lnTo>
                  <a:lnTo>
                    <a:pt x="1102" y="60"/>
                  </a:lnTo>
                  <a:lnTo>
                    <a:pt x="1123" y="62"/>
                  </a:lnTo>
                  <a:lnTo>
                    <a:pt x="1142" y="63"/>
                  </a:lnTo>
                  <a:lnTo>
                    <a:pt x="1163" y="65"/>
                  </a:lnTo>
                  <a:lnTo>
                    <a:pt x="1184" y="67"/>
                  </a:lnTo>
                  <a:lnTo>
                    <a:pt x="1205" y="69"/>
                  </a:lnTo>
                  <a:lnTo>
                    <a:pt x="1225" y="70"/>
                  </a:lnTo>
                  <a:lnTo>
                    <a:pt x="1246" y="71"/>
                  </a:lnTo>
                  <a:lnTo>
                    <a:pt x="1267" y="74"/>
                  </a:lnTo>
                  <a:lnTo>
                    <a:pt x="1288" y="75"/>
                  </a:lnTo>
                  <a:lnTo>
                    <a:pt x="1308" y="76"/>
                  </a:lnTo>
                  <a:lnTo>
                    <a:pt x="1328" y="77"/>
                  </a:lnTo>
                  <a:lnTo>
                    <a:pt x="1349" y="78"/>
                  </a:lnTo>
                  <a:lnTo>
                    <a:pt x="1369" y="79"/>
                  </a:lnTo>
                  <a:lnTo>
                    <a:pt x="1390" y="79"/>
                  </a:lnTo>
                  <a:lnTo>
                    <a:pt x="1393" y="78"/>
                  </a:lnTo>
                  <a:lnTo>
                    <a:pt x="1393" y="75"/>
                  </a:lnTo>
                  <a:lnTo>
                    <a:pt x="1391" y="70"/>
                  </a:lnTo>
                  <a:lnTo>
                    <a:pt x="1389" y="68"/>
                  </a:lnTo>
                  <a:lnTo>
                    <a:pt x="1366" y="64"/>
                  </a:lnTo>
                  <a:lnTo>
                    <a:pt x="1342" y="61"/>
                  </a:lnTo>
                  <a:lnTo>
                    <a:pt x="1319" y="59"/>
                  </a:lnTo>
                  <a:lnTo>
                    <a:pt x="1295" y="56"/>
                  </a:lnTo>
                  <a:lnTo>
                    <a:pt x="1270" y="54"/>
                  </a:lnTo>
                  <a:lnTo>
                    <a:pt x="1247" y="52"/>
                  </a:lnTo>
                  <a:lnTo>
                    <a:pt x="1223" y="50"/>
                  </a:lnTo>
                  <a:lnTo>
                    <a:pt x="1199" y="49"/>
                  </a:lnTo>
                  <a:lnTo>
                    <a:pt x="1175" y="48"/>
                  </a:lnTo>
                  <a:lnTo>
                    <a:pt x="1150" y="47"/>
                  </a:lnTo>
                  <a:lnTo>
                    <a:pt x="1126" y="47"/>
                  </a:lnTo>
                  <a:lnTo>
                    <a:pt x="1103" y="46"/>
                  </a:lnTo>
                  <a:lnTo>
                    <a:pt x="1079" y="45"/>
                  </a:lnTo>
                  <a:lnTo>
                    <a:pt x="1055" y="45"/>
                  </a:lnTo>
                  <a:lnTo>
                    <a:pt x="1031" y="44"/>
                  </a:lnTo>
                  <a:lnTo>
                    <a:pt x="1008" y="42"/>
                  </a:lnTo>
                  <a:lnTo>
                    <a:pt x="974" y="41"/>
                  </a:lnTo>
                  <a:lnTo>
                    <a:pt x="941" y="39"/>
                  </a:lnTo>
                  <a:lnTo>
                    <a:pt x="907" y="38"/>
                  </a:lnTo>
                  <a:lnTo>
                    <a:pt x="875" y="35"/>
                  </a:lnTo>
                  <a:lnTo>
                    <a:pt x="842" y="34"/>
                  </a:lnTo>
                  <a:lnTo>
                    <a:pt x="808" y="32"/>
                  </a:lnTo>
                  <a:lnTo>
                    <a:pt x="775" y="31"/>
                  </a:lnTo>
                  <a:lnTo>
                    <a:pt x="741" y="30"/>
                  </a:lnTo>
                  <a:lnTo>
                    <a:pt x="708" y="27"/>
                  </a:lnTo>
                  <a:lnTo>
                    <a:pt x="674" y="26"/>
                  </a:lnTo>
                  <a:lnTo>
                    <a:pt x="641" y="25"/>
                  </a:lnTo>
                  <a:lnTo>
                    <a:pt x="609" y="24"/>
                  </a:lnTo>
                  <a:lnTo>
                    <a:pt x="575" y="22"/>
                  </a:lnTo>
                  <a:lnTo>
                    <a:pt x="542" y="21"/>
                  </a:lnTo>
                  <a:lnTo>
                    <a:pt x="508" y="19"/>
                  </a:lnTo>
                  <a:lnTo>
                    <a:pt x="475" y="18"/>
                  </a:lnTo>
                  <a:lnTo>
                    <a:pt x="451" y="17"/>
                  </a:lnTo>
                  <a:lnTo>
                    <a:pt x="425" y="16"/>
                  </a:lnTo>
                  <a:lnTo>
                    <a:pt x="401" y="16"/>
                  </a:lnTo>
                  <a:lnTo>
                    <a:pt x="377" y="15"/>
                  </a:lnTo>
                  <a:lnTo>
                    <a:pt x="352" y="14"/>
                  </a:lnTo>
                  <a:lnTo>
                    <a:pt x="328" y="12"/>
                  </a:lnTo>
                  <a:lnTo>
                    <a:pt x="303" y="11"/>
                  </a:lnTo>
                  <a:lnTo>
                    <a:pt x="279" y="10"/>
                  </a:lnTo>
                  <a:lnTo>
                    <a:pt x="254" y="9"/>
                  </a:lnTo>
                  <a:lnTo>
                    <a:pt x="230" y="8"/>
                  </a:lnTo>
                  <a:lnTo>
                    <a:pt x="205" y="7"/>
                  </a:lnTo>
                  <a:lnTo>
                    <a:pt x="181" y="6"/>
                  </a:lnTo>
                  <a:lnTo>
                    <a:pt x="157" y="4"/>
                  </a:lnTo>
                  <a:lnTo>
                    <a:pt x="132" y="4"/>
                  </a:lnTo>
                  <a:lnTo>
                    <a:pt x="107" y="3"/>
                  </a:lnTo>
                  <a:lnTo>
                    <a:pt x="83" y="2"/>
                  </a:lnTo>
                  <a:lnTo>
                    <a:pt x="76" y="2"/>
                  </a:lnTo>
                  <a:lnTo>
                    <a:pt x="67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9" y="4"/>
                  </a:lnTo>
                  <a:lnTo>
                    <a:pt x="13" y="9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1" y="69"/>
                  </a:lnTo>
                  <a:lnTo>
                    <a:pt x="8" y="88"/>
                  </a:lnTo>
                  <a:lnTo>
                    <a:pt x="19" y="106"/>
                  </a:lnTo>
                  <a:lnTo>
                    <a:pt x="34" y="118"/>
                  </a:lnTo>
                  <a:lnTo>
                    <a:pt x="52" y="124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4" y="121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04" y="2049"/>
              <a:ext cx="42" cy="508"/>
            </a:xfrm>
            <a:custGeom>
              <a:avLst/>
              <a:gdLst>
                <a:gd name="T0" fmla="*/ 25 w 84"/>
                <a:gd name="T1" fmla="*/ 3 h 1016"/>
                <a:gd name="T2" fmla="*/ 51 w 84"/>
                <a:gd name="T3" fmla="*/ 19 h 1016"/>
                <a:gd name="T4" fmla="*/ 59 w 84"/>
                <a:gd name="T5" fmla="*/ 47 h 1016"/>
                <a:gd name="T6" fmla="*/ 57 w 84"/>
                <a:gd name="T7" fmla="*/ 78 h 1016"/>
                <a:gd name="T8" fmla="*/ 56 w 84"/>
                <a:gd name="T9" fmla="*/ 121 h 1016"/>
                <a:gd name="T10" fmla="*/ 56 w 84"/>
                <a:gd name="T11" fmla="*/ 176 h 1016"/>
                <a:gd name="T12" fmla="*/ 56 w 84"/>
                <a:gd name="T13" fmla="*/ 233 h 1016"/>
                <a:gd name="T14" fmla="*/ 56 w 84"/>
                <a:gd name="T15" fmla="*/ 288 h 1016"/>
                <a:gd name="T16" fmla="*/ 55 w 84"/>
                <a:gd name="T17" fmla="*/ 378 h 1016"/>
                <a:gd name="T18" fmla="*/ 53 w 84"/>
                <a:gd name="T19" fmla="*/ 501 h 1016"/>
                <a:gd name="T20" fmla="*/ 51 w 84"/>
                <a:gd name="T21" fmla="*/ 631 h 1016"/>
                <a:gd name="T22" fmla="*/ 47 w 84"/>
                <a:gd name="T23" fmla="*/ 766 h 1016"/>
                <a:gd name="T24" fmla="*/ 42 w 84"/>
                <a:gd name="T25" fmla="*/ 876 h 1016"/>
                <a:gd name="T26" fmla="*/ 37 w 84"/>
                <a:gd name="T27" fmla="*/ 964 h 1016"/>
                <a:gd name="T28" fmla="*/ 47 w 84"/>
                <a:gd name="T29" fmla="*/ 1013 h 1016"/>
                <a:gd name="T30" fmla="*/ 68 w 84"/>
                <a:gd name="T31" fmla="*/ 1015 h 1016"/>
                <a:gd name="T32" fmla="*/ 79 w 84"/>
                <a:gd name="T33" fmla="*/ 993 h 1016"/>
                <a:gd name="T34" fmla="*/ 83 w 84"/>
                <a:gd name="T35" fmla="*/ 956 h 1016"/>
                <a:gd name="T36" fmla="*/ 84 w 84"/>
                <a:gd name="T37" fmla="*/ 904 h 1016"/>
                <a:gd name="T38" fmla="*/ 84 w 84"/>
                <a:gd name="T39" fmla="*/ 839 h 1016"/>
                <a:gd name="T40" fmla="*/ 84 w 84"/>
                <a:gd name="T41" fmla="*/ 728 h 1016"/>
                <a:gd name="T42" fmla="*/ 84 w 84"/>
                <a:gd name="T43" fmla="*/ 570 h 1016"/>
                <a:gd name="T44" fmla="*/ 83 w 84"/>
                <a:gd name="T45" fmla="*/ 430 h 1016"/>
                <a:gd name="T46" fmla="*/ 80 w 84"/>
                <a:gd name="T47" fmla="*/ 305 h 1016"/>
                <a:gd name="T48" fmla="*/ 78 w 84"/>
                <a:gd name="T49" fmla="*/ 190 h 1016"/>
                <a:gd name="T50" fmla="*/ 72 w 84"/>
                <a:gd name="T51" fmla="*/ 83 h 1016"/>
                <a:gd name="T52" fmla="*/ 63 w 84"/>
                <a:gd name="T53" fmla="*/ 19 h 1016"/>
                <a:gd name="T54" fmla="*/ 51 w 84"/>
                <a:gd name="T55" fmla="*/ 6 h 1016"/>
                <a:gd name="T56" fmla="*/ 32 w 84"/>
                <a:gd name="T57" fmla="*/ 0 h 1016"/>
                <a:gd name="T58" fmla="*/ 11 w 84"/>
                <a:gd name="T59" fmla="*/ 0 h 1016"/>
                <a:gd name="T60" fmla="*/ 0 w 84"/>
                <a:gd name="T61" fmla="*/ 0 h 1016"/>
                <a:gd name="T62" fmla="*/ 1 w 84"/>
                <a:gd name="T63" fmla="*/ 1 h 1016"/>
                <a:gd name="T64" fmla="*/ 2 w 84"/>
                <a:gd name="T65" fmla="*/ 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16">
                  <a:moveTo>
                    <a:pt x="2" y="1"/>
                  </a:moveTo>
                  <a:lnTo>
                    <a:pt x="25" y="3"/>
                  </a:lnTo>
                  <a:lnTo>
                    <a:pt x="40" y="9"/>
                  </a:lnTo>
                  <a:lnTo>
                    <a:pt x="51" y="19"/>
                  </a:lnTo>
                  <a:lnTo>
                    <a:pt x="56" y="32"/>
                  </a:lnTo>
                  <a:lnTo>
                    <a:pt x="59" y="47"/>
                  </a:lnTo>
                  <a:lnTo>
                    <a:pt x="59" y="62"/>
                  </a:lnTo>
                  <a:lnTo>
                    <a:pt x="57" y="78"/>
                  </a:lnTo>
                  <a:lnTo>
                    <a:pt x="56" y="94"/>
                  </a:lnTo>
                  <a:lnTo>
                    <a:pt x="56" y="121"/>
                  </a:lnTo>
                  <a:lnTo>
                    <a:pt x="56" y="148"/>
                  </a:lnTo>
                  <a:lnTo>
                    <a:pt x="56" y="176"/>
                  </a:lnTo>
                  <a:lnTo>
                    <a:pt x="56" y="204"/>
                  </a:lnTo>
                  <a:lnTo>
                    <a:pt x="56" y="233"/>
                  </a:lnTo>
                  <a:lnTo>
                    <a:pt x="56" y="260"/>
                  </a:lnTo>
                  <a:lnTo>
                    <a:pt x="56" y="288"/>
                  </a:lnTo>
                  <a:lnTo>
                    <a:pt x="56" y="317"/>
                  </a:lnTo>
                  <a:lnTo>
                    <a:pt x="55" y="378"/>
                  </a:lnTo>
                  <a:lnTo>
                    <a:pt x="54" y="440"/>
                  </a:lnTo>
                  <a:lnTo>
                    <a:pt x="53" y="501"/>
                  </a:lnTo>
                  <a:lnTo>
                    <a:pt x="52" y="563"/>
                  </a:lnTo>
                  <a:lnTo>
                    <a:pt x="51" y="631"/>
                  </a:lnTo>
                  <a:lnTo>
                    <a:pt x="49" y="698"/>
                  </a:lnTo>
                  <a:lnTo>
                    <a:pt x="47" y="766"/>
                  </a:lnTo>
                  <a:lnTo>
                    <a:pt x="46" y="833"/>
                  </a:lnTo>
                  <a:lnTo>
                    <a:pt x="42" y="876"/>
                  </a:lnTo>
                  <a:lnTo>
                    <a:pt x="39" y="919"/>
                  </a:lnTo>
                  <a:lnTo>
                    <a:pt x="37" y="964"/>
                  </a:lnTo>
                  <a:lnTo>
                    <a:pt x="41" y="1006"/>
                  </a:lnTo>
                  <a:lnTo>
                    <a:pt x="47" y="1013"/>
                  </a:lnTo>
                  <a:lnTo>
                    <a:pt x="57" y="1016"/>
                  </a:lnTo>
                  <a:lnTo>
                    <a:pt x="68" y="1015"/>
                  </a:lnTo>
                  <a:lnTo>
                    <a:pt x="75" y="1010"/>
                  </a:lnTo>
                  <a:lnTo>
                    <a:pt x="79" y="993"/>
                  </a:lnTo>
                  <a:lnTo>
                    <a:pt x="82" y="975"/>
                  </a:lnTo>
                  <a:lnTo>
                    <a:pt x="83" y="956"/>
                  </a:lnTo>
                  <a:lnTo>
                    <a:pt x="83" y="938"/>
                  </a:lnTo>
                  <a:lnTo>
                    <a:pt x="84" y="904"/>
                  </a:lnTo>
                  <a:lnTo>
                    <a:pt x="84" y="871"/>
                  </a:lnTo>
                  <a:lnTo>
                    <a:pt x="84" y="839"/>
                  </a:lnTo>
                  <a:lnTo>
                    <a:pt x="84" y="807"/>
                  </a:lnTo>
                  <a:lnTo>
                    <a:pt x="84" y="728"/>
                  </a:lnTo>
                  <a:lnTo>
                    <a:pt x="84" y="649"/>
                  </a:lnTo>
                  <a:lnTo>
                    <a:pt x="84" y="570"/>
                  </a:lnTo>
                  <a:lnTo>
                    <a:pt x="83" y="492"/>
                  </a:lnTo>
                  <a:lnTo>
                    <a:pt x="83" y="430"/>
                  </a:lnTo>
                  <a:lnTo>
                    <a:pt x="82" y="367"/>
                  </a:lnTo>
                  <a:lnTo>
                    <a:pt x="80" y="305"/>
                  </a:lnTo>
                  <a:lnTo>
                    <a:pt x="79" y="243"/>
                  </a:lnTo>
                  <a:lnTo>
                    <a:pt x="78" y="190"/>
                  </a:lnTo>
                  <a:lnTo>
                    <a:pt x="76" y="137"/>
                  </a:lnTo>
                  <a:lnTo>
                    <a:pt x="72" y="83"/>
                  </a:lnTo>
                  <a:lnTo>
                    <a:pt x="67" y="31"/>
                  </a:lnTo>
                  <a:lnTo>
                    <a:pt x="63" y="19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4" y="2050"/>
              <a:ext cx="81" cy="57"/>
            </a:xfrm>
            <a:custGeom>
              <a:avLst/>
              <a:gdLst>
                <a:gd name="T0" fmla="*/ 1 w 161"/>
                <a:gd name="T1" fmla="*/ 113 h 113"/>
                <a:gd name="T2" fmla="*/ 22 w 161"/>
                <a:gd name="T3" fmla="*/ 100 h 113"/>
                <a:gd name="T4" fmla="*/ 43 w 161"/>
                <a:gd name="T5" fmla="*/ 88 h 113"/>
                <a:gd name="T6" fmla="*/ 63 w 161"/>
                <a:gd name="T7" fmla="*/ 76 h 113"/>
                <a:gd name="T8" fmla="*/ 84 w 161"/>
                <a:gd name="T9" fmla="*/ 64 h 113"/>
                <a:gd name="T10" fmla="*/ 104 w 161"/>
                <a:gd name="T11" fmla="*/ 52 h 113"/>
                <a:gd name="T12" fmla="*/ 124 w 161"/>
                <a:gd name="T13" fmla="*/ 38 h 113"/>
                <a:gd name="T14" fmla="*/ 143 w 161"/>
                <a:gd name="T15" fmla="*/ 24 h 113"/>
                <a:gd name="T16" fmla="*/ 161 w 161"/>
                <a:gd name="T17" fmla="*/ 8 h 113"/>
                <a:gd name="T18" fmla="*/ 161 w 161"/>
                <a:gd name="T19" fmla="*/ 6 h 113"/>
                <a:gd name="T20" fmla="*/ 161 w 161"/>
                <a:gd name="T21" fmla="*/ 2 h 113"/>
                <a:gd name="T22" fmla="*/ 160 w 161"/>
                <a:gd name="T23" fmla="*/ 0 h 113"/>
                <a:gd name="T24" fmla="*/ 159 w 161"/>
                <a:gd name="T25" fmla="*/ 0 h 113"/>
                <a:gd name="T26" fmla="*/ 150 w 161"/>
                <a:gd name="T27" fmla="*/ 7 h 113"/>
                <a:gd name="T28" fmla="*/ 141 w 161"/>
                <a:gd name="T29" fmla="*/ 14 h 113"/>
                <a:gd name="T30" fmla="*/ 131 w 161"/>
                <a:gd name="T31" fmla="*/ 21 h 113"/>
                <a:gd name="T32" fmla="*/ 123 w 161"/>
                <a:gd name="T33" fmla="*/ 28 h 113"/>
                <a:gd name="T34" fmla="*/ 114 w 161"/>
                <a:gd name="T35" fmla="*/ 35 h 113"/>
                <a:gd name="T36" fmla="*/ 105 w 161"/>
                <a:gd name="T37" fmla="*/ 42 h 113"/>
                <a:gd name="T38" fmla="*/ 96 w 161"/>
                <a:gd name="T39" fmla="*/ 47 h 113"/>
                <a:gd name="T40" fmla="*/ 86 w 161"/>
                <a:gd name="T41" fmla="*/ 54 h 113"/>
                <a:gd name="T42" fmla="*/ 76 w 161"/>
                <a:gd name="T43" fmla="*/ 61 h 113"/>
                <a:gd name="T44" fmla="*/ 66 w 161"/>
                <a:gd name="T45" fmla="*/ 68 h 113"/>
                <a:gd name="T46" fmla="*/ 54 w 161"/>
                <a:gd name="T47" fmla="*/ 75 h 113"/>
                <a:gd name="T48" fmla="*/ 44 w 161"/>
                <a:gd name="T49" fmla="*/ 82 h 113"/>
                <a:gd name="T50" fmla="*/ 32 w 161"/>
                <a:gd name="T51" fmla="*/ 89 h 113"/>
                <a:gd name="T52" fmla="*/ 22 w 161"/>
                <a:gd name="T53" fmla="*/ 96 h 113"/>
                <a:gd name="T54" fmla="*/ 10 w 161"/>
                <a:gd name="T55" fmla="*/ 103 h 113"/>
                <a:gd name="T56" fmla="*/ 0 w 161"/>
                <a:gd name="T57" fmla="*/ 110 h 113"/>
                <a:gd name="T58" fmla="*/ 0 w 161"/>
                <a:gd name="T59" fmla="*/ 111 h 113"/>
                <a:gd name="T60" fmla="*/ 0 w 161"/>
                <a:gd name="T61" fmla="*/ 112 h 113"/>
                <a:gd name="T62" fmla="*/ 0 w 161"/>
                <a:gd name="T63" fmla="*/ 113 h 113"/>
                <a:gd name="T64" fmla="*/ 1 w 161"/>
                <a:gd name="T65" fmla="*/ 113 h 113"/>
                <a:gd name="T66" fmla="*/ 1 w 161"/>
                <a:gd name="T6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3">
                  <a:moveTo>
                    <a:pt x="1" y="113"/>
                  </a:moveTo>
                  <a:lnTo>
                    <a:pt x="22" y="100"/>
                  </a:lnTo>
                  <a:lnTo>
                    <a:pt x="43" y="88"/>
                  </a:lnTo>
                  <a:lnTo>
                    <a:pt x="63" y="76"/>
                  </a:lnTo>
                  <a:lnTo>
                    <a:pt x="84" y="64"/>
                  </a:lnTo>
                  <a:lnTo>
                    <a:pt x="104" y="52"/>
                  </a:lnTo>
                  <a:lnTo>
                    <a:pt x="124" y="38"/>
                  </a:lnTo>
                  <a:lnTo>
                    <a:pt x="143" y="24"/>
                  </a:lnTo>
                  <a:lnTo>
                    <a:pt x="161" y="8"/>
                  </a:lnTo>
                  <a:lnTo>
                    <a:pt x="161" y="6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159" y="0"/>
                  </a:lnTo>
                  <a:lnTo>
                    <a:pt x="150" y="7"/>
                  </a:lnTo>
                  <a:lnTo>
                    <a:pt x="141" y="14"/>
                  </a:lnTo>
                  <a:lnTo>
                    <a:pt x="131" y="21"/>
                  </a:lnTo>
                  <a:lnTo>
                    <a:pt x="123" y="28"/>
                  </a:lnTo>
                  <a:lnTo>
                    <a:pt x="114" y="35"/>
                  </a:lnTo>
                  <a:lnTo>
                    <a:pt x="105" y="42"/>
                  </a:lnTo>
                  <a:lnTo>
                    <a:pt x="96" y="47"/>
                  </a:lnTo>
                  <a:lnTo>
                    <a:pt x="86" y="54"/>
                  </a:lnTo>
                  <a:lnTo>
                    <a:pt x="76" y="61"/>
                  </a:lnTo>
                  <a:lnTo>
                    <a:pt x="66" y="68"/>
                  </a:lnTo>
                  <a:lnTo>
                    <a:pt x="54" y="75"/>
                  </a:lnTo>
                  <a:lnTo>
                    <a:pt x="44" y="82"/>
                  </a:lnTo>
                  <a:lnTo>
                    <a:pt x="32" y="89"/>
                  </a:lnTo>
                  <a:lnTo>
                    <a:pt x="22" y="96"/>
                  </a:lnTo>
                  <a:lnTo>
                    <a:pt x="10" y="103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66" y="2089"/>
              <a:ext cx="160" cy="565"/>
            </a:xfrm>
            <a:custGeom>
              <a:avLst/>
              <a:gdLst>
                <a:gd name="T0" fmla="*/ 18 w 319"/>
                <a:gd name="T1" fmla="*/ 78 h 1131"/>
                <a:gd name="T2" fmla="*/ 55 w 319"/>
                <a:gd name="T3" fmla="*/ 226 h 1131"/>
                <a:gd name="T4" fmla="*/ 91 w 319"/>
                <a:gd name="T5" fmla="*/ 375 h 1131"/>
                <a:gd name="T6" fmla="*/ 127 w 319"/>
                <a:gd name="T7" fmla="*/ 524 h 1131"/>
                <a:gd name="T8" fmla="*/ 154 w 319"/>
                <a:gd name="T9" fmla="*/ 635 h 1131"/>
                <a:gd name="T10" fmla="*/ 173 w 319"/>
                <a:gd name="T11" fmla="*/ 708 h 1131"/>
                <a:gd name="T12" fmla="*/ 191 w 319"/>
                <a:gd name="T13" fmla="*/ 782 h 1131"/>
                <a:gd name="T14" fmla="*/ 210 w 319"/>
                <a:gd name="T15" fmla="*/ 854 h 1131"/>
                <a:gd name="T16" fmla="*/ 224 w 319"/>
                <a:gd name="T17" fmla="*/ 908 h 1131"/>
                <a:gd name="T18" fmla="*/ 232 w 319"/>
                <a:gd name="T19" fmla="*/ 944 h 1131"/>
                <a:gd name="T20" fmla="*/ 240 w 319"/>
                <a:gd name="T21" fmla="*/ 979 h 1131"/>
                <a:gd name="T22" fmla="*/ 249 w 319"/>
                <a:gd name="T23" fmla="*/ 1014 h 1131"/>
                <a:gd name="T24" fmla="*/ 258 w 319"/>
                <a:gd name="T25" fmla="*/ 1044 h 1131"/>
                <a:gd name="T26" fmla="*/ 265 w 319"/>
                <a:gd name="T27" fmla="*/ 1071 h 1131"/>
                <a:gd name="T28" fmla="*/ 273 w 319"/>
                <a:gd name="T29" fmla="*/ 1097 h 1131"/>
                <a:gd name="T30" fmla="*/ 285 w 319"/>
                <a:gd name="T31" fmla="*/ 1120 h 1131"/>
                <a:gd name="T32" fmla="*/ 302 w 319"/>
                <a:gd name="T33" fmla="*/ 1131 h 1131"/>
                <a:gd name="T34" fmla="*/ 319 w 319"/>
                <a:gd name="T35" fmla="*/ 1119 h 1131"/>
                <a:gd name="T36" fmla="*/ 311 w 319"/>
                <a:gd name="T37" fmla="*/ 1101 h 1131"/>
                <a:gd name="T38" fmla="*/ 300 w 319"/>
                <a:gd name="T39" fmla="*/ 1073 h 1131"/>
                <a:gd name="T40" fmla="*/ 290 w 319"/>
                <a:gd name="T41" fmla="*/ 1042 h 1131"/>
                <a:gd name="T42" fmla="*/ 283 w 319"/>
                <a:gd name="T43" fmla="*/ 1012 h 1131"/>
                <a:gd name="T44" fmla="*/ 275 w 319"/>
                <a:gd name="T45" fmla="*/ 981 h 1131"/>
                <a:gd name="T46" fmla="*/ 266 w 319"/>
                <a:gd name="T47" fmla="*/ 946 h 1131"/>
                <a:gd name="T48" fmla="*/ 257 w 319"/>
                <a:gd name="T49" fmla="*/ 912 h 1131"/>
                <a:gd name="T50" fmla="*/ 248 w 319"/>
                <a:gd name="T51" fmla="*/ 877 h 1131"/>
                <a:gd name="T52" fmla="*/ 233 w 319"/>
                <a:gd name="T53" fmla="*/ 823 h 1131"/>
                <a:gd name="T54" fmla="*/ 213 w 319"/>
                <a:gd name="T55" fmla="*/ 751 h 1131"/>
                <a:gd name="T56" fmla="*/ 195 w 319"/>
                <a:gd name="T57" fmla="*/ 678 h 1131"/>
                <a:gd name="T58" fmla="*/ 175 w 319"/>
                <a:gd name="T59" fmla="*/ 605 h 1131"/>
                <a:gd name="T60" fmla="*/ 145 w 319"/>
                <a:gd name="T61" fmla="*/ 498 h 1131"/>
                <a:gd name="T62" fmla="*/ 107 w 319"/>
                <a:gd name="T63" fmla="*/ 355 h 1131"/>
                <a:gd name="T64" fmla="*/ 67 w 319"/>
                <a:gd name="T65" fmla="*/ 214 h 1131"/>
                <a:gd name="T66" fmla="*/ 26 w 319"/>
                <a:gd name="T67" fmla="*/ 72 h 1131"/>
                <a:gd name="T68" fmla="*/ 3 w 319"/>
                <a:gd name="T69" fmla="*/ 0 h 1131"/>
                <a:gd name="T70" fmla="*/ 0 w 319"/>
                <a:gd name="T71" fmla="*/ 1 h 1131"/>
                <a:gd name="T72" fmla="*/ 0 w 319"/>
                <a:gd name="T73" fmla="*/ 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" h="1131">
                  <a:moveTo>
                    <a:pt x="0" y="3"/>
                  </a:moveTo>
                  <a:lnTo>
                    <a:pt x="18" y="78"/>
                  </a:lnTo>
                  <a:lnTo>
                    <a:pt x="37" y="151"/>
                  </a:lnTo>
                  <a:lnTo>
                    <a:pt x="55" y="226"/>
                  </a:lnTo>
                  <a:lnTo>
                    <a:pt x="73" y="300"/>
                  </a:lnTo>
                  <a:lnTo>
                    <a:pt x="91" y="375"/>
                  </a:lnTo>
                  <a:lnTo>
                    <a:pt x="109" y="450"/>
                  </a:lnTo>
                  <a:lnTo>
                    <a:pt x="127" y="524"/>
                  </a:lnTo>
                  <a:lnTo>
                    <a:pt x="145" y="598"/>
                  </a:lnTo>
                  <a:lnTo>
                    <a:pt x="154" y="635"/>
                  </a:lnTo>
                  <a:lnTo>
                    <a:pt x="164" y="672"/>
                  </a:lnTo>
                  <a:lnTo>
                    <a:pt x="173" y="708"/>
                  </a:lnTo>
                  <a:lnTo>
                    <a:pt x="182" y="745"/>
                  </a:lnTo>
                  <a:lnTo>
                    <a:pt x="191" y="782"/>
                  </a:lnTo>
                  <a:lnTo>
                    <a:pt x="200" y="817"/>
                  </a:lnTo>
                  <a:lnTo>
                    <a:pt x="210" y="854"/>
                  </a:lnTo>
                  <a:lnTo>
                    <a:pt x="219" y="891"/>
                  </a:lnTo>
                  <a:lnTo>
                    <a:pt x="224" y="908"/>
                  </a:lnTo>
                  <a:lnTo>
                    <a:pt x="227" y="926"/>
                  </a:lnTo>
                  <a:lnTo>
                    <a:pt x="232" y="944"/>
                  </a:lnTo>
                  <a:lnTo>
                    <a:pt x="235" y="961"/>
                  </a:lnTo>
                  <a:lnTo>
                    <a:pt x="240" y="979"/>
                  </a:lnTo>
                  <a:lnTo>
                    <a:pt x="244" y="997"/>
                  </a:lnTo>
                  <a:lnTo>
                    <a:pt x="249" y="1014"/>
                  </a:lnTo>
                  <a:lnTo>
                    <a:pt x="255" y="1032"/>
                  </a:lnTo>
                  <a:lnTo>
                    <a:pt x="258" y="1044"/>
                  </a:lnTo>
                  <a:lnTo>
                    <a:pt x="262" y="1057"/>
                  </a:lnTo>
                  <a:lnTo>
                    <a:pt x="265" y="1071"/>
                  </a:lnTo>
                  <a:lnTo>
                    <a:pt x="268" y="1084"/>
                  </a:lnTo>
                  <a:lnTo>
                    <a:pt x="273" y="1097"/>
                  </a:lnTo>
                  <a:lnTo>
                    <a:pt x="278" y="1109"/>
                  </a:lnTo>
                  <a:lnTo>
                    <a:pt x="285" y="1120"/>
                  </a:lnTo>
                  <a:lnTo>
                    <a:pt x="294" y="1130"/>
                  </a:lnTo>
                  <a:lnTo>
                    <a:pt x="302" y="1131"/>
                  </a:lnTo>
                  <a:lnTo>
                    <a:pt x="312" y="1126"/>
                  </a:lnTo>
                  <a:lnTo>
                    <a:pt x="319" y="1119"/>
                  </a:lnTo>
                  <a:lnTo>
                    <a:pt x="319" y="1112"/>
                  </a:lnTo>
                  <a:lnTo>
                    <a:pt x="311" y="1101"/>
                  </a:lnTo>
                  <a:lnTo>
                    <a:pt x="305" y="1087"/>
                  </a:lnTo>
                  <a:lnTo>
                    <a:pt x="300" y="1073"/>
                  </a:lnTo>
                  <a:lnTo>
                    <a:pt x="295" y="1058"/>
                  </a:lnTo>
                  <a:lnTo>
                    <a:pt x="290" y="1042"/>
                  </a:lnTo>
                  <a:lnTo>
                    <a:pt x="287" y="1027"/>
                  </a:lnTo>
                  <a:lnTo>
                    <a:pt x="283" y="1012"/>
                  </a:lnTo>
                  <a:lnTo>
                    <a:pt x="280" y="998"/>
                  </a:lnTo>
                  <a:lnTo>
                    <a:pt x="275" y="981"/>
                  </a:lnTo>
                  <a:lnTo>
                    <a:pt x="271" y="964"/>
                  </a:lnTo>
                  <a:lnTo>
                    <a:pt x="266" y="946"/>
                  </a:lnTo>
                  <a:lnTo>
                    <a:pt x="262" y="929"/>
                  </a:lnTo>
                  <a:lnTo>
                    <a:pt x="257" y="912"/>
                  </a:lnTo>
                  <a:lnTo>
                    <a:pt x="252" y="895"/>
                  </a:lnTo>
                  <a:lnTo>
                    <a:pt x="248" y="877"/>
                  </a:lnTo>
                  <a:lnTo>
                    <a:pt x="243" y="860"/>
                  </a:lnTo>
                  <a:lnTo>
                    <a:pt x="233" y="823"/>
                  </a:lnTo>
                  <a:lnTo>
                    <a:pt x="224" y="787"/>
                  </a:lnTo>
                  <a:lnTo>
                    <a:pt x="213" y="751"/>
                  </a:lnTo>
                  <a:lnTo>
                    <a:pt x="204" y="715"/>
                  </a:lnTo>
                  <a:lnTo>
                    <a:pt x="195" y="678"/>
                  </a:lnTo>
                  <a:lnTo>
                    <a:pt x="184" y="642"/>
                  </a:lnTo>
                  <a:lnTo>
                    <a:pt x="175" y="605"/>
                  </a:lnTo>
                  <a:lnTo>
                    <a:pt x="165" y="570"/>
                  </a:lnTo>
                  <a:lnTo>
                    <a:pt x="145" y="498"/>
                  </a:lnTo>
                  <a:lnTo>
                    <a:pt x="127" y="427"/>
                  </a:lnTo>
                  <a:lnTo>
                    <a:pt x="107" y="355"/>
                  </a:lnTo>
                  <a:lnTo>
                    <a:pt x="88" y="285"/>
                  </a:lnTo>
                  <a:lnTo>
                    <a:pt x="67" y="214"/>
                  </a:lnTo>
                  <a:lnTo>
                    <a:pt x="47" y="142"/>
                  </a:lnTo>
                  <a:lnTo>
                    <a:pt x="26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59" y="2714"/>
              <a:ext cx="194" cy="241"/>
            </a:xfrm>
            <a:custGeom>
              <a:avLst/>
              <a:gdLst>
                <a:gd name="T0" fmla="*/ 14 w 388"/>
                <a:gd name="T1" fmla="*/ 420 h 480"/>
                <a:gd name="T2" fmla="*/ 39 w 388"/>
                <a:gd name="T3" fmla="*/ 435 h 480"/>
                <a:gd name="T4" fmla="*/ 67 w 388"/>
                <a:gd name="T5" fmla="*/ 448 h 480"/>
                <a:gd name="T6" fmla="*/ 94 w 388"/>
                <a:gd name="T7" fmla="*/ 460 h 480"/>
                <a:gd name="T8" fmla="*/ 124 w 388"/>
                <a:gd name="T9" fmla="*/ 469 h 480"/>
                <a:gd name="T10" fmla="*/ 153 w 388"/>
                <a:gd name="T11" fmla="*/ 475 h 480"/>
                <a:gd name="T12" fmla="*/ 183 w 388"/>
                <a:gd name="T13" fmla="*/ 479 h 480"/>
                <a:gd name="T14" fmla="*/ 213 w 388"/>
                <a:gd name="T15" fmla="*/ 480 h 480"/>
                <a:gd name="T16" fmla="*/ 256 w 388"/>
                <a:gd name="T17" fmla="*/ 473 h 480"/>
                <a:gd name="T18" fmla="*/ 289 w 388"/>
                <a:gd name="T19" fmla="*/ 446 h 480"/>
                <a:gd name="T20" fmla="*/ 294 w 388"/>
                <a:gd name="T21" fmla="*/ 404 h 480"/>
                <a:gd name="T22" fmla="*/ 278 w 388"/>
                <a:gd name="T23" fmla="*/ 359 h 480"/>
                <a:gd name="T24" fmla="*/ 251 w 388"/>
                <a:gd name="T25" fmla="*/ 325 h 480"/>
                <a:gd name="T26" fmla="*/ 225 w 388"/>
                <a:gd name="T27" fmla="*/ 296 h 480"/>
                <a:gd name="T28" fmla="*/ 198 w 388"/>
                <a:gd name="T29" fmla="*/ 268 h 480"/>
                <a:gd name="T30" fmla="*/ 169 w 388"/>
                <a:gd name="T31" fmla="*/ 243 h 480"/>
                <a:gd name="T32" fmla="*/ 138 w 388"/>
                <a:gd name="T33" fmla="*/ 215 h 480"/>
                <a:gd name="T34" fmla="*/ 103 w 388"/>
                <a:gd name="T35" fmla="*/ 181 h 480"/>
                <a:gd name="T36" fmla="*/ 71 w 388"/>
                <a:gd name="T37" fmla="*/ 140 h 480"/>
                <a:gd name="T38" fmla="*/ 58 w 388"/>
                <a:gd name="T39" fmla="*/ 97 h 480"/>
                <a:gd name="T40" fmla="*/ 69 w 388"/>
                <a:gd name="T41" fmla="*/ 57 h 480"/>
                <a:gd name="T42" fmla="*/ 106 w 388"/>
                <a:gd name="T43" fmla="*/ 36 h 480"/>
                <a:gd name="T44" fmla="*/ 154 w 388"/>
                <a:gd name="T45" fmla="*/ 26 h 480"/>
                <a:gd name="T46" fmla="*/ 202 w 388"/>
                <a:gd name="T47" fmla="*/ 26 h 480"/>
                <a:gd name="T48" fmla="*/ 240 w 388"/>
                <a:gd name="T49" fmla="*/ 28 h 480"/>
                <a:gd name="T50" fmla="*/ 281 w 388"/>
                <a:gd name="T51" fmla="*/ 30 h 480"/>
                <a:gd name="T52" fmla="*/ 323 w 388"/>
                <a:gd name="T53" fmla="*/ 33 h 480"/>
                <a:gd name="T54" fmla="*/ 364 w 388"/>
                <a:gd name="T55" fmla="*/ 32 h 480"/>
                <a:gd name="T56" fmla="*/ 388 w 388"/>
                <a:gd name="T57" fmla="*/ 25 h 480"/>
                <a:gd name="T58" fmla="*/ 379 w 388"/>
                <a:gd name="T59" fmla="*/ 13 h 480"/>
                <a:gd name="T60" fmla="*/ 356 w 388"/>
                <a:gd name="T61" fmla="*/ 7 h 480"/>
                <a:gd name="T62" fmla="*/ 305 w 388"/>
                <a:gd name="T63" fmla="*/ 2 h 480"/>
                <a:gd name="T64" fmla="*/ 242 w 388"/>
                <a:gd name="T65" fmla="*/ 0 h 480"/>
                <a:gd name="T66" fmla="*/ 175 w 388"/>
                <a:gd name="T67" fmla="*/ 3 h 480"/>
                <a:gd name="T68" fmla="*/ 113 w 388"/>
                <a:gd name="T69" fmla="*/ 14 h 480"/>
                <a:gd name="T70" fmla="*/ 66 w 388"/>
                <a:gd name="T71" fmla="*/ 34 h 480"/>
                <a:gd name="T72" fmla="*/ 40 w 388"/>
                <a:gd name="T73" fmla="*/ 68 h 480"/>
                <a:gd name="T74" fmla="*/ 46 w 388"/>
                <a:gd name="T75" fmla="*/ 115 h 480"/>
                <a:gd name="T76" fmla="*/ 76 w 388"/>
                <a:gd name="T77" fmla="*/ 160 h 480"/>
                <a:gd name="T78" fmla="*/ 101 w 388"/>
                <a:gd name="T79" fmla="*/ 188 h 480"/>
                <a:gd name="T80" fmla="*/ 129 w 388"/>
                <a:gd name="T81" fmla="*/ 214 h 480"/>
                <a:gd name="T82" fmla="*/ 157 w 388"/>
                <a:gd name="T83" fmla="*/ 240 h 480"/>
                <a:gd name="T84" fmla="*/ 185 w 388"/>
                <a:gd name="T85" fmla="*/ 265 h 480"/>
                <a:gd name="T86" fmla="*/ 213 w 388"/>
                <a:gd name="T87" fmla="*/ 291 h 480"/>
                <a:gd name="T88" fmla="*/ 239 w 388"/>
                <a:gd name="T89" fmla="*/ 318 h 480"/>
                <a:gd name="T90" fmla="*/ 262 w 388"/>
                <a:gd name="T91" fmla="*/ 347 h 480"/>
                <a:gd name="T92" fmla="*/ 285 w 388"/>
                <a:gd name="T93" fmla="*/ 391 h 480"/>
                <a:gd name="T94" fmla="*/ 281 w 388"/>
                <a:gd name="T95" fmla="*/ 433 h 480"/>
                <a:gd name="T96" fmla="*/ 251 w 388"/>
                <a:gd name="T97" fmla="*/ 460 h 480"/>
                <a:gd name="T98" fmla="*/ 204 w 388"/>
                <a:gd name="T99" fmla="*/ 471 h 480"/>
                <a:gd name="T100" fmla="*/ 156 w 388"/>
                <a:gd name="T101" fmla="*/ 469 h 480"/>
                <a:gd name="T102" fmla="*/ 109 w 388"/>
                <a:gd name="T103" fmla="*/ 458 h 480"/>
                <a:gd name="T104" fmla="*/ 63 w 388"/>
                <a:gd name="T105" fmla="*/ 444 h 480"/>
                <a:gd name="T106" fmla="*/ 21 w 388"/>
                <a:gd name="T107" fmla="*/ 423 h 480"/>
                <a:gd name="T108" fmla="*/ 0 w 388"/>
                <a:gd name="T109" fmla="*/ 409 h 480"/>
                <a:gd name="T110" fmla="*/ 0 w 388"/>
                <a:gd name="T111" fmla="*/ 411 h 480"/>
                <a:gd name="T112" fmla="*/ 1 w 388"/>
                <a:gd name="T113" fmla="*/ 4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480">
                  <a:moveTo>
                    <a:pt x="1" y="412"/>
                  </a:moveTo>
                  <a:lnTo>
                    <a:pt x="14" y="420"/>
                  </a:lnTo>
                  <a:lnTo>
                    <a:pt x="26" y="429"/>
                  </a:lnTo>
                  <a:lnTo>
                    <a:pt x="39" y="435"/>
                  </a:lnTo>
                  <a:lnTo>
                    <a:pt x="53" y="442"/>
                  </a:lnTo>
                  <a:lnTo>
                    <a:pt x="67" y="448"/>
                  </a:lnTo>
                  <a:lnTo>
                    <a:pt x="81" y="454"/>
                  </a:lnTo>
                  <a:lnTo>
                    <a:pt x="94" y="460"/>
                  </a:lnTo>
                  <a:lnTo>
                    <a:pt x="109" y="464"/>
                  </a:lnTo>
                  <a:lnTo>
                    <a:pt x="124" y="469"/>
                  </a:lnTo>
                  <a:lnTo>
                    <a:pt x="138" y="472"/>
                  </a:lnTo>
                  <a:lnTo>
                    <a:pt x="153" y="475"/>
                  </a:lnTo>
                  <a:lnTo>
                    <a:pt x="168" y="477"/>
                  </a:lnTo>
                  <a:lnTo>
                    <a:pt x="183" y="479"/>
                  </a:lnTo>
                  <a:lnTo>
                    <a:pt x="198" y="480"/>
                  </a:lnTo>
                  <a:lnTo>
                    <a:pt x="213" y="480"/>
                  </a:lnTo>
                  <a:lnTo>
                    <a:pt x="227" y="479"/>
                  </a:lnTo>
                  <a:lnTo>
                    <a:pt x="256" y="473"/>
                  </a:lnTo>
                  <a:lnTo>
                    <a:pt x="277" y="462"/>
                  </a:lnTo>
                  <a:lnTo>
                    <a:pt x="289" y="446"/>
                  </a:lnTo>
                  <a:lnTo>
                    <a:pt x="295" y="426"/>
                  </a:lnTo>
                  <a:lnTo>
                    <a:pt x="294" y="404"/>
                  </a:lnTo>
                  <a:lnTo>
                    <a:pt x="288" y="382"/>
                  </a:lnTo>
                  <a:lnTo>
                    <a:pt x="278" y="359"/>
                  </a:lnTo>
                  <a:lnTo>
                    <a:pt x="263" y="339"/>
                  </a:lnTo>
                  <a:lnTo>
                    <a:pt x="251" y="325"/>
                  </a:lnTo>
                  <a:lnTo>
                    <a:pt x="239" y="310"/>
                  </a:lnTo>
                  <a:lnTo>
                    <a:pt x="225" y="296"/>
                  </a:lnTo>
                  <a:lnTo>
                    <a:pt x="212" y="282"/>
                  </a:lnTo>
                  <a:lnTo>
                    <a:pt x="198" y="268"/>
                  </a:lnTo>
                  <a:lnTo>
                    <a:pt x="184" y="256"/>
                  </a:lnTo>
                  <a:lnTo>
                    <a:pt x="169" y="243"/>
                  </a:lnTo>
                  <a:lnTo>
                    <a:pt x="156" y="230"/>
                  </a:lnTo>
                  <a:lnTo>
                    <a:pt x="138" y="215"/>
                  </a:lnTo>
                  <a:lnTo>
                    <a:pt x="121" y="199"/>
                  </a:lnTo>
                  <a:lnTo>
                    <a:pt x="103" y="181"/>
                  </a:lnTo>
                  <a:lnTo>
                    <a:pt x="85" y="161"/>
                  </a:lnTo>
                  <a:lnTo>
                    <a:pt x="71" y="140"/>
                  </a:lnTo>
                  <a:lnTo>
                    <a:pt x="62" y="120"/>
                  </a:lnTo>
                  <a:lnTo>
                    <a:pt x="58" y="97"/>
                  </a:lnTo>
                  <a:lnTo>
                    <a:pt x="60" y="75"/>
                  </a:lnTo>
                  <a:lnTo>
                    <a:pt x="69" y="57"/>
                  </a:lnTo>
                  <a:lnTo>
                    <a:pt x="85" y="44"/>
                  </a:lnTo>
                  <a:lnTo>
                    <a:pt x="106" y="36"/>
                  </a:lnTo>
                  <a:lnTo>
                    <a:pt x="130" y="30"/>
                  </a:lnTo>
                  <a:lnTo>
                    <a:pt x="154" y="26"/>
                  </a:lnTo>
                  <a:lnTo>
                    <a:pt x="180" y="26"/>
                  </a:lnTo>
                  <a:lnTo>
                    <a:pt x="202" y="26"/>
                  </a:lnTo>
                  <a:lnTo>
                    <a:pt x="219" y="26"/>
                  </a:lnTo>
                  <a:lnTo>
                    <a:pt x="240" y="28"/>
                  </a:lnTo>
                  <a:lnTo>
                    <a:pt x="260" y="29"/>
                  </a:lnTo>
                  <a:lnTo>
                    <a:pt x="281" y="30"/>
                  </a:lnTo>
                  <a:lnTo>
                    <a:pt x="302" y="32"/>
                  </a:lnTo>
                  <a:lnTo>
                    <a:pt x="323" y="33"/>
                  </a:lnTo>
                  <a:lnTo>
                    <a:pt x="343" y="33"/>
                  </a:lnTo>
                  <a:lnTo>
                    <a:pt x="364" y="32"/>
                  </a:lnTo>
                  <a:lnTo>
                    <a:pt x="385" y="29"/>
                  </a:lnTo>
                  <a:lnTo>
                    <a:pt x="388" y="25"/>
                  </a:lnTo>
                  <a:lnTo>
                    <a:pt x="385" y="18"/>
                  </a:lnTo>
                  <a:lnTo>
                    <a:pt x="379" y="13"/>
                  </a:lnTo>
                  <a:lnTo>
                    <a:pt x="375" y="9"/>
                  </a:lnTo>
                  <a:lnTo>
                    <a:pt x="356" y="7"/>
                  </a:lnTo>
                  <a:lnTo>
                    <a:pt x="333" y="4"/>
                  </a:lnTo>
                  <a:lnTo>
                    <a:pt x="305" y="2"/>
                  </a:lnTo>
                  <a:lnTo>
                    <a:pt x="275" y="0"/>
                  </a:lnTo>
                  <a:lnTo>
                    <a:pt x="242" y="0"/>
                  </a:lnTo>
                  <a:lnTo>
                    <a:pt x="209" y="1"/>
                  </a:lnTo>
                  <a:lnTo>
                    <a:pt x="175" y="3"/>
                  </a:lnTo>
                  <a:lnTo>
                    <a:pt x="143" y="8"/>
                  </a:lnTo>
                  <a:lnTo>
                    <a:pt x="113" y="14"/>
                  </a:lnTo>
                  <a:lnTo>
                    <a:pt x="86" y="23"/>
                  </a:lnTo>
                  <a:lnTo>
                    <a:pt x="66" y="34"/>
                  </a:lnTo>
                  <a:lnTo>
                    <a:pt x="49" y="49"/>
                  </a:lnTo>
                  <a:lnTo>
                    <a:pt x="40" y="68"/>
                  </a:lnTo>
                  <a:lnTo>
                    <a:pt x="39" y="90"/>
                  </a:lnTo>
                  <a:lnTo>
                    <a:pt x="46" y="115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9" y="174"/>
                  </a:lnTo>
                  <a:lnTo>
                    <a:pt x="101" y="188"/>
                  </a:lnTo>
                  <a:lnTo>
                    <a:pt x="115" y="202"/>
                  </a:lnTo>
                  <a:lnTo>
                    <a:pt x="129" y="214"/>
                  </a:lnTo>
                  <a:lnTo>
                    <a:pt x="143" y="227"/>
                  </a:lnTo>
                  <a:lnTo>
                    <a:pt x="157" y="240"/>
                  </a:lnTo>
                  <a:lnTo>
                    <a:pt x="172" y="252"/>
                  </a:lnTo>
                  <a:lnTo>
                    <a:pt x="185" y="265"/>
                  </a:lnTo>
                  <a:lnTo>
                    <a:pt x="199" y="278"/>
                  </a:lnTo>
                  <a:lnTo>
                    <a:pt x="213" y="291"/>
                  </a:lnTo>
                  <a:lnTo>
                    <a:pt x="226" y="304"/>
                  </a:lnTo>
                  <a:lnTo>
                    <a:pt x="239" y="318"/>
                  </a:lnTo>
                  <a:lnTo>
                    <a:pt x="250" y="333"/>
                  </a:lnTo>
                  <a:lnTo>
                    <a:pt x="262" y="347"/>
                  </a:lnTo>
                  <a:lnTo>
                    <a:pt x="272" y="363"/>
                  </a:lnTo>
                  <a:lnTo>
                    <a:pt x="285" y="391"/>
                  </a:lnTo>
                  <a:lnTo>
                    <a:pt x="287" y="414"/>
                  </a:lnTo>
                  <a:lnTo>
                    <a:pt x="281" y="433"/>
                  </a:lnTo>
                  <a:lnTo>
                    <a:pt x="268" y="448"/>
                  </a:lnTo>
                  <a:lnTo>
                    <a:pt x="251" y="460"/>
                  </a:lnTo>
                  <a:lnTo>
                    <a:pt x="228" y="468"/>
                  </a:lnTo>
                  <a:lnTo>
                    <a:pt x="204" y="471"/>
                  </a:lnTo>
                  <a:lnTo>
                    <a:pt x="179" y="471"/>
                  </a:lnTo>
                  <a:lnTo>
                    <a:pt x="156" y="469"/>
                  </a:lnTo>
                  <a:lnTo>
                    <a:pt x="132" y="464"/>
                  </a:lnTo>
                  <a:lnTo>
                    <a:pt x="109" y="458"/>
                  </a:lnTo>
                  <a:lnTo>
                    <a:pt x="86" y="452"/>
                  </a:lnTo>
                  <a:lnTo>
                    <a:pt x="63" y="444"/>
                  </a:lnTo>
                  <a:lnTo>
                    <a:pt x="41" y="433"/>
                  </a:lnTo>
                  <a:lnTo>
                    <a:pt x="21" y="423"/>
                  </a:lnTo>
                  <a:lnTo>
                    <a:pt x="1" y="410"/>
                  </a:lnTo>
                  <a:lnTo>
                    <a:pt x="0" y="409"/>
                  </a:lnTo>
                  <a:lnTo>
                    <a:pt x="0" y="410"/>
                  </a:lnTo>
                  <a:lnTo>
                    <a:pt x="0" y="41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64" y="2086"/>
              <a:ext cx="90" cy="475"/>
            </a:xfrm>
            <a:custGeom>
              <a:avLst/>
              <a:gdLst>
                <a:gd name="T0" fmla="*/ 29 w 179"/>
                <a:gd name="T1" fmla="*/ 0 h 950"/>
                <a:gd name="T2" fmla="*/ 16 w 179"/>
                <a:gd name="T3" fmla="*/ 2 h 950"/>
                <a:gd name="T4" fmla="*/ 7 w 179"/>
                <a:gd name="T5" fmla="*/ 9 h 950"/>
                <a:gd name="T6" fmla="*/ 2 w 179"/>
                <a:gd name="T7" fmla="*/ 19 h 950"/>
                <a:gd name="T8" fmla="*/ 0 w 179"/>
                <a:gd name="T9" fmla="*/ 32 h 950"/>
                <a:gd name="T10" fmla="*/ 0 w 179"/>
                <a:gd name="T11" fmla="*/ 46 h 950"/>
                <a:gd name="T12" fmla="*/ 1 w 179"/>
                <a:gd name="T13" fmla="*/ 60 h 950"/>
                <a:gd name="T14" fmla="*/ 3 w 179"/>
                <a:gd name="T15" fmla="*/ 73 h 950"/>
                <a:gd name="T16" fmla="*/ 6 w 179"/>
                <a:gd name="T17" fmla="*/ 84 h 950"/>
                <a:gd name="T18" fmla="*/ 11 w 179"/>
                <a:gd name="T19" fmla="*/ 114 h 950"/>
                <a:gd name="T20" fmla="*/ 17 w 179"/>
                <a:gd name="T21" fmla="*/ 144 h 950"/>
                <a:gd name="T22" fmla="*/ 23 w 179"/>
                <a:gd name="T23" fmla="*/ 174 h 950"/>
                <a:gd name="T24" fmla="*/ 29 w 179"/>
                <a:gd name="T25" fmla="*/ 202 h 950"/>
                <a:gd name="T26" fmla="*/ 36 w 179"/>
                <a:gd name="T27" fmla="*/ 232 h 950"/>
                <a:gd name="T28" fmla="*/ 41 w 179"/>
                <a:gd name="T29" fmla="*/ 262 h 950"/>
                <a:gd name="T30" fmla="*/ 47 w 179"/>
                <a:gd name="T31" fmla="*/ 292 h 950"/>
                <a:gd name="T32" fmla="*/ 54 w 179"/>
                <a:gd name="T33" fmla="*/ 322 h 950"/>
                <a:gd name="T34" fmla="*/ 70 w 179"/>
                <a:gd name="T35" fmla="*/ 401 h 950"/>
                <a:gd name="T36" fmla="*/ 86 w 179"/>
                <a:gd name="T37" fmla="*/ 479 h 950"/>
                <a:gd name="T38" fmla="*/ 102 w 179"/>
                <a:gd name="T39" fmla="*/ 557 h 950"/>
                <a:gd name="T40" fmla="*/ 117 w 179"/>
                <a:gd name="T41" fmla="*/ 636 h 950"/>
                <a:gd name="T42" fmla="*/ 132 w 179"/>
                <a:gd name="T43" fmla="*/ 715 h 950"/>
                <a:gd name="T44" fmla="*/ 147 w 179"/>
                <a:gd name="T45" fmla="*/ 794 h 950"/>
                <a:gd name="T46" fmla="*/ 161 w 179"/>
                <a:gd name="T47" fmla="*/ 872 h 950"/>
                <a:gd name="T48" fmla="*/ 175 w 179"/>
                <a:gd name="T49" fmla="*/ 950 h 950"/>
                <a:gd name="T50" fmla="*/ 176 w 179"/>
                <a:gd name="T51" fmla="*/ 950 h 950"/>
                <a:gd name="T52" fmla="*/ 177 w 179"/>
                <a:gd name="T53" fmla="*/ 949 h 950"/>
                <a:gd name="T54" fmla="*/ 179 w 179"/>
                <a:gd name="T55" fmla="*/ 947 h 950"/>
                <a:gd name="T56" fmla="*/ 179 w 179"/>
                <a:gd name="T57" fmla="*/ 946 h 950"/>
                <a:gd name="T58" fmla="*/ 169 w 179"/>
                <a:gd name="T59" fmla="*/ 878 h 950"/>
                <a:gd name="T60" fmla="*/ 159 w 179"/>
                <a:gd name="T61" fmla="*/ 811 h 950"/>
                <a:gd name="T62" fmla="*/ 147 w 179"/>
                <a:gd name="T63" fmla="*/ 743 h 950"/>
                <a:gd name="T64" fmla="*/ 135 w 179"/>
                <a:gd name="T65" fmla="*/ 676 h 950"/>
                <a:gd name="T66" fmla="*/ 122 w 179"/>
                <a:gd name="T67" fmla="*/ 609 h 950"/>
                <a:gd name="T68" fmla="*/ 108 w 179"/>
                <a:gd name="T69" fmla="*/ 544 h 950"/>
                <a:gd name="T70" fmla="*/ 94 w 179"/>
                <a:gd name="T71" fmla="*/ 477 h 950"/>
                <a:gd name="T72" fmla="*/ 81 w 179"/>
                <a:gd name="T73" fmla="*/ 410 h 950"/>
                <a:gd name="T74" fmla="*/ 74 w 179"/>
                <a:gd name="T75" fmla="*/ 378 h 950"/>
                <a:gd name="T76" fmla="*/ 68 w 179"/>
                <a:gd name="T77" fmla="*/ 345 h 950"/>
                <a:gd name="T78" fmla="*/ 61 w 179"/>
                <a:gd name="T79" fmla="*/ 313 h 950"/>
                <a:gd name="T80" fmla="*/ 55 w 179"/>
                <a:gd name="T81" fmla="*/ 281 h 950"/>
                <a:gd name="T82" fmla="*/ 48 w 179"/>
                <a:gd name="T83" fmla="*/ 248 h 950"/>
                <a:gd name="T84" fmla="*/ 41 w 179"/>
                <a:gd name="T85" fmla="*/ 217 h 950"/>
                <a:gd name="T86" fmla="*/ 36 w 179"/>
                <a:gd name="T87" fmla="*/ 185 h 950"/>
                <a:gd name="T88" fmla="*/ 29 w 179"/>
                <a:gd name="T89" fmla="*/ 153 h 950"/>
                <a:gd name="T90" fmla="*/ 25 w 179"/>
                <a:gd name="T91" fmla="*/ 142 h 950"/>
                <a:gd name="T92" fmla="*/ 21 w 179"/>
                <a:gd name="T93" fmla="*/ 123 h 950"/>
                <a:gd name="T94" fmla="*/ 15 w 179"/>
                <a:gd name="T95" fmla="*/ 100 h 950"/>
                <a:gd name="T96" fmla="*/ 10 w 179"/>
                <a:gd name="T97" fmla="*/ 73 h 950"/>
                <a:gd name="T98" fmla="*/ 7 w 179"/>
                <a:gd name="T99" fmla="*/ 48 h 950"/>
                <a:gd name="T100" fmla="*/ 8 w 179"/>
                <a:gd name="T101" fmla="*/ 26 h 950"/>
                <a:gd name="T102" fmla="*/ 14 w 179"/>
                <a:gd name="T103" fmla="*/ 10 h 950"/>
                <a:gd name="T104" fmla="*/ 26 w 179"/>
                <a:gd name="T105" fmla="*/ 3 h 950"/>
                <a:gd name="T106" fmla="*/ 28 w 179"/>
                <a:gd name="T107" fmla="*/ 3 h 950"/>
                <a:gd name="T108" fmla="*/ 29 w 179"/>
                <a:gd name="T109" fmla="*/ 1 h 950"/>
                <a:gd name="T110" fmla="*/ 29 w 179"/>
                <a:gd name="T111" fmla="*/ 0 h 950"/>
                <a:gd name="T112" fmla="*/ 29 w 179"/>
                <a:gd name="T113" fmla="*/ 0 h 950"/>
                <a:gd name="T114" fmla="*/ 29 w 179"/>
                <a:gd name="T115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950">
                  <a:moveTo>
                    <a:pt x="29" y="0"/>
                  </a:moveTo>
                  <a:lnTo>
                    <a:pt x="16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3"/>
                  </a:lnTo>
                  <a:lnTo>
                    <a:pt x="6" y="84"/>
                  </a:lnTo>
                  <a:lnTo>
                    <a:pt x="11" y="114"/>
                  </a:lnTo>
                  <a:lnTo>
                    <a:pt x="17" y="144"/>
                  </a:lnTo>
                  <a:lnTo>
                    <a:pt x="23" y="174"/>
                  </a:lnTo>
                  <a:lnTo>
                    <a:pt x="29" y="202"/>
                  </a:lnTo>
                  <a:lnTo>
                    <a:pt x="36" y="232"/>
                  </a:lnTo>
                  <a:lnTo>
                    <a:pt x="41" y="262"/>
                  </a:lnTo>
                  <a:lnTo>
                    <a:pt x="47" y="292"/>
                  </a:lnTo>
                  <a:lnTo>
                    <a:pt x="54" y="322"/>
                  </a:lnTo>
                  <a:lnTo>
                    <a:pt x="70" y="401"/>
                  </a:lnTo>
                  <a:lnTo>
                    <a:pt x="86" y="479"/>
                  </a:lnTo>
                  <a:lnTo>
                    <a:pt x="102" y="557"/>
                  </a:lnTo>
                  <a:lnTo>
                    <a:pt x="117" y="636"/>
                  </a:lnTo>
                  <a:lnTo>
                    <a:pt x="132" y="715"/>
                  </a:lnTo>
                  <a:lnTo>
                    <a:pt x="147" y="794"/>
                  </a:lnTo>
                  <a:lnTo>
                    <a:pt x="161" y="872"/>
                  </a:lnTo>
                  <a:lnTo>
                    <a:pt x="175" y="950"/>
                  </a:lnTo>
                  <a:lnTo>
                    <a:pt x="176" y="950"/>
                  </a:lnTo>
                  <a:lnTo>
                    <a:pt x="177" y="949"/>
                  </a:lnTo>
                  <a:lnTo>
                    <a:pt x="179" y="947"/>
                  </a:lnTo>
                  <a:lnTo>
                    <a:pt x="179" y="946"/>
                  </a:lnTo>
                  <a:lnTo>
                    <a:pt x="169" y="878"/>
                  </a:lnTo>
                  <a:lnTo>
                    <a:pt x="159" y="811"/>
                  </a:lnTo>
                  <a:lnTo>
                    <a:pt x="147" y="743"/>
                  </a:lnTo>
                  <a:lnTo>
                    <a:pt x="135" y="676"/>
                  </a:lnTo>
                  <a:lnTo>
                    <a:pt x="122" y="609"/>
                  </a:lnTo>
                  <a:lnTo>
                    <a:pt x="108" y="544"/>
                  </a:lnTo>
                  <a:lnTo>
                    <a:pt x="94" y="477"/>
                  </a:lnTo>
                  <a:lnTo>
                    <a:pt x="81" y="410"/>
                  </a:lnTo>
                  <a:lnTo>
                    <a:pt x="74" y="378"/>
                  </a:lnTo>
                  <a:lnTo>
                    <a:pt x="68" y="345"/>
                  </a:lnTo>
                  <a:lnTo>
                    <a:pt x="61" y="313"/>
                  </a:lnTo>
                  <a:lnTo>
                    <a:pt x="55" y="281"/>
                  </a:lnTo>
                  <a:lnTo>
                    <a:pt x="48" y="248"/>
                  </a:lnTo>
                  <a:lnTo>
                    <a:pt x="41" y="217"/>
                  </a:lnTo>
                  <a:lnTo>
                    <a:pt x="36" y="185"/>
                  </a:lnTo>
                  <a:lnTo>
                    <a:pt x="29" y="153"/>
                  </a:lnTo>
                  <a:lnTo>
                    <a:pt x="25" y="142"/>
                  </a:lnTo>
                  <a:lnTo>
                    <a:pt x="21" y="123"/>
                  </a:lnTo>
                  <a:lnTo>
                    <a:pt x="15" y="100"/>
                  </a:lnTo>
                  <a:lnTo>
                    <a:pt x="10" y="73"/>
                  </a:lnTo>
                  <a:lnTo>
                    <a:pt x="7" y="48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61" y="2100"/>
              <a:ext cx="43" cy="443"/>
            </a:xfrm>
            <a:custGeom>
              <a:avLst/>
              <a:gdLst>
                <a:gd name="T0" fmla="*/ 2 w 86"/>
                <a:gd name="T1" fmla="*/ 19 h 887"/>
                <a:gd name="T2" fmla="*/ 11 w 86"/>
                <a:gd name="T3" fmla="*/ 15 h 887"/>
                <a:gd name="T4" fmla="*/ 22 w 86"/>
                <a:gd name="T5" fmla="*/ 11 h 887"/>
                <a:gd name="T6" fmla="*/ 35 w 86"/>
                <a:gd name="T7" fmla="*/ 8 h 887"/>
                <a:gd name="T8" fmla="*/ 49 w 86"/>
                <a:gd name="T9" fmla="*/ 7 h 887"/>
                <a:gd name="T10" fmla="*/ 61 w 86"/>
                <a:gd name="T11" fmla="*/ 8 h 887"/>
                <a:gd name="T12" fmla="*/ 72 w 86"/>
                <a:gd name="T13" fmla="*/ 13 h 887"/>
                <a:gd name="T14" fmla="*/ 79 w 86"/>
                <a:gd name="T15" fmla="*/ 22 h 887"/>
                <a:gd name="T16" fmla="*/ 82 w 86"/>
                <a:gd name="T17" fmla="*/ 35 h 887"/>
                <a:gd name="T18" fmla="*/ 82 w 86"/>
                <a:gd name="T19" fmla="*/ 41 h 887"/>
                <a:gd name="T20" fmla="*/ 82 w 86"/>
                <a:gd name="T21" fmla="*/ 48 h 887"/>
                <a:gd name="T22" fmla="*/ 82 w 86"/>
                <a:gd name="T23" fmla="*/ 53 h 887"/>
                <a:gd name="T24" fmla="*/ 82 w 86"/>
                <a:gd name="T25" fmla="*/ 60 h 887"/>
                <a:gd name="T26" fmla="*/ 82 w 86"/>
                <a:gd name="T27" fmla="*/ 82 h 887"/>
                <a:gd name="T28" fmla="*/ 82 w 86"/>
                <a:gd name="T29" fmla="*/ 104 h 887"/>
                <a:gd name="T30" fmla="*/ 81 w 86"/>
                <a:gd name="T31" fmla="*/ 126 h 887"/>
                <a:gd name="T32" fmla="*/ 81 w 86"/>
                <a:gd name="T33" fmla="*/ 148 h 887"/>
                <a:gd name="T34" fmla="*/ 79 w 86"/>
                <a:gd name="T35" fmla="*/ 218 h 887"/>
                <a:gd name="T36" fmla="*/ 78 w 86"/>
                <a:gd name="T37" fmla="*/ 288 h 887"/>
                <a:gd name="T38" fmla="*/ 75 w 86"/>
                <a:gd name="T39" fmla="*/ 360 h 887"/>
                <a:gd name="T40" fmla="*/ 73 w 86"/>
                <a:gd name="T41" fmla="*/ 430 h 887"/>
                <a:gd name="T42" fmla="*/ 70 w 86"/>
                <a:gd name="T43" fmla="*/ 543 h 887"/>
                <a:gd name="T44" fmla="*/ 66 w 86"/>
                <a:gd name="T45" fmla="*/ 655 h 887"/>
                <a:gd name="T46" fmla="*/ 61 w 86"/>
                <a:gd name="T47" fmla="*/ 768 h 887"/>
                <a:gd name="T48" fmla="*/ 56 w 86"/>
                <a:gd name="T49" fmla="*/ 881 h 887"/>
                <a:gd name="T50" fmla="*/ 56 w 86"/>
                <a:gd name="T51" fmla="*/ 883 h 887"/>
                <a:gd name="T52" fmla="*/ 58 w 86"/>
                <a:gd name="T53" fmla="*/ 885 h 887"/>
                <a:gd name="T54" fmla="*/ 59 w 86"/>
                <a:gd name="T55" fmla="*/ 887 h 887"/>
                <a:gd name="T56" fmla="*/ 60 w 86"/>
                <a:gd name="T57" fmla="*/ 884 h 887"/>
                <a:gd name="T58" fmla="*/ 71 w 86"/>
                <a:gd name="T59" fmla="*/ 756 h 887"/>
                <a:gd name="T60" fmla="*/ 75 w 86"/>
                <a:gd name="T61" fmla="*/ 626 h 887"/>
                <a:gd name="T62" fmla="*/ 76 w 86"/>
                <a:gd name="T63" fmla="*/ 497 h 887"/>
                <a:gd name="T64" fmla="*/ 79 w 86"/>
                <a:gd name="T65" fmla="*/ 368 h 887"/>
                <a:gd name="T66" fmla="*/ 81 w 86"/>
                <a:gd name="T67" fmla="*/ 298 h 887"/>
                <a:gd name="T68" fmla="*/ 83 w 86"/>
                <a:gd name="T69" fmla="*/ 227 h 887"/>
                <a:gd name="T70" fmla="*/ 85 w 86"/>
                <a:gd name="T71" fmla="*/ 158 h 887"/>
                <a:gd name="T72" fmla="*/ 86 w 86"/>
                <a:gd name="T73" fmla="*/ 88 h 887"/>
                <a:gd name="T74" fmla="*/ 86 w 86"/>
                <a:gd name="T75" fmla="*/ 73 h 887"/>
                <a:gd name="T76" fmla="*/ 86 w 86"/>
                <a:gd name="T77" fmla="*/ 58 h 887"/>
                <a:gd name="T78" fmla="*/ 86 w 86"/>
                <a:gd name="T79" fmla="*/ 44 h 887"/>
                <a:gd name="T80" fmla="*/ 86 w 86"/>
                <a:gd name="T81" fmla="*/ 29 h 887"/>
                <a:gd name="T82" fmla="*/ 82 w 86"/>
                <a:gd name="T83" fmla="*/ 17 h 887"/>
                <a:gd name="T84" fmla="*/ 74 w 86"/>
                <a:gd name="T85" fmla="*/ 7 h 887"/>
                <a:gd name="T86" fmla="*/ 64 w 86"/>
                <a:gd name="T87" fmla="*/ 3 h 887"/>
                <a:gd name="T88" fmla="*/ 50 w 86"/>
                <a:gd name="T89" fmla="*/ 0 h 887"/>
                <a:gd name="T90" fmla="*/ 36 w 86"/>
                <a:gd name="T91" fmla="*/ 2 h 887"/>
                <a:gd name="T92" fmla="*/ 23 w 86"/>
                <a:gd name="T93" fmla="*/ 5 h 887"/>
                <a:gd name="T94" fmla="*/ 11 w 86"/>
                <a:gd name="T95" fmla="*/ 10 h 887"/>
                <a:gd name="T96" fmla="*/ 0 w 86"/>
                <a:gd name="T97" fmla="*/ 14 h 887"/>
                <a:gd name="T98" fmla="*/ 0 w 86"/>
                <a:gd name="T99" fmla="*/ 15 h 887"/>
                <a:gd name="T100" fmla="*/ 0 w 86"/>
                <a:gd name="T101" fmla="*/ 17 h 887"/>
                <a:gd name="T102" fmla="*/ 0 w 86"/>
                <a:gd name="T103" fmla="*/ 19 h 887"/>
                <a:gd name="T104" fmla="*/ 2 w 86"/>
                <a:gd name="T105" fmla="*/ 19 h 887"/>
                <a:gd name="T106" fmla="*/ 2 w 86"/>
                <a:gd name="T107" fmla="*/ 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87">
                  <a:moveTo>
                    <a:pt x="2" y="19"/>
                  </a:moveTo>
                  <a:lnTo>
                    <a:pt x="11" y="15"/>
                  </a:lnTo>
                  <a:lnTo>
                    <a:pt x="22" y="11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1" y="8"/>
                  </a:lnTo>
                  <a:lnTo>
                    <a:pt x="72" y="13"/>
                  </a:lnTo>
                  <a:lnTo>
                    <a:pt x="79" y="22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82" y="53"/>
                  </a:lnTo>
                  <a:lnTo>
                    <a:pt x="82" y="60"/>
                  </a:lnTo>
                  <a:lnTo>
                    <a:pt x="82" y="82"/>
                  </a:lnTo>
                  <a:lnTo>
                    <a:pt x="82" y="104"/>
                  </a:lnTo>
                  <a:lnTo>
                    <a:pt x="81" y="126"/>
                  </a:lnTo>
                  <a:lnTo>
                    <a:pt x="81" y="148"/>
                  </a:lnTo>
                  <a:lnTo>
                    <a:pt x="79" y="218"/>
                  </a:lnTo>
                  <a:lnTo>
                    <a:pt x="78" y="288"/>
                  </a:lnTo>
                  <a:lnTo>
                    <a:pt x="75" y="360"/>
                  </a:lnTo>
                  <a:lnTo>
                    <a:pt x="73" y="430"/>
                  </a:lnTo>
                  <a:lnTo>
                    <a:pt x="70" y="543"/>
                  </a:lnTo>
                  <a:lnTo>
                    <a:pt x="66" y="655"/>
                  </a:lnTo>
                  <a:lnTo>
                    <a:pt x="61" y="768"/>
                  </a:lnTo>
                  <a:lnTo>
                    <a:pt x="56" y="881"/>
                  </a:lnTo>
                  <a:lnTo>
                    <a:pt x="56" y="883"/>
                  </a:lnTo>
                  <a:lnTo>
                    <a:pt x="58" y="885"/>
                  </a:lnTo>
                  <a:lnTo>
                    <a:pt x="59" y="887"/>
                  </a:lnTo>
                  <a:lnTo>
                    <a:pt x="60" y="884"/>
                  </a:lnTo>
                  <a:lnTo>
                    <a:pt x="71" y="756"/>
                  </a:lnTo>
                  <a:lnTo>
                    <a:pt x="75" y="626"/>
                  </a:lnTo>
                  <a:lnTo>
                    <a:pt x="76" y="497"/>
                  </a:lnTo>
                  <a:lnTo>
                    <a:pt x="79" y="368"/>
                  </a:lnTo>
                  <a:lnTo>
                    <a:pt x="81" y="298"/>
                  </a:lnTo>
                  <a:lnTo>
                    <a:pt x="83" y="227"/>
                  </a:lnTo>
                  <a:lnTo>
                    <a:pt x="85" y="158"/>
                  </a:lnTo>
                  <a:lnTo>
                    <a:pt x="86" y="88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86" y="44"/>
                  </a:lnTo>
                  <a:lnTo>
                    <a:pt x="86" y="29"/>
                  </a:lnTo>
                  <a:lnTo>
                    <a:pt x="82" y="17"/>
                  </a:lnTo>
                  <a:lnTo>
                    <a:pt x="74" y="7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36" y="2"/>
                  </a:lnTo>
                  <a:lnTo>
                    <a:pt x="23" y="5"/>
                  </a:lnTo>
                  <a:lnTo>
                    <a:pt x="11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" y="2516"/>
              <a:ext cx="471" cy="72"/>
            </a:xfrm>
            <a:custGeom>
              <a:avLst/>
              <a:gdLst>
                <a:gd name="T0" fmla="*/ 2 w 943"/>
                <a:gd name="T1" fmla="*/ 75 h 143"/>
                <a:gd name="T2" fmla="*/ 6 w 943"/>
                <a:gd name="T3" fmla="*/ 102 h 143"/>
                <a:gd name="T4" fmla="*/ 12 w 943"/>
                <a:gd name="T5" fmla="*/ 125 h 143"/>
                <a:gd name="T6" fmla="*/ 29 w 943"/>
                <a:gd name="T7" fmla="*/ 140 h 143"/>
                <a:gd name="T8" fmla="*/ 51 w 943"/>
                <a:gd name="T9" fmla="*/ 143 h 143"/>
                <a:gd name="T10" fmla="*/ 68 w 943"/>
                <a:gd name="T11" fmla="*/ 142 h 143"/>
                <a:gd name="T12" fmla="*/ 84 w 943"/>
                <a:gd name="T13" fmla="*/ 140 h 143"/>
                <a:gd name="T14" fmla="*/ 101 w 943"/>
                <a:gd name="T15" fmla="*/ 136 h 143"/>
                <a:gd name="T16" fmla="*/ 127 w 943"/>
                <a:gd name="T17" fmla="*/ 133 h 143"/>
                <a:gd name="T18" fmla="*/ 160 w 943"/>
                <a:gd name="T19" fmla="*/ 128 h 143"/>
                <a:gd name="T20" fmla="*/ 194 w 943"/>
                <a:gd name="T21" fmla="*/ 125 h 143"/>
                <a:gd name="T22" fmla="*/ 227 w 943"/>
                <a:gd name="T23" fmla="*/ 120 h 143"/>
                <a:gd name="T24" fmla="*/ 262 w 943"/>
                <a:gd name="T25" fmla="*/ 116 h 143"/>
                <a:gd name="T26" fmla="*/ 295 w 943"/>
                <a:gd name="T27" fmla="*/ 111 h 143"/>
                <a:gd name="T28" fmla="*/ 329 w 943"/>
                <a:gd name="T29" fmla="*/ 108 h 143"/>
                <a:gd name="T30" fmla="*/ 362 w 943"/>
                <a:gd name="T31" fmla="*/ 103 h 143"/>
                <a:gd name="T32" fmla="*/ 400 w 943"/>
                <a:gd name="T33" fmla="*/ 98 h 143"/>
                <a:gd name="T34" fmla="*/ 440 w 943"/>
                <a:gd name="T35" fmla="*/ 93 h 143"/>
                <a:gd name="T36" fmla="*/ 481 w 943"/>
                <a:gd name="T37" fmla="*/ 88 h 143"/>
                <a:gd name="T38" fmla="*/ 521 w 943"/>
                <a:gd name="T39" fmla="*/ 82 h 143"/>
                <a:gd name="T40" fmla="*/ 561 w 943"/>
                <a:gd name="T41" fmla="*/ 78 h 143"/>
                <a:gd name="T42" fmla="*/ 603 w 943"/>
                <a:gd name="T43" fmla="*/ 72 h 143"/>
                <a:gd name="T44" fmla="*/ 643 w 943"/>
                <a:gd name="T45" fmla="*/ 67 h 143"/>
                <a:gd name="T46" fmla="*/ 684 w 943"/>
                <a:gd name="T47" fmla="*/ 61 h 143"/>
                <a:gd name="T48" fmla="*/ 716 w 943"/>
                <a:gd name="T49" fmla="*/ 58 h 143"/>
                <a:gd name="T50" fmla="*/ 745 w 943"/>
                <a:gd name="T51" fmla="*/ 55 h 143"/>
                <a:gd name="T52" fmla="*/ 773 w 943"/>
                <a:gd name="T53" fmla="*/ 52 h 143"/>
                <a:gd name="T54" fmla="*/ 803 w 943"/>
                <a:gd name="T55" fmla="*/ 50 h 143"/>
                <a:gd name="T56" fmla="*/ 833 w 943"/>
                <a:gd name="T57" fmla="*/ 47 h 143"/>
                <a:gd name="T58" fmla="*/ 863 w 943"/>
                <a:gd name="T59" fmla="*/ 42 h 143"/>
                <a:gd name="T60" fmla="*/ 891 w 943"/>
                <a:gd name="T61" fmla="*/ 36 h 143"/>
                <a:gd name="T62" fmla="*/ 918 w 943"/>
                <a:gd name="T63" fmla="*/ 28 h 143"/>
                <a:gd name="T64" fmla="*/ 936 w 943"/>
                <a:gd name="T65" fmla="*/ 19 h 143"/>
                <a:gd name="T66" fmla="*/ 943 w 943"/>
                <a:gd name="T67" fmla="*/ 3 h 143"/>
                <a:gd name="T68" fmla="*/ 905 w 943"/>
                <a:gd name="T69" fmla="*/ 7 h 143"/>
                <a:gd name="T70" fmla="*/ 841 w 943"/>
                <a:gd name="T71" fmla="*/ 20 h 143"/>
                <a:gd name="T72" fmla="*/ 777 w 943"/>
                <a:gd name="T73" fmla="*/ 30 h 143"/>
                <a:gd name="T74" fmla="*/ 711 w 943"/>
                <a:gd name="T75" fmla="*/ 41 h 143"/>
                <a:gd name="T76" fmla="*/ 646 w 943"/>
                <a:gd name="T77" fmla="*/ 49 h 143"/>
                <a:gd name="T78" fmla="*/ 581 w 943"/>
                <a:gd name="T79" fmla="*/ 57 h 143"/>
                <a:gd name="T80" fmla="*/ 515 w 943"/>
                <a:gd name="T81" fmla="*/ 65 h 143"/>
                <a:gd name="T82" fmla="*/ 451 w 943"/>
                <a:gd name="T83" fmla="*/ 74 h 143"/>
                <a:gd name="T84" fmla="*/ 401 w 943"/>
                <a:gd name="T85" fmla="*/ 81 h 143"/>
                <a:gd name="T86" fmla="*/ 367 w 943"/>
                <a:gd name="T87" fmla="*/ 87 h 143"/>
                <a:gd name="T88" fmla="*/ 333 w 943"/>
                <a:gd name="T89" fmla="*/ 91 h 143"/>
                <a:gd name="T90" fmla="*/ 299 w 943"/>
                <a:gd name="T91" fmla="*/ 97 h 143"/>
                <a:gd name="T92" fmla="*/ 264 w 943"/>
                <a:gd name="T93" fmla="*/ 102 h 143"/>
                <a:gd name="T94" fmla="*/ 229 w 943"/>
                <a:gd name="T95" fmla="*/ 108 h 143"/>
                <a:gd name="T96" fmla="*/ 196 w 943"/>
                <a:gd name="T97" fmla="*/ 112 h 143"/>
                <a:gd name="T98" fmla="*/ 161 w 943"/>
                <a:gd name="T99" fmla="*/ 118 h 143"/>
                <a:gd name="T100" fmla="*/ 136 w 943"/>
                <a:gd name="T101" fmla="*/ 121 h 143"/>
                <a:gd name="T102" fmla="*/ 120 w 943"/>
                <a:gd name="T103" fmla="*/ 124 h 143"/>
                <a:gd name="T104" fmla="*/ 104 w 943"/>
                <a:gd name="T105" fmla="*/ 127 h 143"/>
                <a:gd name="T106" fmla="*/ 88 w 943"/>
                <a:gd name="T107" fmla="*/ 129 h 143"/>
                <a:gd name="T108" fmla="*/ 57 w 943"/>
                <a:gd name="T109" fmla="*/ 133 h 143"/>
                <a:gd name="T110" fmla="*/ 29 w 943"/>
                <a:gd name="T111" fmla="*/ 126 h 143"/>
                <a:gd name="T112" fmla="*/ 16 w 943"/>
                <a:gd name="T113" fmla="*/ 106 h 143"/>
                <a:gd name="T114" fmla="*/ 8 w 943"/>
                <a:gd name="T115" fmla="*/ 76 h 143"/>
                <a:gd name="T116" fmla="*/ 2 w 943"/>
                <a:gd name="T117" fmla="*/ 59 h 143"/>
                <a:gd name="T118" fmla="*/ 0 w 943"/>
                <a:gd name="T119" fmla="*/ 61 h 143"/>
                <a:gd name="T120" fmla="*/ 0 w 943"/>
                <a:gd name="T121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143">
                  <a:moveTo>
                    <a:pt x="0" y="63"/>
                  </a:moveTo>
                  <a:lnTo>
                    <a:pt x="2" y="75"/>
                  </a:lnTo>
                  <a:lnTo>
                    <a:pt x="5" y="89"/>
                  </a:lnTo>
                  <a:lnTo>
                    <a:pt x="6" y="102"/>
                  </a:lnTo>
                  <a:lnTo>
                    <a:pt x="8" y="113"/>
                  </a:lnTo>
                  <a:lnTo>
                    <a:pt x="12" y="125"/>
                  </a:lnTo>
                  <a:lnTo>
                    <a:pt x="19" y="133"/>
                  </a:lnTo>
                  <a:lnTo>
                    <a:pt x="29" y="140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6" y="141"/>
                  </a:lnTo>
                  <a:lnTo>
                    <a:pt x="84" y="140"/>
                  </a:lnTo>
                  <a:lnTo>
                    <a:pt x="93" y="139"/>
                  </a:lnTo>
                  <a:lnTo>
                    <a:pt x="101" y="136"/>
                  </a:lnTo>
                  <a:lnTo>
                    <a:pt x="110" y="135"/>
                  </a:lnTo>
                  <a:lnTo>
                    <a:pt x="127" y="133"/>
                  </a:lnTo>
                  <a:lnTo>
                    <a:pt x="143" y="131"/>
                  </a:lnTo>
                  <a:lnTo>
                    <a:pt x="160" y="128"/>
                  </a:lnTo>
                  <a:lnTo>
                    <a:pt x="178" y="126"/>
                  </a:lnTo>
                  <a:lnTo>
                    <a:pt x="194" y="125"/>
                  </a:lnTo>
                  <a:lnTo>
                    <a:pt x="211" y="123"/>
                  </a:lnTo>
                  <a:lnTo>
                    <a:pt x="227" y="120"/>
                  </a:lnTo>
                  <a:lnTo>
                    <a:pt x="244" y="118"/>
                  </a:lnTo>
                  <a:lnTo>
                    <a:pt x="262" y="116"/>
                  </a:lnTo>
                  <a:lnTo>
                    <a:pt x="278" y="113"/>
                  </a:lnTo>
                  <a:lnTo>
                    <a:pt x="295" y="111"/>
                  </a:lnTo>
                  <a:lnTo>
                    <a:pt x="312" y="109"/>
                  </a:lnTo>
                  <a:lnTo>
                    <a:pt x="329" y="108"/>
                  </a:lnTo>
                  <a:lnTo>
                    <a:pt x="346" y="105"/>
                  </a:lnTo>
                  <a:lnTo>
                    <a:pt x="362" y="103"/>
                  </a:lnTo>
                  <a:lnTo>
                    <a:pt x="379" y="101"/>
                  </a:lnTo>
                  <a:lnTo>
                    <a:pt x="400" y="98"/>
                  </a:lnTo>
                  <a:lnTo>
                    <a:pt x="420" y="95"/>
                  </a:lnTo>
                  <a:lnTo>
                    <a:pt x="440" y="93"/>
                  </a:lnTo>
                  <a:lnTo>
                    <a:pt x="460" y="90"/>
                  </a:lnTo>
                  <a:lnTo>
                    <a:pt x="481" y="88"/>
                  </a:lnTo>
                  <a:lnTo>
                    <a:pt x="501" y="85"/>
                  </a:lnTo>
                  <a:lnTo>
                    <a:pt x="521" y="82"/>
                  </a:lnTo>
                  <a:lnTo>
                    <a:pt x="542" y="80"/>
                  </a:lnTo>
                  <a:lnTo>
                    <a:pt x="561" y="78"/>
                  </a:lnTo>
                  <a:lnTo>
                    <a:pt x="582" y="74"/>
                  </a:lnTo>
                  <a:lnTo>
                    <a:pt x="603" y="72"/>
                  </a:lnTo>
                  <a:lnTo>
                    <a:pt x="622" y="70"/>
                  </a:lnTo>
                  <a:lnTo>
                    <a:pt x="643" y="67"/>
                  </a:lnTo>
                  <a:lnTo>
                    <a:pt x="663" y="64"/>
                  </a:lnTo>
                  <a:lnTo>
                    <a:pt x="684" y="61"/>
                  </a:lnTo>
                  <a:lnTo>
                    <a:pt x="703" y="59"/>
                  </a:lnTo>
                  <a:lnTo>
                    <a:pt x="716" y="58"/>
                  </a:lnTo>
                  <a:lnTo>
                    <a:pt x="730" y="56"/>
                  </a:lnTo>
                  <a:lnTo>
                    <a:pt x="745" y="55"/>
                  </a:lnTo>
                  <a:lnTo>
                    <a:pt x="758" y="53"/>
                  </a:lnTo>
                  <a:lnTo>
                    <a:pt x="773" y="52"/>
                  </a:lnTo>
                  <a:lnTo>
                    <a:pt x="788" y="51"/>
                  </a:lnTo>
                  <a:lnTo>
                    <a:pt x="803" y="50"/>
                  </a:lnTo>
                  <a:lnTo>
                    <a:pt x="818" y="48"/>
                  </a:lnTo>
                  <a:lnTo>
                    <a:pt x="833" y="47"/>
                  </a:lnTo>
                  <a:lnTo>
                    <a:pt x="848" y="44"/>
                  </a:lnTo>
                  <a:lnTo>
                    <a:pt x="863" y="42"/>
                  </a:lnTo>
                  <a:lnTo>
                    <a:pt x="877" y="40"/>
                  </a:lnTo>
                  <a:lnTo>
                    <a:pt x="891" y="36"/>
                  </a:lnTo>
                  <a:lnTo>
                    <a:pt x="905" y="33"/>
                  </a:lnTo>
                  <a:lnTo>
                    <a:pt x="918" y="28"/>
                  </a:lnTo>
                  <a:lnTo>
                    <a:pt x="930" y="23"/>
                  </a:lnTo>
                  <a:lnTo>
                    <a:pt x="936" y="19"/>
                  </a:lnTo>
                  <a:lnTo>
                    <a:pt x="941" y="10"/>
                  </a:lnTo>
                  <a:lnTo>
                    <a:pt x="943" y="3"/>
                  </a:lnTo>
                  <a:lnTo>
                    <a:pt x="937" y="0"/>
                  </a:lnTo>
                  <a:lnTo>
                    <a:pt x="905" y="7"/>
                  </a:lnTo>
                  <a:lnTo>
                    <a:pt x="874" y="14"/>
                  </a:lnTo>
                  <a:lnTo>
                    <a:pt x="841" y="20"/>
                  </a:lnTo>
                  <a:lnTo>
                    <a:pt x="809" y="26"/>
                  </a:lnTo>
                  <a:lnTo>
                    <a:pt x="777" y="30"/>
                  </a:lnTo>
                  <a:lnTo>
                    <a:pt x="743" y="36"/>
                  </a:lnTo>
                  <a:lnTo>
                    <a:pt x="711" y="41"/>
                  </a:lnTo>
                  <a:lnTo>
                    <a:pt x="679" y="44"/>
                  </a:lnTo>
                  <a:lnTo>
                    <a:pt x="646" y="49"/>
                  </a:lnTo>
                  <a:lnTo>
                    <a:pt x="613" y="53"/>
                  </a:lnTo>
                  <a:lnTo>
                    <a:pt x="581" y="57"/>
                  </a:lnTo>
                  <a:lnTo>
                    <a:pt x="549" y="61"/>
                  </a:lnTo>
                  <a:lnTo>
                    <a:pt x="515" y="65"/>
                  </a:lnTo>
                  <a:lnTo>
                    <a:pt x="483" y="70"/>
                  </a:lnTo>
                  <a:lnTo>
                    <a:pt x="451" y="74"/>
                  </a:lnTo>
                  <a:lnTo>
                    <a:pt x="418" y="79"/>
                  </a:lnTo>
                  <a:lnTo>
                    <a:pt x="401" y="81"/>
                  </a:lnTo>
                  <a:lnTo>
                    <a:pt x="384" y="83"/>
                  </a:lnTo>
                  <a:lnTo>
                    <a:pt x="367" y="87"/>
                  </a:lnTo>
                  <a:lnTo>
                    <a:pt x="350" y="89"/>
                  </a:lnTo>
                  <a:lnTo>
                    <a:pt x="333" y="91"/>
                  </a:lnTo>
                  <a:lnTo>
                    <a:pt x="316" y="94"/>
                  </a:lnTo>
                  <a:lnTo>
                    <a:pt x="299" y="97"/>
                  </a:lnTo>
                  <a:lnTo>
                    <a:pt x="281" y="100"/>
                  </a:lnTo>
                  <a:lnTo>
                    <a:pt x="264" y="102"/>
                  </a:lnTo>
                  <a:lnTo>
                    <a:pt x="247" y="104"/>
                  </a:lnTo>
                  <a:lnTo>
                    <a:pt x="229" y="108"/>
                  </a:lnTo>
                  <a:lnTo>
                    <a:pt x="212" y="110"/>
                  </a:lnTo>
                  <a:lnTo>
                    <a:pt x="196" y="112"/>
                  </a:lnTo>
                  <a:lnTo>
                    <a:pt x="179" y="115"/>
                  </a:lnTo>
                  <a:lnTo>
                    <a:pt x="161" y="118"/>
                  </a:lnTo>
                  <a:lnTo>
                    <a:pt x="144" y="120"/>
                  </a:lnTo>
                  <a:lnTo>
                    <a:pt x="136" y="121"/>
                  </a:lnTo>
                  <a:lnTo>
                    <a:pt x="128" y="123"/>
                  </a:lnTo>
                  <a:lnTo>
                    <a:pt x="120" y="124"/>
                  </a:lnTo>
                  <a:lnTo>
                    <a:pt x="112" y="125"/>
                  </a:lnTo>
                  <a:lnTo>
                    <a:pt x="104" y="127"/>
                  </a:lnTo>
                  <a:lnTo>
                    <a:pt x="96" y="128"/>
                  </a:lnTo>
                  <a:lnTo>
                    <a:pt x="88" y="129"/>
                  </a:lnTo>
                  <a:lnTo>
                    <a:pt x="80" y="131"/>
                  </a:lnTo>
                  <a:lnTo>
                    <a:pt x="57" y="133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2" y="118"/>
                  </a:lnTo>
                  <a:lnTo>
                    <a:pt x="16" y="106"/>
                  </a:lnTo>
                  <a:lnTo>
                    <a:pt x="13" y="93"/>
                  </a:lnTo>
                  <a:lnTo>
                    <a:pt x="8" y="7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61" y="2097"/>
              <a:ext cx="553" cy="26"/>
            </a:xfrm>
            <a:custGeom>
              <a:avLst/>
              <a:gdLst>
                <a:gd name="T0" fmla="*/ 1087 w 1105"/>
                <a:gd name="T1" fmla="*/ 47 h 52"/>
                <a:gd name="T2" fmla="*/ 1040 w 1105"/>
                <a:gd name="T3" fmla="*/ 41 h 52"/>
                <a:gd name="T4" fmla="*/ 980 w 1105"/>
                <a:gd name="T5" fmla="*/ 36 h 52"/>
                <a:gd name="T6" fmla="*/ 910 w 1105"/>
                <a:gd name="T7" fmla="*/ 32 h 52"/>
                <a:gd name="T8" fmla="*/ 833 w 1105"/>
                <a:gd name="T9" fmla="*/ 27 h 52"/>
                <a:gd name="T10" fmla="*/ 749 w 1105"/>
                <a:gd name="T11" fmla="*/ 22 h 52"/>
                <a:gd name="T12" fmla="*/ 663 w 1105"/>
                <a:gd name="T13" fmla="*/ 18 h 52"/>
                <a:gd name="T14" fmla="*/ 573 w 1105"/>
                <a:gd name="T15" fmla="*/ 14 h 52"/>
                <a:gd name="T16" fmla="*/ 483 w 1105"/>
                <a:gd name="T17" fmla="*/ 11 h 52"/>
                <a:gd name="T18" fmla="*/ 396 w 1105"/>
                <a:gd name="T19" fmla="*/ 9 h 52"/>
                <a:gd name="T20" fmla="*/ 312 w 1105"/>
                <a:gd name="T21" fmla="*/ 5 h 52"/>
                <a:gd name="T22" fmla="*/ 235 w 1105"/>
                <a:gd name="T23" fmla="*/ 4 h 52"/>
                <a:gd name="T24" fmla="*/ 166 w 1105"/>
                <a:gd name="T25" fmla="*/ 2 h 52"/>
                <a:gd name="T26" fmla="*/ 106 w 1105"/>
                <a:gd name="T27" fmla="*/ 2 h 52"/>
                <a:gd name="T28" fmla="*/ 59 w 1105"/>
                <a:gd name="T29" fmla="*/ 0 h 52"/>
                <a:gd name="T30" fmla="*/ 24 w 1105"/>
                <a:gd name="T31" fmla="*/ 2 h 52"/>
                <a:gd name="T32" fmla="*/ 7 w 1105"/>
                <a:gd name="T33" fmla="*/ 5 h 52"/>
                <a:gd name="T34" fmla="*/ 0 w 1105"/>
                <a:gd name="T35" fmla="*/ 20 h 52"/>
                <a:gd name="T36" fmla="*/ 14 w 1105"/>
                <a:gd name="T37" fmla="*/ 26 h 52"/>
                <a:gd name="T38" fmla="*/ 46 w 1105"/>
                <a:gd name="T39" fmla="*/ 27 h 52"/>
                <a:gd name="T40" fmla="*/ 93 w 1105"/>
                <a:gd name="T41" fmla="*/ 28 h 52"/>
                <a:gd name="T42" fmla="*/ 153 w 1105"/>
                <a:gd name="T43" fmla="*/ 29 h 52"/>
                <a:gd name="T44" fmla="*/ 222 w 1105"/>
                <a:gd name="T45" fmla="*/ 30 h 52"/>
                <a:gd name="T46" fmla="*/ 301 w 1105"/>
                <a:gd name="T47" fmla="*/ 32 h 52"/>
                <a:gd name="T48" fmla="*/ 385 w 1105"/>
                <a:gd name="T49" fmla="*/ 33 h 52"/>
                <a:gd name="T50" fmla="*/ 474 w 1105"/>
                <a:gd name="T51" fmla="*/ 33 h 52"/>
                <a:gd name="T52" fmla="*/ 564 w 1105"/>
                <a:gd name="T53" fmla="*/ 34 h 52"/>
                <a:gd name="T54" fmla="*/ 655 w 1105"/>
                <a:gd name="T55" fmla="*/ 35 h 52"/>
                <a:gd name="T56" fmla="*/ 743 w 1105"/>
                <a:gd name="T57" fmla="*/ 37 h 52"/>
                <a:gd name="T58" fmla="*/ 827 w 1105"/>
                <a:gd name="T59" fmla="*/ 39 h 52"/>
                <a:gd name="T60" fmla="*/ 906 w 1105"/>
                <a:gd name="T61" fmla="*/ 41 h 52"/>
                <a:gd name="T62" fmla="*/ 976 w 1105"/>
                <a:gd name="T63" fmla="*/ 43 h 52"/>
                <a:gd name="T64" fmla="*/ 1036 w 1105"/>
                <a:gd name="T65" fmla="*/ 47 h 52"/>
                <a:gd name="T66" fmla="*/ 1085 w 1105"/>
                <a:gd name="T67" fmla="*/ 50 h 52"/>
                <a:gd name="T68" fmla="*/ 1104 w 1105"/>
                <a:gd name="T69" fmla="*/ 52 h 52"/>
                <a:gd name="T70" fmla="*/ 1105 w 1105"/>
                <a:gd name="T71" fmla="*/ 49 h 52"/>
                <a:gd name="T72" fmla="*/ 1105 w 1105"/>
                <a:gd name="T7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5" h="52">
                  <a:moveTo>
                    <a:pt x="1105" y="49"/>
                  </a:moveTo>
                  <a:lnTo>
                    <a:pt x="1087" y="47"/>
                  </a:lnTo>
                  <a:lnTo>
                    <a:pt x="1065" y="44"/>
                  </a:lnTo>
                  <a:lnTo>
                    <a:pt x="1040" y="41"/>
                  </a:lnTo>
                  <a:lnTo>
                    <a:pt x="1011" y="39"/>
                  </a:lnTo>
                  <a:lnTo>
                    <a:pt x="980" y="36"/>
                  </a:lnTo>
                  <a:lnTo>
                    <a:pt x="946" y="34"/>
                  </a:lnTo>
                  <a:lnTo>
                    <a:pt x="910" y="32"/>
                  </a:lnTo>
                  <a:lnTo>
                    <a:pt x="872" y="29"/>
                  </a:lnTo>
                  <a:lnTo>
                    <a:pt x="833" y="27"/>
                  </a:lnTo>
                  <a:lnTo>
                    <a:pt x="792" y="25"/>
                  </a:lnTo>
                  <a:lnTo>
                    <a:pt x="749" y="22"/>
                  </a:lnTo>
                  <a:lnTo>
                    <a:pt x="706" y="20"/>
                  </a:lnTo>
                  <a:lnTo>
                    <a:pt x="663" y="18"/>
                  </a:lnTo>
                  <a:lnTo>
                    <a:pt x="618" y="17"/>
                  </a:lnTo>
                  <a:lnTo>
                    <a:pt x="573" y="14"/>
                  </a:lnTo>
                  <a:lnTo>
                    <a:pt x="528" y="13"/>
                  </a:lnTo>
                  <a:lnTo>
                    <a:pt x="483" y="11"/>
                  </a:lnTo>
                  <a:lnTo>
                    <a:pt x="439" y="10"/>
                  </a:lnTo>
                  <a:lnTo>
                    <a:pt x="396" y="9"/>
                  </a:lnTo>
                  <a:lnTo>
                    <a:pt x="354" y="6"/>
                  </a:lnTo>
                  <a:lnTo>
                    <a:pt x="312" y="5"/>
                  </a:lnTo>
                  <a:lnTo>
                    <a:pt x="273" y="4"/>
                  </a:lnTo>
                  <a:lnTo>
                    <a:pt x="235" y="4"/>
                  </a:lnTo>
                  <a:lnTo>
                    <a:pt x="199" y="3"/>
                  </a:lnTo>
                  <a:lnTo>
                    <a:pt x="166" y="2"/>
                  </a:lnTo>
                  <a:lnTo>
                    <a:pt x="135" y="2"/>
                  </a:lnTo>
                  <a:lnTo>
                    <a:pt x="106" y="2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4" y="26"/>
                  </a:lnTo>
                  <a:lnTo>
                    <a:pt x="29" y="27"/>
                  </a:lnTo>
                  <a:lnTo>
                    <a:pt x="46" y="27"/>
                  </a:lnTo>
                  <a:lnTo>
                    <a:pt x="68" y="28"/>
                  </a:lnTo>
                  <a:lnTo>
                    <a:pt x="93" y="28"/>
                  </a:lnTo>
                  <a:lnTo>
                    <a:pt x="122" y="29"/>
                  </a:lnTo>
                  <a:lnTo>
                    <a:pt x="153" y="29"/>
                  </a:lnTo>
                  <a:lnTo>
                    <a:pt x="187" y="30"/>
                  </a:lnTo>
                  <a:lnTo>
                    <a:pt x="222" y="30"/>
                  </a:lnTo>
                  <a:lnTo>
                    <a:pt x="262" y="32"/>
                  </a:lnTo>
                  <a:lnTo>
                    <a:pt x="301" y="32"/>
                  </a:lnTo>
                  <a:lnTo>
                    <a:pt x="342" y="32"/>
                  </a:lnTo>
                  <a:lnTo>
                    <a:pt x="385" y="33"/>
                  </a:lnTo>
                  <a:lnTo>
                    <a:pt x="429" y="33"/>
                  </a:lnTo>
                  <a:lnTo>
                    <a:pt x="474" y="33"/>
                  </a:lnTo>
                  <a:lnTo>
                    <a:pt x="519" y="34"/>
                  </a:lnTo>
                  <a:lnTo>
                    <a:pt x="564" y="34"/>
                  </a:lnTo>
                  <a:lnTo>
                    <a:pt x="610" y="35"/>
                  </a:lnTo>
                  <a:lnTo>
                    <a:pt x="655" y="35"/>
                  </a:lnTo>
                  <a:lnTo>
                    <a:pt x="700" y="36"/>
                  </a:lnTo>
                  <a:lnTo>
                    <a:pt x="743" y="37"/>
                  </a:lnTo>
                  <a:lnTo>
                    <a:pt x="786" y="37"/>
                  </a:lnTo>
                  <a:lnTo>
                    <a:pt x="827" y="39"/>
                  </a:lnTo>
                  <a:lnTo>
                    <a:pt x="868" y="40"/>
                  </a:lnTo>
                  <a:lnTo>
                    <a:pt x="906" y="41"/>
                  </a:lnTo>
                  <a:lnTo>
                    <a:pt x="943" y="42"/>
                  </a:lnTo>
                  <a:lnTo>
                    <a:pt x="976" y="43"/>
                  </a:lnTo>
                  <a:lnTo>
                    <a:pt x="1007" y="45"/>
                  </a:lnTo>
                  <a:lnTo>
                    <a:pt x="1036" y="47"/>
                  </a:lnTo>
                  <a:lnTo>
                    <a:pt x="1061" y="49"/>
                  </a:lnTo>
                  <a:lnTo>
                    <a:pt x="1085" y="50"/>
                  </a:lnTo>
                  <a:lnTo>
                    <a:pt x="1103" y="52"/>
                  </a:lnTo>
                  <a:lnTo>
                    <a:pt x="1104" y="52"/>
                  </a:lnTo>
                  <a:lnTo>
                    <a:pt x="1104" y="50"/>
                  </a:lnTo>
                  <a:lnTo>
                    <a:pt x="1105" y="49"/>
                  </a:lnTo>
                  <a:lnTo>
                    <a:pt x="1105" y="49"/>
                  </a:lnTo>
                  <a:lnTo>
                    <a:pt x="110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92" y="2693"/>
              <a:ext cx="124" cy="48"/>
            </a:xfrm>
            <a:custGeom>
              <a:avLst/>
              <a:gdLst>
                <a:gd name="T0" fmla="*/ 3 w 249"/>
                <a:gd name="T1" fmla="*/ 5 h 96"/>
                <a:gd name="T2" fmla="*/ 18 w 249"/>
                <a:gd name="T3" fmla="*/ 11 h 96"/>
                <a:gd name="T4" fmla="*/ 34 w 249"/>
                <a:gd name="T5" fmla="*/ 16 h 96"/>
                <a:gd name="T6" fmla="*/ 49 w 249"/>
                <a:gd name="T7" fmla="*/ 23 h 96"/>
                <a:gd name="T8" fmla="*/ 64 w 249"/>
                <a:gd name="T9" fmla="*/ 29 h 96"/>
                <a:gd name="T10" fmla="*/ 79 w 249"/>
                <a:gd name="T11" fmla="*/ 35 h 96"/>
                <a:gd name="T12" fmla="*/ 95 w 249"/>
                <a:gd name="T13" fmla="*/ 41 h 96"/>
                <a:gd name="T14" fmla="*/ 110 w 249"/>
                <a:gd name="T15" fmla="*/ 46 h 96"/>
                <a:gd name="T16" fmla="*/ 125 w 249"/>
                <a:gd name="T17" fmla="*/ 52 h 96"/>
                <a:gd name="T18" fmla="*/ 141 w 249"/>
                <a:gd name="T19" fmla="*/ 58 h 96"/>
                <a:gd name="T20" fmla="*/ 156 w 249"/>
                <a:gd name="T21" fmla="*/ 64 h 96"/>
                <a:gd name="T22" fmla="*/ 171 w 249"/>
                <a:gd name="T23" fmla="*/ 69 h 96"/>
                <a:gd name="T24" fmla="*/ 187 w 249"/>
                <a:gd name="T25" fmla="*/ 75 h 96"/>
                <a:gd name="T26" fmla="*/ 202 w 249"/>
                <a:gd name="T27" fmla="*/ 81 h 96"/>
                <a:gd name="T28" fmla="*/ 218 w 249"/>
                <a:gd name="T29" fmla="*/ 85 h 96"/>
                <a:gd name="T30" fmla="*/ 233 w 249"/>
                <a:gd name="T31" fmla="*/ 91 h 96"/>
                <a:gd name="T32" fmla="*/ 249 w 249"/>
                <a:gd name="T33" fmla="*/ 96 h 96"/>
                <a:gd name="T34" fmla="*/ 249 w 249"/>
                <a:gd name="T35" fmla="*/ 96 h 96"/>
                <a:gd name="T36" fmla="*/ 249 w 249"/>
                <a:gd name="T37" fmla="*/ 94 h 96"/>
                <a:gd name="T38" fmla="*/ 249 w 249"/>
                <a:gd name="T39" fmla="*/ 92 h 96"/>
                <a:gd name="T40" fmla="*/ 248 w 249"/>
                <a:gd name="T41" fmla="*/ 92 h 96"/>
                <a:gd name="T42" fmla="*/ 233 w 249"/>
                <a:gd name="T43" fmla="*/ 87 h 96"/>
                <a:gd name="T44" fmla="*/ 217 w 249"/>
                <a:gd name="T45" fmla="*/ 81 h 96"/>
                <a:gd name="T46" fmla="*/ 202 w 249"/>
                <a:gd name="T47" fmla="*/ 76 h 96"/>
                <a:gd name="T48" fmla="*/ 186 w 249"/>
                <a:gd name="T49" fmla="*/ 71 h 96"/>
                <a:gd name="T50" fmla="*/ 171 w 249"/>
                <a:gd name="T51" fmla="*/ 65 h 96"/>
                <a:gd name="T52" fmla="*/ 155 w 249"/>
                <a:gd name="T53" fmla="*/ 59 h 96"/>
                <a:gd name="T54" fmla="*/ 140 w 249"/>
                <a:gd name="T55" fmla="*/ 53 h 96"/>
                <a:gd name="T56" fmla="*/ 125 w 249"/>
                <a:gd name="T57" fmla="*/ 47 h 96"/>
                <a:gd name="T58" fmla="*/ 109 w 249"/>
                <a:gd name="T59" fmla="*/ 42 h 96"/>
                <a:gd name="T60" fmla="*/ 94 w 249"/>
                <a:gd name="T61" fmla="*/ 36 h 96"/>
                <a:gd name="T62" fmla="*/ 79 w 249"/>
                <a:gd name="T63" fmla="*/ 29 h 96"/>
                <a:gd name="T64" fmla="*/ 63 w 249"/>
                <a:gd name="T65" fmla="*/ 23 h 96"/>
                <a:gd name="T66" fmla="*/ 48 w 249"/>
                <a:gd name="T67" fmla="*/ 17 h 96"/>
                <a:gd name="T68" fmla="*/ 33 w 249"/>
                <a:gd name="T69" fmla="*/ 12 h 96"/>
                <a:gd name="T70" fmla="*/ 17 w 249"/>
                <a:gd name="T71" fmla="*/ 6 h 96"/>
                <a:gd name="T72" fmla="*/ 2 w 249"/>
                <a:gd name="T73" fmla="*/ 0 h 96"/>
                <a:gd name="T74" fmla="*/ 0 w 249"/>
                <a:gd name="T75" fmla="*/ 0 h 96"/>
                <a:gd name="T76" fmla="*/ 0 w 249"/>
                <a:gd name="T77" fmla="*/ 3 h 96"/>
                <a:gd name="T78" fmla="*/ 2 w 249"/>
                <a:gd name="T79" fmla="*/ 4 h 96"/>
                <a:gd name="T80" fmla="*/ 3 w 249"/>
                <a:gd name="T81" fmla="*/ 5 h 96"/>
                <a:gd name="T82" fmla="*/ 3 w 249"/>
                <a:gd name="T8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96">
                  <a:moveTo>
                    <a:pt x="3" y="5"/>
                  </a:moveTo>
                  <a:lnTo>
                    <a:pt x="18" y="11"/>
                  </a:lnTo>
                  <a:lnTo>
                    <a:pt x="34" y="16"/>
                  </a:lnTo>
                  <a:lnTo>
                    <a:pt x="49" y="23"/>
                  </a:lnTo>
                  <a:lnTo>
                    <a:pt x="64" y="29"/>
                  </a:lnTo>
                  <a:lnTo>
                    <a:pt x="79" y="35"/>
                  </a:lnTo>
                  <a:lnTo>
                    <a:pt x="95" y="41"/>
                  </a:lnTo>
                  <a:lnTo>
                    <a:pt x="110" y="46"/>
                  </a:lnTo>
                  <a:lnTo>
                    <a:pt x="125" y="52"/>
                  </a:lnTo>
                  <a:lnTo>
                    <a:pt x="141" y="58"/>
                  </a:lnTo>
                  <a:lnTo>
                    <a:pt x="156" y="64"/>
                  </a:lnTo>
                  <a:lnTo>
                    <a:pt x="171" y="69"/>
                  </a:lnTo>
                  <a:lnTo>
                    <a:pt x="187" y="75"/>
                  </a:lnTo>
                  <a:lnTo>
                    <a:pt x="202" y="81"/>
                  </a:lnTo>
                  <a:lnTo>
                    <a:pt x="218" y="85"/>
                  </a:lnTo>
                  <a:lnTo>
                    <a:pt x="233" y="91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2"/>
                  </a:lnTo>
                  <a:lnTo>
                    <a:pt x="248" y="92"/>
                  </a:lnTo>
                  <a:lnTo>
                    <a:pt x="233" y="87"/>
                  </a:lnTo>
                  <a:lnTo>
                    <a:pt x="217" y="81"/>
                  </a:lnTo>
                  <a:lnTo>
                    <a:pt x="202" y="76"/>
                  </a:lnTo>
                  <a:lnTo>
                    <a:pt x="186" y="71"/>
                  </a:lnTo>
                  <a:lnTo>
                    <a:pt x="171" y="65"/>
                  </a:lnTo>
                  <a:lnTo>
                    <a:pt x="155" y="59"/>
                  </a:lnTo>
                  <a:lnTo>
                    <a:pt x="140" y="53"/>
                  </a:lnTo>
                  <a:lnTo>
                    <a:pt x="125" y="47"/>
                  </a:lnTo>
                  <a:lnTo>
                    <a:pt x="109" y="42"/>
                  </a:lnTo>
                  <a:lnTo>
                    <a:pt x="94" y="36"/>
                  </a:lnTo>
                  <a:lnTo>
                    <a:pt x="79" y="29"/>
                  </a:lnTo>
                  <a:lnTo>
                    <a:pt x="63" y="23"/>
                  </a:lnTo>
                  <a:lnTo>
                    <a:pt x="48" y="17"/>
                  </a:lnTo>
                  <a:lnTo>
                    <a:pt x="33" y="12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71" y="2695"/>
              <a:ext cx="203" cy="51"/>
            </a:xfrm>
            <a:custGeom>
              <a:avLst/>
              <a:gdLst>
                <a:gd name="T0" fmla="*/ 404 w 407"/>
                <a:gd name="T1" fmla="*/ 0 h 102"/>
                <a:gd name="T2" fmla="*/ 378 w 407"/>
                <a:gd name="T3" fmla="*/ 5 h 102"/>
                <a:gd name="T4" fmla="*/ 354 w 407"/>
                <a:gd name="T5" fmla="*/ 10 h 102"/>
                <a:gd name="T6" fmla="*/ 329 w 407"/>
                <a:gd name="T7" fmla="*/ 16 h 102"/>
                <a:gd name="T8" fmla="*/ 303 w 407"/>
                <a:gd name="T9" fmla="*/ 20 h 102"/>
                <a:gd name="T10" fmla="*/ 278 w 407"/>
                <a:gd name="T11" fmla="*/ 26 h 102"/>
                <a:gd name="T12" fmla="*/ 253 w 407"/>
                <a:gd name="T13" fmla="*/ 31 h 102"/>
                <a:gd name="T14" fmla="*/ 227 w 407"/>
                <a:gd name="T15" fmla="*/ 35 h 102"/>
                <a:gd name="T16" fmla="*/ 202 w 407"/>
                <a:gd name="T17" fmla="*/ 40 h 102"/>
                <a:gd name="T18" fmla="*/ 177 w 407"/>
                <a:gd name="T19" fmla="*/ 46 h 102"/>
                <a:gd name="T20" fmla="*/ 151 w 407"/>
                <a:gd name="T21" fmla="*/ 52 h 102"/>
                <a:gd name="T22" fmla="*/ 127 w 407"/>
                <a:gd name="T23" fmla="*/ 56 h 102"/>
                <a:gd name="T24" fmla="*/ 102 w 407"/>
                <a:gd name="T25" fmla="*/ 62 h 102"/>
                <a:gd name="T26" fmla="*/ 76 w 407"/>
                <a:gd name="T27" fmla="*/ 68 h 102"/>
                <a:gd name="T28" fmla="*/ 52 w 407"/>
                <a:gd name="T29" fmla="*/ 75 h 102"/>
                <a:gd name="T30" fmla="*/ 27 w 407"/>
                <a:gd name="T31" fmla="*/ 81 h 102"/>
                <a:gd name="T32" fmla="*/ 3 w 407"/>
                <a:gd name="T33" fmla="*/ 88 h 102"/>
                <a:gd name="T34" fmla="*/ 0 w 407"/>
                <a:gd name="T35" fmla="*/ 92 h 102"/>
                <a:gd name="T36" fmla="*/ 0 w 407"/>
                <a:gd name="T37" fmla="*/ 96 h 102"/>
                <a:gd name="T38" fmla="*/ 2 w 407"/>
                <a:gd name="T39" fmla="*/ 100 h 102"/>
                <a:gd name="T40" fmla="*/ 5 w 407"/>
                <a:gd name="T41" fmla="*/ 102 h 102"/>
                <a:gd name="T42" fmla="*/ 30 w 407"/>
                <a:gd name="T43" fmla="*/ 98 h 102"/>
                <a:gd name="T44" fmla="*/ 56 w 407"/>
                <a:gd name="T45" fmla="*/ 93 h 102"/>
                <a:gd name="T46" fmla="*/ 80 w 407"/>
                <a:gd name="T47" fmla="*/ 87 h 102"/>
                <a:gd name="T48" fmla="*/ 105 w 407"/>
                <a:gd name="T49" fmla="*/ 83 h 102"/>
                <a:gd name="T50" fmla="*/ 131 w 407"/>
                <a:gd name="T51" fmla="*/ 77 h 102"/>
                <a:gd name="T52" fmla="*/ 156 w 407"/>
                <a:gd name="T53" fmla="*/ 71 h 102"/>
                <a:gd name="T54" fmla="*/ 181 w 407"/>
                <a:gd name="T55" fmla="*/ 65 h 102"/>
                <a:gd name="T56" fmla="*/ 206 w 407"/>
                <a:gd name="T57" fmla="*/ 58 h 102"/>
                <a:gd name="T58" fmla="*/ 231 w 407"/>
                <a:gd name="T59" fmla="*/ 53 h 102"/>
                <a:gd name="T60" fmla="*/ 256 w 407"/>
                <a:gd name="T61" fmla="*/ 47 h 102"/>
                <a:gd name="T62" fmla="*/ 282 w 407"/>
                <a:gd name="T63" fmla="*/ 40 h 102"/>
                <a:gd name="T64" fmla="*/ 306 w 407"/>
                <a:gd name="T65" fmla="*/ 34 h 102"/>
                <a:gd name="T66" fmla="*/ 331 w 407"/>
                <a:gd name="T67" fmla="*/ 27 h 102"/>
                <a:gd name="T68" fmla="*/ 357 w 407"/>
                <a:gd name="T69" fmla="*/ 20 h 102"/>
                <a:gd name="T70" fmla="*/ 381 w 407"/>
                <a:gd name="T71" fmla="*/ 15 h 102"/>
                <a:gd name="T72" fmla="*/ 406 w 407"/>
                <a:gd name="T73" fmla="*/ 8 h 102"/>
                <a:gd name="T74" fmla="*/ 407 w 407"/>
                <a:gd name="T75" fmla="*/ 7 h 102"/>
                <a:gd name="T76" fmla="*/ 407 w 407"/>
                <a:gd name="T77" fmla="*/ 3 h 102"/>
                <a:gd name="T78" fmla="*/ 406 w 407"/>
                <a:gd name="T79" fmla="*/ 1 h 102"/>
                <a:gd name="T80" fmla="*/ 404 w 407"/>
                <a:gd name="T81" fmla="*/ 0 h 102"/>
                <a:gd name="T82" fmla="*/ 404 w 407"/>
                <a:gd name="T8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7" h="102">
                  <a:moveTo>
                    <a:pt x="404" y="0"/>
                  </a:moveTo>
                  <a:lnTo>
                    <a:pt x="378" y="5"/>
                  </a:lnTo>
                  <a:lnTo>
                    <a:pt x="354" y="10"/>
                  </a:lnTo>
                  <a:lnTo>
                    <a:pt x="329" y="16"/>
                  </a:lnTo>
                  <a:lnTo>
                    <a:pt x="303" y="20"/>
                  </a:lnTo>
                  <a:lnTo>
                    <a:pt x="278" y="26"/>
                  </a:lnTo>
                  <a:lnTo>
                    <a:pt x="253" y="31"/>
                  </a:lnTo>
                  <a:lnTo>
                    <a:pt x="227" y="35"/>
                  </a:lnTo>
                  <a:lnTo>
                    <a:pt x="202" y="40"/>
                  </a:lnTo>
                  <a:lnTo>
                    <a:pt x="177" y="46"/>
                  </a:lnTo>
                  <a:lnTo>
                    <a:pt x="151" y="52"/>
                  </a:lnTo>
                  <a:lnTo>
                    <a:pt x="127" y="56"/>
                  </a:lnTo>
                  <a:lnTo>
                    <a:pt x="102" y="62"/>
                  </a:lnTo>
                  <a:lnTo>
                    <a:pt x="76" y="68"/>
                  </a:lnTo>
                  <a:lnTo>
                    <a:pt x="52" y="75"/>
                  </a:lnTo>
                  <a:lnTo>
                    <a:pt x="27" y="81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30" y="98"/>
                  </a:lnTo>
                  <a:lnTo>
                    <a:pt x="56" y="93"/>
                  </a:lnTo>
                  <a:lnTo>
                    <a:pt x="80" y="87"/>
                  </a:lnTo>
                  <a:lnTo>
                    <a:pt x="105" y="83"/>
                  </a:lnTo>
                  <a:lnTo>
                    <a:pt x="131" y="77"/>
                  </a:lnTo>
                  <a:lnTo>
                    <a:pt x="156" y="71"/>
                  </a:lnTo>
                  <a:lnTo>
                    <a:pt x="181" y="65"/>
                  </a:lnTo>
                  <a:lnTo>
                    <a:pt x="206" y="58"/>
                  </a:lnTo>
                  <a:lnTo>
                    <a:pt x="231" y="53"/>
                  </a:lnTo>
                  <a:lnTo>
                    <a:pt x="256" y="47"/>
                  </a:lnTo>
                  <a:lnTo>
                    <a:pt x="282" y="40"/>
                  </a:lnTo>
                  <a:lnTo>
                    <a:pt x="306" y="34"/>
                  </a:lnTo>
                  <a:lnTo>
                    <a:pt x="331" y="27"/>
                  </a:lnTo>
                  <a:lnTo>
                    <a:pt x="357" y="20"/>
                  </a:lnTo>
                  <a:lnTo>
                    <a:pt x="381" y="15"/>
                  </a:lnTo>
                  <a:lnTo>
                    <a:pt x="406" y="8"/>
                  </a:lnTo>
                  <a:lnTo>
                    <a:pt x="407" y="7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14" y="2656"/>
              <a:ext cx="48" cy="18"/>
            </a:xfrm>
            <a:custGeom>
              <a:avLst/>
              <a:gdLst>
                <a:gd name="T0" fmla="*/ 4 w 95"/>
                <a:gd name="T1" fmla="*/ 6 h 36"/>
                <a:gd name="T2" fmla="*/ 16 w 95"/>
                <a:gd name="T3" fmla="*/ 9 h 36"/>
                <a:gd name="T4" fmla="*/ 26 w 95"/>
                <a:gd name="T5" fmla="*/ 11 h 36"/>
                <a:gd name="T6" fmla="*/ 36 w 95"/>
                <a:gd name="T7" fmla="*/ 15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2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3 h 36"/>
                <a:gd name="T24" fmla="*/ 93 w 95"/>
                <a:gd name="T25" fmla="*/ 30 h 36"/>
                <a:gd name="T26" fmla="*/ 83 w 95"/>
                <a:gd name="T27" fmla="*/ 25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10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2 h 36"/>
                <a:gd name="T40" fmla="*/ 1 w 95"/>
                <a:gd name="T41" fmla="*/ 0 h 36"/>
                <a:gd name="T42" fmla="*/ 0 w 95"/>
                <a:gd name="T43" fmla="*/ 2 h 36"/>
                <a:gd name="T44" fmla="*/ 0 w 95"/>
                <a:gd name="T45" fmla="*/ 3 h 36"/>
                <a:gd name="T46" fmla="*/ 2 w 95"/>
                <a:gd name="T47" fmla="*/ 5 h 36"/>
                <a:gd name="T48" fmla="*/ 4 w 95"/>
                <a:gd name="T49" fmla="*/ 6 h 36"/>
                <a:gd name="T50" fmla="*/ 4 w 95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6"/>
                  </a:moveTo>
                  <a:lnTo>
                    <a:pt x="16" y="9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10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03" y="2638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2 h 36"/>
                <a:gd name="T20" fmla="*/ 99 w 160"/>
                <a:gd name="T21" fmla="*/ 32 h 36"/>
                <a:gd name="T22" fmla="*/ 110 w 160"/>
                <a:gd name="T23" fmla="*/ 31 h 36"/>
                <a:gd name="T24" fmla="*/ 121 w 160"/>
                <a:gd name="T25" fmla="*/ 31 h 36"/>
                <a:gd name="T26" fmla="*/ 132 w 160"/>
                <a:gd name="T27" fmla="*/ 28 h 36"/>
                <a:gd name="T28" fmla="*/ 143 w 160"/>
                <a:gd name="T29" fmla="*/ 26 h 36"/>
                <a:gd name="T30" fmla="*/ 152 w 160"/>
                <a:gd name="T31" fmla="*/ 23 h 36"/>
                <a:gd name="T32" fmla="*/ 159 w 160"/>
                <a:gd name="T33" fmla="*/ 18 h 36"/>
                <a:gd name="T34" fmla="*/ 160 w 160"/>
                <a:gd name="T35" fmla="*/ 13 h 36"/>
                <a:gd name="T36" fmla="*/ 158 w 160"/>
                <a:gd name="T37" fmla="*/ 9 h 36"/>
                <a:gd name="T38" fmla="*/ 154 w 160"/>
                <a:gd name="T39" fmla="*/ 4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2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8 h 36"/>
                <a:gd name="T64" fmla="*/ 35 w 160"/>
                <a:gd name="T65" fmla="*/ 19 h 36"/>
                <a:gd name="T66" fmla="*/ 26 w 160"/>
                <a:gd name="T67" fmla="*/ 21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6 h 36"/>
                <a:gd name="T74" fmla="*/ 0 w 160"/>
                <a:gd name="T75" fmla="*/ 28 h 36"/>
                <a:gd name="T76" fmla="*/ 2 w 160"/>
                <a:gd name="T77" fmla="*/ 32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8"/>
                  </a:lnTo>
                  <a:lnTo>
                    <a:pt x="35" y="19"/>
                  </a:lnTo>
                  <a:lnTo>
                    <a:pt x="26" y="21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98" y="264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6 w 97"/>
                <a:gd name="T5" fmla="*/ 11 h 36"/>
                <a:gd name="T6" fmla="*/ 37 w 97"/>
                <a:gd name="T7" fmla="*/ 14 h 36"/>
                <a:gd name="T8" fmla="*/ 47 w 97"/>
                <a:gd name="T9" fmla="*/ 19 h 36"/>
                <a:gd name="T10" fmla="*/ 57 w 97"/>
                <a:gd name="T11" fmla="*/ 24 h 36"/>
                <a:gd name="T12" fmla="*/ 69 w 97"/>
                <a:gd name="T13" fmla="*/ 28 h 36"/>
                <a:gd name="T14" fmla="*/ 79 w 97"/>
                <a:gd name="T15" fmla="*/ 32 h 36"/>
                <a:gd name="T16" fmla="*/ 90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5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1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7 w 97"/>
                <a:gd name="T35" fmla="*/ 7 h 36"/>
                <a:gd name="T36" fmla="*/ 25 w 97"/>
                <a:gd name="T37" fmla="*/ 4 h 36"/>
                <a:gd name="T38" fmla="*/ 12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2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9"/>
                  </a:lnTo>
                  <a:lnTo>
                    <a:pt x="57" y="24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7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7" y="2623"/>
              <a:ext cx="81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4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70 w 160"/>
                <a:gd name="T15" fmla="*/ 33 h 35"/>
                <a:gd name="T16" fmla="*/ 79 w 160"/>
                <a:gd name="T17" fmla="*/ 32 h 35"/>
                <a:gd name="T18" fmla="*/ 89 w 160"/>
                <a:gd name="T19" fmla="*/ 31 h 35"/>
                <a:gd name="T20" fmla="*/ 99 w 160"/>
                <a:gd name="T21" fmla="*/ 31 h 35"/>
                <a:gd name="T22" fmla="*/ 111 w 160"/>
                <a:gd name="T23" fmla="*/ 31 h 35"/>
                <a:gd name="T24" fmla="*/ 121 w 160"/>
                <a:gd name="T25" fmla="*/ 30 h 35"/>
                <a:gd name="T26" fmla="*/ 132 w 160"/>
                <a:gd name="T27" fmla="*/ 28 h 35"/>
                <a:gd name="T28" fmla="*/ 143 w 160"/>
                <a:gd name="T29" fmla="*/ 26 h 35"/>
                <a:gd name="T30" fmla="*/ 152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9 w 160"/>
                <a:gd name="T37" fmla="*/ 9 h 35"/>
                <a:gd name="T38" fmla="*/ 154 w 160"/>
                <a:gd name="T39" fmla="*/ 4 h 35"/>
                <a:gd name="T40" fmla="*/ 151 w 160"/>
                <a:gd name="T41" fmla="*/ 2 h 35"/>
                <a:gd name="T42" fmla="*/ 141 w 160"/>
                <a:gd name="T43" fmla="*/ 0 h 35"/>
                <a:gd name="T44" fmla="*/ 131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9 w 160"/>
                <a:gd name="T51" fmla="*/ 5 h 35"/>
                <a:gd name="T52" fmla="*/ 89 w 160"/>
                <a:gd name="T53" fmla="*/ 8 h 35"/>
                <a:gd name="T54" fmla="*/ 78 w 160"/>
                <a:gd name="T55" fmla="*/ 10 h 35"/>
                <a:gd name="T56" fmla="*/ 69 w 160"/>
                <a:gd name="T57" fmla="*/ 12 h 35"/>
                <a:gd name="T58" fmla="*/ 61 w 160"/>
                <a:gd name="T59" fmla="*/ 15 h 35"/>
                <a:gd name="T60" fmla="*/ 52 w 160"/>
                <a:gd name="T61" fmla="*/ 16 h 35"/>
                <a:gd name="T62" fmla="*/ 44 w 160"/>
                <a:gd name="T63" fmla="*/ 18 h 35"/>
                <a:gd name="T64" fmla="*/ 36 w 160"/>
                <a:gd name="T65" fmla="*/ 19 h 35"/>
                <a:gd name="T66" fmla="*/ 26 w 160"/>
                <a:gd name="T67" fmla="*/ 22 h 35"/>
                <a:gd name="T68" fmla="*/ 18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7 h 35"/>
                <a:gd name="T76" fmla="*/ 2 w 160"/>
                <a:gd name="T77" fmla="*/ 31 h 35"/>
                <a:gd name="T78" fmla="*/ 5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4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9" y="31"/>
                  </a:lnTo>
                  <a:lnTo>
                    <a:pt x="99" y="31"/>
                  </a:lnTo>
                  <a:lnTo>
                    <a:pt x="111" y="31"/>
                  </a:lnTo>
                  <a:lnTo>
                    <a:pt x="121" y="30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9" y="9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9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6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83" y="2626"/>
              <a:ext cx="48" cy="18"/>
            </a:xfrm>
            <a:custGeom>
              <a:avLst/>
              <a:gdLst>
                <a:gd name="T0" fmla="*/ 5 w 97"/>
                <a:gd name="T1" fmla="*/ 4 h 34"/>
                <a:gd name="T2" fmla="*/ 16 w 97"/>
                <a:gd name="T3" fmla="*/ 6 h 34"/>
                <a:gd name="T4" fmla="*/ 27 w 97"/>
                <a:gd name="T5" fmla="*/ 10 h 34"/>
                <a:gd name="T6" fmla="*/ 38 w 97"/>
                <a:gd name="T7" fmla="*/ 13 h 34"/>
                <a:gd name="T8" fmla="*/ 48 w 97"/>
                <a:gd name="T9" fmla="*/ 17 h 34"/>
                <a:gd name="T10" fmla="*/ 59 w 97"/>
                <a:gd name="T11" fmla="*/ 21 h 34"/>
                <a:gd name="T12" fmla="*/ 69 w 97"/>
                <a:gd name="T13" fmla="*/ 26 h 34"/>
                <a:gd name="T14" fmla="*/ 80 w 97"/>
                <a:gd name="T15" fmla="*/ 31 h 34"/>
                <a:gd name="T16" fmla="*/ 90 w 97"/>
                <a:gd name="T17" fmla="*/ 34 h 34"/>
                <a:gd name="T18" fmla="*/ 95 w 97"/>
                <a:gd name="T19" fmla="*/ 34 h 34"/>
                <a:gd name="T20" fmla="*/ 97 w 97"/>
                <a:gd name="T21" fmla="*/ 33 h 34"/>
                <a:gd name="T22" fmla="*/ 96 w 97"/>
                <a:gd name="T23" fmla="*/ 31 h 34"/>
                <a:gd name="T24" fmla="*/ 93 w 97"/>
                <a:gd name="T25" fmla="*/ 28 h 34"/>
                <a:gd name="T26" fmla="*/ 83 w 97"/>
                <a:gd name="T27" fmla="*/ 23 h 34"/>
                <a:gd name="T28" fmla="*/ 72 w 97"/>
                <a:gd name="T29" fmla="*/ 17 h 34"/>
                <a:gd name="T30" fmla="*/ 61 w 97"/>
                <a:gd name="T31" fmla="*/ 12 h 34"/>
                <a:gd name="T32" fmla="*/ 50 w 97"/>
                <a:gd name="T33" fmla="*/ 9 h 34"/>
                <a:gd name="T34" fmla="*/ 37 w 97"/>
                <a:gd name="T35" fmla="*/ 5 h 34"/>
                <a:gd name="T36" fmla="*/ 25 w 97"/>
                <a:gd name="T37" fmla="*/ 3 h 34"/>
                <a:gd name="T38" fmla="*/ 13 w 97"/>
                <a:gd name="T39" fmla="*/ 1 h 34"/>
                <a:gd name="T40" fmla="*/ 1 w 97"/>
                <a:gd name="T41" fmla="*/ 0 h 34"/>
                <a:gd name="T42" fmla="*/ 0 w 97"/>
                <a:gd name="T43" fmla="*/ 1 h 34"/>
                <a:gd name="T44" fmla="*/ 0 w 97"/>
                <a:gd name="T45" fmla="*/ 2 h 34"/>
                <a:gd name="T46" fmla="*/ 2 w 97"/>
                <a:gd name="T47" fmla="*/ 3 h 34"/>
                <a:gd name="T48" fmla="*/ 5 w 97"/>
                <a:gd name="T49" fmla="*/ 4 h 34"/>
                <a:gd name="T50" fmla="*/ 5 w 9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8" y="13"/>
                  </a:lnTo>
                  <a:lnTo>
                    <a:pt x="48" y="17"/>
                  </a:lnTo>
                  <a:lnTo>
                    <a:pt x="59" y="21"/>
                  </a:lnTo>
                  <a:lnTo>
                    <a:pt x="69" y="26"/>
                  </a:lnTo>
                  <a:lnTo>
                    <a:pt x="80" y="31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3" y="23"/>
                  </a:lnTo>
                  <a:lnTo>
                    <a:pt x="72" y="17"/>
                  </a:lnTo>
                  <a:lnTo>
                    <a:pt x="61" y="12"/>
                  </a:lnTo>
                  <a:lnTo>
                    <a:pt x="50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72" y="2607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2 h 37"/>
                <a:gd name="T24" fmla="*/ 120 w 159"/>
                <a:gd name="T25" fmla="*/ 32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4 h 37"/>
                <a:gd name="T32" fmla="*/ 158 w 159"/>
                <a:gd name="T33" fmla="*/ 19 h 37"/>
                <a:gd name="T34" fmla="*/ 159 w 159"/>
                <a:gd name="T35" fmla="*/ 15 h 37"/>
                <a:gd name="T36" fmla="*/ 158 w 159"/>
                <a:gd name="T37" fmla="*/ 10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2 h 37"/>
                <a:gd name="T44" fmla="*/ 131 w 159"/>
                <a:gd name="T45" fmla="*/ 0 h 37"/>
                <a:gd name="T46" fmla="*/ 119 w 159"/>
                <a:gd name="T47" fmla="*/ 2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9 h 37"/>
                <a:gd name="T54" fmla="*/ 78 w 159"/>
                <a:gd name="T55" fmla="*/ 12 h 37"/>
                <a:gd name="T56" fmla="*/ 68 w 159"/>
                <a:gd name="T57" fmla="*/ 14 h 37"/>
                <a:gd name="T58" fmla="*/ 60 w 159"/>
                <a:gd name="T59" fmla="*/ 15 h 37"/>
                <a:gd name="T60" fmla="*/ 51 w 159"/>
                <a:gd name="T61" fmla="*/ 18 h 37"/>
                <a:gd name="T62" fmla="*/ 43 w 159"/>
                <a:gd name="T63" fmla="*/ 19 h 37"/>
                <a:gd name="T64" fmla="*/ 35 w 159"/>
                <a:gd name="T65" fmla="*/ 21 h 37"/>
                <a:gd name="T66" fmla="*/ 26 w 159"/>
                <a:gd name="T67" fmla="*/ 22 h 37"/>
                <a:gd name="T68" fmla="*/ 18 w 159"/>
                <a:gd name="T69" fmla="*/ 25 h 37"/>
                <a:gd name="T70" fmla="*/ 10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2"/>
                  </a:lnTo>
                  <a:lnTo>
                    <a:pt x="120" y="32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4"/>
                  </a:lnTo>
                  <a:lnTo>
                    <a:pt x="158" y="19"/>
                  </a:lnTo>
                  <a:lnTo>
                    <a:pt x="159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2"/>
                  </a:lnTo>
                  <a:lnTo>
                    <a:pt x="131" y="0"/>
                  </a:lnTo>
                  <a:lnTo>
                    <a:pt x="119" y="2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6" y="22"/>
                  </a:lnTo>
                  <a:lnTo>
                    <a:pt x="18" y="25"/>
                  </a:lnTo>
                  <a:lnTo>
                    <a:pt x="10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67" y="2611"/>
              <a:ext cx="48" cy="18"/>
            </a:xfrm>
            <a:custGeom>
              <a:avLst/>
              <a:gdLst>
                <a:gd name="T0" fmla="*/ 5 w 96"/>
                <a:gd name="T1" fmla="*/ 4 h 34"/>
                <a:gd name="T2" fmla="*/ 16 w 96"/>
                <a:gd name="T3" fmla="*/ 6 h 34"/>
                <a:gd name="T4" fmla="*/ 27 w 96"/>
                <a:gd name="T5" fmla="*/ 10 h 34"/>
                <a:gd name="T6" fmla="*/ 37 w 96"/>
                <a:gd name="T7" fmla="*/ 13 h 34"/>
                <a:gd name="T8" fmla="*/ 48 w 96"/>
                <a:gd name="T9" fmla="*/ 17 h 34"/>
                <a:gd name="T10" fmla="*/ 58 w 96"/>
                <a:gd name="T11" fmla="*/ 21 h 34"/>
                <a:gd name="T12" fmla="*/ 68 w 96"/>
                <a:gd name="T13" fmla="*/ 26 h 34"/>
                <a:gd name="T14" fmla="*/ 79 w 96"/>
                <a:gd name="T15" fmla="*/ 31 h 34"/>
                <a:gd name="T16" fmla="*/ 90 w 96"/>
                <a:gd name="T17" fmla="*/ 34 h 34"/>
                <a:gd name="T18" fmla="*/ 94 w 96"/>
                <a:gd name="T19" fmla="*/ 34 h 34"/>
                <a:gd name="T20" fmla="*/ 96 w 96"/>
                <a:gd name="T21" fmla="*/ 33 h 34"/>
                <a:gd name="T22" fmla="*/ 96 w 96"/>
                <a:gd name="T23" fmla="*/ 31 h 34"/>
                <a:gd name="T24" fmla="*/ 93 w 96"/>
                <a:gd name="T25" fmla="*/ 28 h 34"/>
                <a:gd name="T26" fmla="*/ 82 w 96"/>
                <a:gd name="T27" fmla="*/ 23 h 34"/>
                <a:gd name="T28" fmla="*/ 71 w 96"/>
                <a:gd name="T29" fmla="*/ 17 h 34"/>
                <a:gd name="T30" fmla="*/ 60 w 96"/>
                <a:gd name="T31" fmla="*/ 12 h 34"/>
                <a:gd name="T32" fmla="*/ 49 w 96"/>
                <a:gd name="T33" fmla="*/ 9 h 34"/>
                <a:gd name="T34" fmla="*/ 37 w 96"/>
                <a:gd name="T35" fmla="*/ 5 h 34"/>
                <a:gd name="T36" fmla="*/ 25 w 96"/>
                <a:gd name="T37" fmla="*/ 3 h 34"/>
                <a:gd name="T38" fmla="*/ 13 w 96"/>
                <a:gd name="T39" fmla="*/ 1 h 34"/>
                <a:gd name="T40" fmla="*/ 2 w 96"/>
                <a:gd name="T41" fmla="*/ 0 h 34"/>
                <a:gd name="T42" fmla="*/ 0 w 96"/>
                <a:gd name="T43" fmla="*/ 0 h 34"/>
                <a:gd name="T44" fmla="*/ 0 w 96"/>
                <a:gd name="T45" fmla="*/ 2 h 34"/>
                <a:gd name="T46" fmla="*/ 3 w 96"/>
                <a:gd name="T47" fmla="*/ 3 h 34"/>
                <a:gd name="T48" fmla="*/ 5 w 96"/>
                <a:gd name="T49" fmla="*/ 4 h 34"/>
                <a:gd name="T50" fmla="*/ 5 w 96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8" y="17"/>
                  </a:lnTo>
                  <a:lnTo>
                    <a:pt x="58" y="21"/>
                  </a:lnTo>
                  <a:lnTo>
                    <a:pt x="68" y="26"/>
                  </a:lnTo>
                  <a:lnTo>
                    <a:pt x="79" y="31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6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2" y="23"/>
                  </a:lnTo>
                  <a:lnTo>
                    <a:pt x="71" y="17"/>
                  </a:lnTo>
                  <a:lnTo>
                    <a:pt x="60" y="12"/>
                  </a:lnTo>
                  <a:lnTo>
                    <a:pt x="49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56" y="2592"/>
              <a:ext cx="80" cy="19"/>
            </a:xfrm>
            <a:custGeom>
              <a:avLst/>
              <a:gdLst>
                <a:gd name="T0" fmla="*/ 7 w 159"/>
                <a:gd name="T1" fmla="*/ 36 h 36"/>
                <a:gd name="T2" fmla="*/ 16 w 159"/>
                <a:gd name="T3" fmla="*/ 36 h 36"/>
                <a:gd name="T4" fmla="*/ 24 w 159"/>
                <a:gd name="T5" fmla="*/ 36 h 36"/>
                <a:gd name="T6" fmla="*/ 33 w 159"/>
                <a:gd name="T7" fmla="*/ 36 h 36"/>
                <a:gd name="T8" fmla="*/ 42 w 159"/>
                <a:gd name="T9" fmla="*/ 36 h 36"/>
                <a:gd name="T10" fmla="*/ 50 w 159"/>
                <a:gd name="T11" fmla="*/ 35 h 36"/>
                <a:gd name="T12" fmla="*/ 60 w 159"/>
                <a:gd name="T13" fmla="*/ 34 h 36"/>
                <a:gd name="T14" fmla="*/ 68 w 159"/>
                <a:gd name="T15" fmla="*/ 34 h 36"/>
                <a:gd name="T16" fmla="*/ 77 w 159"/>
                <a:gd name="T17" fmla="*/ 33 h 36"/>
                <a:gd name="T18" fmla="*/ 86 w 159"/>
                <a:gd name="T19" fmla="*/ 32 h 36"/>
                <a:gd name="T20" fmla="*/ 96 w 159"/>
                <a:gd name="T21" fmla="*/ 32 h 36"/>
                <a:gd name="T22" fmla="*/ 108 w 159"/>
                <a:gd name="T23" fmla="*/ 31 h 36"/>
                <a:gd name="T24" fmla="*/ 119 w 159"/>
                <a:gd name="T25" fmla="*/ 31 h 36"/>
                <a:gd name="T26" fmla="*/ 130 w 159"/>
                <a:gd name="T27" fmla="*/ 28 h 36"/>
                <a:gd name="T28" fmla="*/ 140 w 159"/>
                <a:gd name="T29" fmla="*/ 26 h 36"/>
                <a:gd name="T30" fmla="*/ 149 w 159"/>
                <a:gd name="T31" fmla="*/ 23 h 36"/>
                <a:gd name="T32" fmla="*/ 158 w 159"/>
                <a:gd name="T33" fmla="*/ 18 h 36"/>
                <a:gd name="T34" fmla="*/ 159 w 159"/>
                <a:gd name="T35" fmla="*/ 13 h 36"/>
                <a:gd name="T36" fmla="*/ 156 w 159"/>
                <a:gd name="T37" fmla="*/ 9 h 36"/>
                <a:gd name="T38" fmla="*/ 153 w 159"/>
                <a:gd name="T39" fmla="*/ 4 h 36"/>
                <a:gd name="T40" fmla="*/ 148 w 159"/>
                <a:gd name="T41" fmla="*/ 2 h 36"/>
                <a:gd name="T42" fmla="*/ 138 w 159"/>
                <a:gd name="T43" fmla="*/ 0 h 36"/>
                <a:gd name="T44" fmla="*/ 129 w 159"/>
                <a:gd name="T45" fmla="*/ 0 h 36"/>
                <a:gd name="T46" fmla="*/ 117 w 159"/>
                <a:gd name="T47" fmla="*/ 1 h 36"/>
                <a:gd name="T48" fmla="*/ 107 w 159"/>
                <a:gd name="T49" fmla="*/ 3 h 36"/>
                <a:gd name="T50" fmla="*/ 96 w 159"/>
                <a:gd name="T51" fmla="*/ 5 h 36"/>
                <a:gd name="T52" fmla="*/ 86 w 159"/>
                <a:gd name="T53" fmla="*/ 8 h 36"/>
                <a:gd name="T54" fmla="*/ 76 w 159"/>
                <a:gd name="T55" fmla="*/ 10 h 36"/>
                <a:gd name="T56" fmla="*/ 66 w 159"/>
                <a:gd name="T57" fmla="*/ 12 h 36"/>
                <a:gd name="T58" fmla="*/ 58 w 159"/>
                <a:gd name="T59" fmla="*/ 15 h 36"/>
                <a:gd name="T60" fmla="*/ 50 w 159"/>
                <a:gd name="T61" fmla="*/ 16 h 36"/>
                <a:gd name="T62" fmla="*/ 42 w 159"/>
                <a:gd name="T63" fmla="*/ 18 h 36"/>
                <a:gd name="T64" fmla="*/ 34 w 159"/>
                <a:gd name="T65" fmla="*/ 19 h 36"/>
                <a:gd name="T66" fmla="*/ 25 w 159"/>
                <a:gd name="T67" fmla="*/ 21 h 36"/>
                <a:gd name="T68" fmla="*/ 17 w 159"/>
                <a:gd name="T69" fmla="*/ 23 h 36"/>
                <a:gd name="T70" fmla="*/ 9 w 159"/>
                <a:gd name="T71" fmla="*/ 25 h 36"/>
                <a:gd name="T72" fmla="*/ 1 w 159"/>
                <a:gd name="T73" fmla="*/ 26 h 36"/>
                <a:gd name="T74" fmla="*/ 0 w 159"/>
                <a:gd name="T75" fmla="*/ 28 h 36"/>
                <a:gd name="T76" fmla="*/ 1 w 159"/>
                <a:gd name="T77" fmla="*/ 32 h 36"/>
                <a:gd name="T78" fmla="*/ 3 w 159"/>
                <a:gd name="T79" fmla="*/ 35 h 36"/>
                <a:gd name="T80" fmla="*/ 7 w 159"/>
                <a:gd name="T81" fmla="*/ 36 h 36"/>
                <a:gd name="T82" fmla="*/ 7 w 159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6">
                  <a:moveTo>
                    <a:pt x="7" y="36"/>
                  </a:moveTo>
                  <a:lnTo>
                    <a:pt x="16" y="36"/>
                  </a:lnTo>
                  <a:lnTo>
                    <a:pt x="24" y="36"/>
                  </a:lnTo>
                  <a:lnTo>
                    <a:pt x="33" y="36"/>
                  </a:lnTo>
                  <a:lnTo>
                    <a:pt x="42" y="36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2"/>
                  </a:lnTo>
                  <a:lnTo>
                    <a:pt x="96" y="32"/>
                  </a:lnTo>
                  <a:lnTo>
                    <a:pt x="108" y="31"/>
                  </a:lnTo>
                  <a:lnTo>
                    <a:pt x="119" y="31"/>
                  </a:lnTo>
                  <a:lnTo>
                    <a:pt x="130" y="28"/>
                  </a:lnTo>
                  <a:lnTo>
                    <a:pt x="140" y="26"/>
                  </a:lnTo>
                  <a:lnTo>
                    <a:pt x="149" y="23"/>
                  </a:lnTo>
                  <a:lnTo>
                    <a:pt x="158" y="18"/>
                  </a:lnTo>
                  <a:lnTo>
                    <a:pt x="159" y="13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7" y="1"/>
                  </a:lnTo>
                  <a:lnTo>
                    <a:pt x="107" y="3"/>
                  </a:lnTo>
                  <a:lnTo>
                    <a:pt x="96" y="5"/>
                  </a:lnTo>
                  <a:lnTo>
                    <a:pt x="86" y="8"/>
                  </a:lnTo>
                  <a:lnTo>
                    <a:pt x="76" y="10"/>
                  </a:lnTo>
                  <a:lnTo>
                    <a:pt x="66" y="12"/>
                  </a:lnTo>
                  <a:lnTo>
                    <a:pt x="58" y="15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5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50" y="2596"/>
              <a:ext cx="49" cy="18"/>
            </a:xfrm>
            <a:custGeom>
              <a:avLst/>
              <a:gdLst>
                <a:gd name="T0" fmla="*/ 5 w 97"/>
                <a:gd name="T1" fmla="*/ 6 h 36"/>
                <a:gd name="T2" fmla="*/ 17 w 97"/>
                <a:gd name="T3" fmla="*/ 9 h 36"/>
                <a:gd name="T4" fmla="*/ 28 w 97"/>
                <a:gd name="T5" fmla="*/ 11 h 36"/>
                <a:gd name="T6" fmla="*/ 39 w 97"/>
                <a:gd name="T7" fmla="*/ 15 h 36"/>
                <a:gd name="T8" fmla="*/ 49 w 97"/>
                <a:gd name="T9" fmla="*/ 19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2 h 36"/>
                <a:gd name="T16" fmla="*/ 92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4 w 97"/>
                <a:gd name="T25" fmla="*/ 30 h 36"/>
                <a:gd name="T26" fmla="*/ 83 w 97"/>
                <a:gd name="T27" fmla="*/ 25 h 36"/>
                <a:gd name="T28" fmla="*/ 73 w 97"/>
                <a:gd name="T29" fmla="*/ 19 h 36"/>
                <a:gd name="T30" fmla="*/ 62 w 97"/>
                <a:gd name="T31" fmla="*/ 14 h 36"/>
                <a:gd name="T32" fmla="*/ 50 w 97"/>
                <a:gd name="T33" fmla="*/ 10 h 36"/>
                <a:gd name="T34" fmla="*/ 39 w 97"/>
                <a:gd name="T35" fmla="*/ 7 h 36"/>
                <a:gd name="T36" fmla="*/ 26 w 97"/>
                <a:gd name="T37" fmla="*/ 4 h 36"/>
                <a:gd name="T38" fmla="*/ 14 w 97"/>
                <a:gd name="T39" fmla="*/ 2 h 36"/>
                <a:gd name="T40" fmla="*/ 2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3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7" y="9"/>
                  </a:lnTo>
                  <a:lnTo>
                    <a:pt x="28" y="11"/>
                  </a:lnTo>
                  <a:lnTo>
                    <a:pt x="39" y="15"/>
                  </a:lnTo>
                  <a:lnTo>
                    <a:pt x="49" y="19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2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83" y="25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0" y="10"/>
                  </a:lnTo>
                  <a:lnTo>
                    <a:pt x="39" y="7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40" y="2577"/>
              <a:ext cx="80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2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69 w 160"/>
                <a:gd name="T15" fmla="*/ 33 h 35"/>
                <a:gd name="T16" fmla="*/ 78 w 160"/>
                <a:gd name="T17" fmla="*/ 32 h 35"/>
                <a:gd name="T18" fmla="*/ 87 w 160"/>
                <a:gd name="T19" fmla="*/ 31 h 35"/>
                <a:gd name="T20" fmla="*/ 98 w 160"/>
                <a:gd name="T21" fmla="*/ 31 h 35"/>
                <a:gd name="T22" fmla="*/ 109 w 160"/>
                <a:gd name="T23" fmla="*/ 31 h 35"/>
                <a:gd name="T24" fmla="*/ 121 w 160"/>
                <a:gd name="T25" fmla="*/ 30 h 35"/>
                <a:gd name="T26" fmla="*/ 131 w 160"/>
                <a:gd name="T27" fmla="*/ 28 h 35"/>
                <a:gd name="T28" fmla="*/ 141 w 160"/>
                <a:gd name="T29" fmla="*/ 26 h 35"/>
                <a:gd name="T30" fmla="*/ 151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8 w 160"/>
                <a:gd name="T37" fmla="*/ 9 h 35"/>
                <a:gd name="T38" fmla="*/ 154 w 160"/>
                <a:gd name="T39" fmla="*/ 4 h 35"/>
                <a:gd name="T40" fmla="*/ 150 w 160"/>
                <a:gd name="T41" fmla="*/ 2 h 35"/>
                <a:gd name="T42" fmla="*/ 140 w 160"/>
                <a:gd name="T43" fmla="*/ 0 h 35"/>
                <a:gd name="T44" fmla="*/ 130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8 w 160"/>
                <a:gd name="T51" fmla="*/ 5 h 35"/>
                <a:gd name="T52" fmla="*/ 87 w 160"/>
                <a:gd name="T53" fmla="*/ 8 h 35"/>
                <a:gd name="T54" fmla="*/ 77 w 160"/>
                <a:gd name="T55" fmla="*/ 10 h 35"/>
                <a:gd name="T56" fmla="*/ 68 w 160"/>
                <a:gd name="T57" fmla="*/ 12 h 35"/>
                <a:gd name="T58" fmla="*/ 60 w 160"/>
                <a:gd name="T59" fmla="*/ 15 h 35"/>
                <a:gd name="T60" fmla="*/ 52 w 160"/>
                <a:gd name="T61" fmla="*/ 16 h 35"/>
                <a:gd name="T62" fmla="*/ 42 w 160"/>
                <a:gd name="T63" fmla="*/ 18 h 35"/>
                <a:gd name="T64" fmla="*/ 34 w 160"/>
                <a:gd name="T65" fmla="*/ 19 h 35"/>
                <a:gd name="T66" fmla="*/ 26 w 160"/>
                <a:gd name="T67" fmla="*/ 21 h 35"/>
                <a:gd name="T68" fmla="*/ 17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8 h 35"/>
                <a:gd name="T76" fmla="*/ 1 w 160"/>
                <a:gd name="T77" fmla="*/ 31 h 35"/>
                <a:gd name="T78" fmla="*/ 3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2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69" y="33"/>
                  </a:lnTo>
                  <a:lnTo>
                    <a:pt x="78" y="32"/>
                  </a:lnTo>
                  <a:lnTo>
                    <a:pt x="87" y="31"/>
                  </a:lnTo>
                  <a:lnTo>
                    <a:pt x="98" y="31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8"/>
                  </a:lnTo>
                  <a:lnTo>
                    <a:pt x="141" y="26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8" y="5"/>
                  </a:lnTo>
                  <a:lnTo>
                    <a:pt x="87" y="8"/>
                  </a:lnTo>
                  <a:lnTo>
                    <a:pt x="77" y="10"/>
                  </a:lnTo>
                  <a:lnTo>
                    <a:pt x="68" y="12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6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934" y="258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7 w 97"/>
                <a:gd name="T5" fmla="*/ 11 h 36"/>
                <a:gd name="T6" fmla="*/ 38 w 97"/>
                <a:gd name="T7" fmla="*/ 14 h 36"/>
                <a:gd name="T8" fmla="*/ 48 w 97"/>
                <a:gd name="T9" fmla="*/ 19 h 36"/>
                <a:gd name="T10" fmla="*/ 59 w 97"/>
                <a:gd name="T11" fmla="*/ 22 h 36"/>
                <a:gd name="T12" fmla="*/ 70 w 97"/>
                <a:gd name="T13" fmla="*/ 27 h 36"/>
                <a:gd name="T14" fmla="*/ 80 w 97"/>
                <a:gd name="T15" fmla="*/ 32 h 36"/>
                <a:gd name="T16" fmla="*/ 91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2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8 w 97"/>
                <a:gd name="T35" fmla="*/ 6 h 36"/>
                <a:gd name="T36" fmla="*/ 25 w 97"/>
                <a:gd name="T37" fmla="*/ 4 h 36"/>
                <a:gd name="T38" fmla="*/ 14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1 w 97"/>
                <a:gd name="T45" fmla="*/ 3 h 36"/>
                <a:gd name="T46" fmla="*/ 3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2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924" y="2562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3 h 37"/>
                <a:gd name="T24" fmla="*/ 121 w 160"/>
                <a:gd name="T25" fmla="*/ 32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5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0 h 37"/>
                <a:gd name="T38" fmla="*/ 154 w 160"/>
                <a:gd name="T39" fmla="*/ 5 h 37"/>
                <a:gd name="T40" fmla="*/ 150 w 160"/>
                <a:gd name="T41" fmla="*/ 3 h 37"/>
                <a:gd name="T42" fmla="*/ 141 w 160"/>
                <a:gd name="T43" fmla="*/ 2 h 37"/>
                <a:gd name="T44" fmla="*/ 130 w 160"/>
                <a:gd name="T45" fmla="*/ 0 h 37"/>
                <a:gd name="T46" fmla="*/ 120 w 160"/>
                <a:gd name="T47" fmla="*/ 2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9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5 h 37"/>
                <a:gd name="T60" fmla="*/ 52 w 160"/>
                <a:gd name="T61" fmla="*/ 18 h 37"/>
                <a:gd name="T62" fmla="*/ 43 w 160"/>
                <a:gd name="T63" fmla="*/ 19 h 37"/>
                <a:gd name="T64" fmla="*/ 35 w 160"/>
                <a:gd name="T65" fmla="*/ 21 h 37"/>
                <a:gd name="T66" fmla="*/ 27 w 160"/>
                <a:gd name="T67" fmla="*/ 22 h 37"/>
                <a:gd name="T68" fmla="*/ 17 w 160"/>
                <a:gd name="T69" fmla="*/ 25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3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3"/>
                  </a:lnTo>
                  <a:lnTo>
                    <a:pt x="121" y="32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5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2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2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7" y="22"/>
                  </a:lnTo>
                  <a:lnTo>
                    <a:pt x="17" y="25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47" y="2685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5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3 w 97"/>
                <a:gd name="T29" fmla="*/ 17 h 35"/>
                <a:gd name="T30" fmla="*/ 61 w 97"/>
                <a:gd name="T31" fmla="*/ 13 h 35"/>
                <a:gd name="T32" fmla="*/ 50 w 97"/>
                <a:gd name="T33" fmla="*/ 9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2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5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3" y="17"/>
                  </a:lnTo>
                  <a:lnTo>
                    <a:pt x="61" y="13"/>
                  </a:lnTo>
                  <a:lnTo>
                    <a:pt x="50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36" y="2666"/>
              <a:ext cx="80" cy="18"/>
            </a:xfrm>
            <a:custGeom>
              <a:avLst/>
              <a:gdLst>
                <a:gd name="T0" fmla="*/ 7 w 161"/>
                <a:gd name="T1" fmla="*/ 37 h 37"/>
                <a:gd name="T2" fmla="*/ 16 w 161"/>
                <a:gd name="T3" fmla="*/ 37 h 37"/>
                <a:gd name="T4" fmla="*/ 26 w 161"/>
                <a:gd name="T5" fmla="*/ 37 h 37"/>
                <a:gd name="T6" fmla="*/ 34 w 161"/>
                <a:gd name="T7" fmla="*/ 37 h 37"/>
                <a:gd name="T8" fmla="*/ 43 w 161"/>
                <a:gd name="T9" fmla="*/ 37 h 37"/>
                <a:gd name="T10" fmla="*/ 52 w 161"/>
                <a:gd name="T11" fmla="*/ 36 h 37"/>
                <a:gd name="T12" fmla="*/ 60 w 161"/>
                <a:gd name="T13" fmla="*/ 35 h 37"/>
                <a:gd name="T14" fmla="*/ 69 w 161"/>
                <a:gd name="T15" fmla="*/ 35 h 37"/>
                <a:gd name="T16" fmla="*/ 79 w 161"/>
                <a:gd name="T17" fmla="*/ 33 h 37"/>
                <a:gd name="T18" fmla="*/ 88 w 161"/>
                <a:gd name="T19" fmla="*/ 32 h 37"/>
                <a:gd name="T20" fmla="*/ 98 w 161"/>
                <a:gd name="T21" fmla="*/ 32 h 37"/>
                <a:gd name="T22" fmla="*/ 110 w 161"/>
                <a:gd name="T23" fmla="*/ 31 h 37"/>
                <a:gd name="T24" fmla="*/ 121 w 161"/>
                <a:gd name="T25" fmla="*/ 31 h 37"/>
                <a:gd name="T26" fmla="*/ 132 w 161"/>
                <a:gd name="T27" fmla="*/ 29 h 37"/>
                <a:gd name="T28" fmla="*/ 142 w 161"/>
                <a:gd name="T29" fmla="*/ 27 h 37"/>
                <a:gd name="T30" fmla="*/ 151 w 161"/>
                <a:gd name="T31" fmla="*/ 23 h 37"/>
                <a:gd name="T32" fmla="*/ 159 w 161"/>
                <a:gd name="T33" fmla="*/ 18 h 37"/>
                <a:gd name="T34" fmla="*/ 161 w 161"/>
                <a:gd name="T35" fmla="*/ 14 h 37"/>
                <a:gd name="T36" fmla="*/ 158 w 161"/>
                <a:gd name="T37" fmla="*/ 9 h 37"/>
                <a:gd name="T38" fmla="*/ 155 w 161"/>
                <a:gd name="T39" fmla="*/ 5 h 37"/>
                <a:gd name="T40" fmla="*/ 150 w 161"/>
                <a:gd name="T41" fmla="*/ 2 h 37"/>
                <a:gd name="T42" fmla="*/ 140 w 161"/>
                <a:gd name="T43" fmla="*/ 0 h 37"/>
                <a:gd name="T44" fmla="*/ 131 w 161"/>
                <a:gd name="T45" fmla="*/ 0 h 37"/>
                <a:gd name="T46" fmla="*/ 119 w 161"/>
                <a:gd name="T47" fmla="*/ 1 h 37"/>
                <a:gd name="T48" fmla="*/ 109 w 161"/>
                <a:gd name="T49" fmla="*/ 3 h 37"/>
                <a:gd name="T50" fmla="*/ 98 w 161"/>
                <a:gd name="T51" fmla="*/ 6 h 37"/>
                <a:gd name="T52" fmla="*/ 88 w 161"/>
                <a:gd name="T53" fmla="*/ 8 h 37"/>
                <a:gd name="T54" fmla="*/ 78 w 161"/>
                <a:gd name="T55" fmla="*/ 10 h 37"/>
                <a:gd name="T56" fmla="*/ 68 w 161"/>
                <a:gd name="T57" fmla="*/ 13 h 37"/>
                <a:gd name="T58" fmla="*/ 60 w 161"/>
                <a:gd name="T59" fmla="*/ 15 h 37"/>
                <a:gd name="T60" fmla="*/ 52 w 161"/>
                <a:gd name="T61" fmla="*/ 16 h 37"/>
                <a:gd name="T62" fmla="*/ 43 w 161"/>
                <a:gd name="T63" fmla="*/ 18 h 37"/>
                <a:gd name="T64" fmla="*/ 35 w 161"/>
                <a:gd name="T65" fmla="*/ 20 h 37"/>
                <a:gd name="T66" fmla="*/ 27 w 161"/>
                <a:gd name="T67" fmla="*/ 22 h 37"/>
                <a:gd name="T68" fmla="*/ 18 w 161"/>
                <a:gd name="T69" fmla="*/ 23 h 37"/>
                <a:gd name="T70" fmla="*/ 10 w 161"/>
                <a:gd name="T71" fmla="*/ 25 h 37"/>
                <a:gd name="T72" fmla="*/ 1 w 161"/>
                <a:gd name="T73" fmla="*/ 27 h 37"/>
                <a:gd name="T74" fmla="*/ 0 w 161"/>
                <a:gd name="T75" fmla="*/ 29 h 37"/>
                <a:gd name="T76" fmla="*/ 1 w 161"/>
                <a:gd name="T77" fmla="*/ 32 h 37"/>
                <a:gd name="T78" fmla="*/ 4 w 161"/>
                <a:gd name="T79" fmla="*/ 36 h 37"/>
                <a:gd name="T80" fmla="*/ 7 w 161"/>
                <a:gd name="T81" fmla="*/ 37 h 37"/>
                <a:gd name="T82" fmla="*/ 7 w 161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2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8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1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3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10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631" y="2669"/>
              <a:ext cx="48" cy="18"/>
            </a:xfrm>
            <a:custGeom>
              <a:avLst/>
              <a:gdLst>
                <a:gd name="T0" fmla="*/ 5 w 97"/>
                <a:gd name="T1" fmla="*/ 6 h 36"/>
                <a:gd name="T2" fmla="*/ 16 w 97"/>
                <a:gd name="T3" fmla="*/ 8 h 36"/>
                <a:gd name="T4" fmla="*/ 28 w 97"/>
                <a:gd name="T5" fmla="*/ 10 h 36"/>
                <a:gd name="T6" fmla="*/ 38 w 97"/>
                <a:gd name="T7" fmla="*/ 15 h 36"/>
                <a:gd name="T8" fmla="*/ 49 w 97"/>
                <a:gd name="T9" fmla="*/ 18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1 h 36"/>
                <a:gd name="T16" fmla="*/ 91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2 h 36"/>
                <a:gd name="T24" fmla="*/ 94 w 97"/>
                <a:gd name="T25" fmla="*/ 30 h 36"/>
                <a:gd name="T26" fmla="*/ 83 w 97"/>
                <a:gd name="T27" fmla="*/ 24 h 36"/>
                <a:gd name="T28" fmla="*/ 73 w 97"/>
                <a:gd name="T29" fmla="*/ 18 h 36"/>
                <a:gd name="T30" fmla="*/ 61 w 97"/>
                <a:gd name="T31" fmla="*/ 14 h 36"/>
                <a:gd name="T32" fmla="*/ 50 w 97"/>
                <a:gd name="T33" fmla="*/ 9 h 36"/>
                <a:gd name="T34" fmla="*/ 38 w 97"/>
                <a:gd name="T35" fmla="*/ 7 h 36"/>
                <a:gd name="T36" fmla="*/ 26 w 97"/>
                <a:gd name="T37" fmla="*/ 3 h 36"/>
                <a:gd name="T38" fmla="*/ 14 w 97"/>
                <a:gd name="T39" fmla="*/ 1 h 36"/>
                <a:gd name="T40" fmla="*/ 1 w 97"/>
                <a:gd name="T41" fmla="*/ 0 h 36"/>
                <a:gd name="T42" fmla="*/ 0 w 97"/>
                <a:gd name="T43" fmla="*/ 1 h 36"/>
                <a:gd name="T44" fmla="*/ 1 w 97"/>
                <a:gd name="T45" fmla="*/ 2 h 36"/>
                <a:gd name="T46" fmla="*/ 4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6" y="8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9" y="18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1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3" y="18"/>
                  </a:lnTo>
                  <a:lnTo>
                    <a:pt x="61" y="14"/>
                  </a:lnTo>
                  <a:lnTo>
                    <a:pt x="50" y="9"/>
                  </a:lnTo>
                  <a:lnTo>
                    <a:pt x="38" y="7"/>
                  </a:lnTo>
                  <a:lnTo>
                    <a:pt x="26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620" y="265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6 h 36"/>
                <a:gd name="T12" fmla="*/ 61 w 160"/>
                <a:gd name="T13" fmla="*/ 35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2 h 36"/>
                <a:gd name="T20" fmla="*/ 99 w 160"/>
                <a:gd name="T21" fmla="*/ 32 h 36"/>
                <a:gd name="T22" fmla="*/ 109 w 160"/>
                <a:gd name="T23" fmla="*/ 31 h 36"/>
                <a:gd name="T24" fmla="*/ 121 w 160"/>
                <a:gd name="T25" fmla="*/ 30 h 36"/>
                <a:gd name="T26" fmla="*/ 131 w 160"/>
                <a:gd name="T27" fmla="*/ 29 h 36"/>
                <a:gd name="T28" fmla="*/ 141 w 160"/>
                <a:gd name="T29" fmla="*/ 27 h 36"/>
                <a:gd name="T30" fmla="*/ 151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4 h 36"/>
                <a:gd name="T50" fmla="*/ 99 w 160"/>
                <a:gd name="T51" fmla="*/ 6 h 36"/>
                <a:gd name="T52" fmla="*/ 87 w 160"/>
                <a:gd name="T53" fmla="*/ 8 h 36"/>
                <a:gd name="T54" fmla="*/ 78 w 160"/>
                <a:gd name="T55" fmla="*/ 10 h 36"/>
                <a:gd name="T56" fmla="*/ 68 w 160"/>
                <a:gd name="T57" fmla="*/ 13 h 36"/>
                <a:gd name="T58" fmla="*/ 60 w 160"/>
                <a:gd name="T59" fmla="*/ 15 h 36"/>
                <a:gd name="T60" fmla="*/ 51 w 160"/>
                <a:gd name="T61" fmla="*/ 16 h 36"/>
                <a:gd name="T62" fmla="*/ 42 w 160"/>
                <a:gd name="T63" fmla="*/ 19 h 36"/>
                <a:gd name="T64" fmla="*/ 34 w 160"/>
                <a:gd name="T65" fmla="*/ 20 h 36"/>
                <a:gd name="T66" fmla="*/ 26 w 160"/>
                <a:gd name="T67" fmla="*/ 22 h 36"/>
                <a:gd name="T68" fmla="*/ 17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9 h 36"/>
                <a:gd name="T76" fmla="*/ 1 w 160"/>
                <a:gd name="T77" fmla="*/ 31 h 36"/>
                <a:gd name="T78" fmla="*/ 3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6"/>
                  </a:lnTo>
                  <a:lnTo>
                    <a:pt x="61" y="35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9"/>
                  </a:lnTo>
                  <a:lnTo>
                    <a:pt x="141" y="27"/>
                  </a:lnTo>
                  <a:lnTo>
                    <a:pt x="151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2" y="19"/>
                  </a:lnTo>
                  <a:lnTo>
                    <a:pt x="34" y="20"/>
                  </a:lnTo>
                  <a:lnTo>
                    <a:pt x="26" y="22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715" y="2654"/>
              <a:ext cx="48" cy="18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0 h 36"/>
                <a:gd name="T6" fmla="*/ 38 w 96"/>
                <a:gd name="T7" fmla="*/ 14 h 36"/>
                <a:gd name="T8" fmla="*/ 48 w 96"/>
                <a:gd name="T9" fmla="*/ 18 h 36"/>
                <a:gd name="T10" fmla="*/ 58 w 96"/>
                <a:gd name="T11" fmla="*/ 22 h 36"/>
                <a:gd name="T12" fmla="*/ 70 w 96"/>
                <a:gd name="T13" fmla="*/ 26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2 h 36"/>
                <a:gd name="T46" fmla="*/ 3 w 96"/>
                <a:gd name="T47" fmla="*/ 3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8" y="22"/>
                  </a:lnTo>
                  <a:lnTo>
                    <a:pt x="70" y="26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04" y="2635"/>
              <a:ext cx="80" cy="19"/>
            </a:xfrm>
            <a:custGeom>
              <a:avLst/>
              <a:gdLst>
                <a:gd name="T0" fmla="*/ 7 w 159"/>
                <a:gd name="T1" fmla="*/ 37 h 37"/>
                <a:gd name="T2" fmla="*/ 16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4 w 159"/>
                <a:gd name="T9" fmla="*/ 37 h 37"/>
                <a:gd name="T10" fmla="*/ 52 w 159"/>
                <a:gd name="T11" fmla="*/ 36 h 37"/>
                <a:gd name="T12" fmla="*/ 61 w 159"/>
                <a:gd name="T13" fmla="*/ 35 h 37"/>
                <a:gd name="T14" fmla="*/ 70 w 159"/>
                <a:gd name="T15" fmla="*/ 35 h 37"/>
                <a:gd name="T16" fmla="*/ 79 w 159"/>
                <a:gd name="T17" fmla="*/ 33 h 37"/>
                <a:gd name="T18" fmla="*/ 89 w 159"/>
                <a:gd name="T19" fmla="*/ 32 h 37"/>
                <a:gd name="T20" fmla="*/ 99 w 159"/>
                <a:gd name="T21" fmla="*/ 32 h 37"/>
                <a:gd name="T22" fmla="*/ 109 w 159"/>
                <a:gd name="T23" fmla="*/ 32 h 37"/>
                <a:gd name="T24" fmla="*/ 121 w 159"/>
                <a:gd name="T25" fmla="*/ 31 h 37"/>
                <a:gd name="T26" fmla="*/ 131 w 159"/>
                <a:gd name="T27" fmla="*/ 30 h 37"/>
                <a:gd name="T28" fmla="*/ 142 w 159"/>
                <a:gd name="T29" fmla="*/ 28 h 37"/>
                <a:gd name="T30" fmla="*/ 151 w 159"/>
                <a:gd name="T31" fmla="*/ 24 h 37"/>
                <a:gd name="T32" fmla="*/ 158 w 159"/>
                <a:gd name="T33" fmla="*/ 20 h 37"/>
                <a:gd name="T34" fmla="*/ 159 w 159"/>
                <a:gd name="T35" fmla="*/ 15 h 37"/>
                <a:gd name="T36" fmla="*/ 157 w 159"/>
                <a:gd name="T37" fmla="*/ 10 h 37"/>
                <a:gd name="T38" fmla="*/ 153 w 159"/>
                <a:gd name="T39" fmla="*/ 6 h 37"/>
                <a:gd name="T40" fmla="*/ 149 w 159"/>
                <a:gd name="T41" fmla="*/ 2 h 37"/>
                <a:gd name="T42" fmla="*/ 139 w 159"/>
                <a:gd name="T43" fmla="*/ 1 h 37"/>
                <a:gd name="T44" fmla="*/ 130 w 159"/>
                <a:gd name="T45" fmla="*/ 0 h 37"/>
                <a:gd name="T46" fmla="*/ 120 w 159"/>
                <a:gd name="T47" fmla="*/ 1 h 37"/>
                <a:gd name="T48" fmla="*/ 109 w 159"/>
                <a:gd name="T49" fmla="*/ 3 h 37"/>
                <a:gd name="T50" fmla="*/ 99 w 159"/>
                <a:gd name="T51" fmla="*/ 6 h 37"/>
                <a:gd name="T52" fmla="*/ 87 w 159"/>
                <a:gd name="T53" fmla="*/ 8 h 37"/>
                <a:gd name="T54" fmla="*/ 78 w 159"/>
                <a:gd name="T55" fmla="*/ 11 h 37"/>
                <a:gd name="T56" fmla="*/ 68 w 159"/>
                <a:gd name="T57" fmla="*/ 14 h 37"/>
                <a:gd name="T58" fmla="*/ 60 w 159"/>
                <a:gd name="T59" fmla="*/ 16 h 37"/>
                <a:gd name="T60" fmla="*/ 52 w 159"/>
                <a:gd name="T61" fmla="*/ 17 h 37"/>
                <a:gd name="T62" fmla="*/ 44 w 159"/>
                <a:gd name="T63" fmla="*/ 20 h 37"/>
                <a:gd name="T64" fmla="*/ 34 w 159"/>
                <a:gd name="T65" fmla="*/ 21 h 37"/>
                <a:gd name="T66" fmla="*/ 26 w 159"/>
                <a:gd name="T67" fmla="*/ 23 h 37"/>
                <a:gd name="T68" fmla="*/ 18 w 159"/>
                <a:gd name="T69" fmla="*/ 24 h 37"/>
                <a:gd name="T70" fmla="*/ 9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2 h 37"/>
                <a:gd name="T78" fmla="*/ 3 w 159"/>
                <a:gd name="T79" fmla="*/ 36 h 37"/>
                <a:gd name="T80" fmla="*/ 7 w 159"/>
                <a:gd name="T81" fmla="*/ 37 h 37"/>
                <a:gd name="T82" fmla="*/ 7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8" y="20"/>
                  </a:lnTo>
                  <a:lnTo>
                    <a:pt x="159" y="15"/>
                  </a:lnTo>
                  <a:lnTo>
                    <a:pt x="157" y="10"/>
                  </a:lnTo>
                  <a:lnTo>
                    <a:pt x="153" y="6"/>
                  </a:lnTo>
                  <a:lnTo>
                    <a:pt x="149" y="2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7"/>
                  </a:lnTo>
                  <a:lnTo>
                    <a:pt x="44" y="20"/>
                  </a:lnTo>
                  <a:lnTo>
                    <a:pt x="34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798" y="2640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7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0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2 w 97"/>
                <a:gd name="T29" fmla="*/ 17 h 35"/>
                <a:gd name="T30" fmla="*/ 61 w 97"/>
                <a:gd name="T31" fmla="*/ 13 h 35"/>
                <a:gd name="T32" fmla="*/ 49 w 97"/>
                <a:gd name="T33" fmla="*/ 9 h 35"/>
                <a:gd name="T34" fmla="*/ 38 w 97"/>
                <a:gd name="T35" fmla="*/ 6 h 35"/>
                <a:gd name="T36" fmla="*/ 25 w 97"/>
                <a:gd name="T37" fmla="*/ 3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2 h 35"/>
                <a:gd name="T46" fmla="*/ 3 w 97"/>
                <a:gd name="T47" fmla="*/ 3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2" y="17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788" y="262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4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8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883" y="262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0 h 36"/>
                <a:gd name="T6" fmla="*/ 37 w 96"/>
                <a:gd name="T7" fmla="*/ 15 h 36"/>
                <a:gd name="T8" fmla="*/ 47 w 96"/>
                <a:gd name="T9" fmla="*/ 18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4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2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7" y="18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72" y="2606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1 w 160"/>
                <a:gd name="T45" fmla="*/ 0 h 37"/>
                <a:gd name="T46" fmla="*/ 120 w 160"/>
                <a:gd name="T47" fmla="*/ 1 h 37"/>
                <a:gd name="T48" fmla="*/ 110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0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967" y="2609"/>
              <a:ext cx="48" cy="18"/>
            </a:xfrm>
            <a:custGeom>
              <a:avLst/>
              <a:gdLst>
                <a:gd name="T0" fmla="*/ 5 w 96"/>
                <a:gd name="T1" fmla="*/ 5 h 36"/>
                <a:gd name="T2" fmla="*/ 17 w 96"/>
                <a:gd name="T3" fmla="*/ 7 h 36"/>
                <a:gd name="T4" fmla="*/ 27 w 96"/>
                <a:gd name="T5" fmla="*/ 10 h 36"/>
                <a:gd name="T6" fmla="*/ 37 w 96"/>
                <a:gd name="T7" fmla="*/ 14 h 36"/>
                <a:gd name="T8" fmla="*/ 48 w 96"/>
                <a:gd name="T9" fmla="*/ 18 h 36"/>
                <a:gd name="T10" fmla="*/ 58 w 96"/>
                <a:gd name="T11" fmla="*/ 23 h 36"/>
                <a:gd name="T12" fmla="*/ 70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2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3 h 36"/>
                <a:gd name="T48" fmla="*/ 5 w 96"/>
                <a:gd name="T49" fmla="*/ 5 h 36"/>
                <a:gd name="T50" fmla="*/ 5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5"/>
                  </a:moveTo>
                  <a:lnTo>
                    <a:pt x="17" y="7"/>
                  </a:lnTo>
                  <a:lnTo>
                    <a:pt x="27" y="10"/>
                  </a:lnTo>
                  <a:lnTo>
                    <a:pt x="37" y="14"/>
                  </a:lnTo>
                  <a:lnTo>
                    <a:pt x="48" y="18"/>
                  </a:lnTo>
                  <a:lnTo>
                    <a:pt x="58" y="23"/>
                  </a:lnTo>
                  <a:lnTo>
                    <a:pt x="70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956" y="2591"/>
              <a:ext cx="80" cy="17"/>
            </a:xfrm>
            <a:custGeom>
              <a:avLst/>
              <a:gdLst>
                <a:gd name="T0" fmla="*/ 6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3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2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7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2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6 w 160"/>
                <a:gd name="T81" fmla="*/ 36 h 36"/>
                <a:gd name="T82" fmla="*/ 6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6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7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2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617" y="2705"/>
              <a:ext cx="48" cy="17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1 h 36"/>
                <a:gd name="T6" fmla="*/ 38 w 96"/>
                <a:gd name="T7" fmla="*/ 14 h 36"/>
                <a:gd name="T8" fmla="*/ 48 w 96"/>
                <a:gd name="T9" fmla="*/ 19 h 36"/>
                <a:gd name="T10" fmla="*/ 58 w 96"/>
                <a:gd name="T11" fmla="*/ 22 h 36"/>
                <a:gd name="T12" fmla="*/ 70 w 96"/>
                <a:gd name="T13" fmla="*/ 27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3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4 h 36"/>
                <a:gd name="T38" fmla="*/ 14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3 h 36"/>
                <a:gd name="T46" fmla="*/ 3 w 96"/>
                <a:gd name="T47" fmla="*/ 4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8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06" y="2686"/>
              <a:ext cx="81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2 h 37"/>
                <a:gd name="T24" fmla="*/ 121 w 160"/>
                <a:gd name="T25" fmla="*/ 31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4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1 h 37"/>
                <a:gd name="T38" fmla="*/ 154 w 160"/>
                <a:gd name="T39" fmla="*/ 6 h 37"/>
                <a:gd name="T40" fmla="*/ 150 w 160"/>
                <a:gd name="T41" fmla="*/ 3 h 37"/>
                <a:gd name="T42" fmla="*/ 141 w 160"/>
                <a:gd name="T43" fmla="*/ 1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6 h 37"/>
                <a:gd name="T60" fmla="*/ 52 w 160"/>
                <a:gd name="T61" fmla="*/ 18 h 37"/>
                <a:gd name="T62" fmla="*/ 44 w 160"/>
                <a:gd name="T63" fmla="*/ 20 h 37"/>
                <a:gd name="T64" fmla="*/ 35 w 160"/>
                <a:gd name="T65" fmla="*/ 21 h 37"/>
                <a:gd name="T66" fmla="*/ 26 w 160"/>
                <a:gd name="T67" fmla="*/ 23 h 37"/>
                <a:gd name="T68" fmla="*/ 18 w 160"/>
                <a:gd name="T69" fmla="*/ 24 h 37"/>
                <a:gd name="T70" fmla="*/ 9 w 160"/>
                <a:gd name="T71" fmla="*/ 27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2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1"/>
                  </a:lnTo>
                  <a:lnTo>
                    <a:pt x="154" y="6"/>
                  </a:lnTo>
                  <a:lnTo>
                    <a:pt x="150" y="3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4" y="20"/>
                  </a:lnTo>
                  <a:lnTo>
                    <a:pt x="35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7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701" y="2690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3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3 h 35"/>
                <a:gd name="T46" fmla="*/ 3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3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91" y="267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3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1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9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6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3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3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9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785" y="267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1 h 36"/>
                <a:gd name="T6" fmla="*/ 37 w 96"/>
                <a:gd name="T7" fmla="*/ 15 h 36"/>
                <a:gd name="T8" fmla="*/ 47 w 96"/>
                <a:gd name="T9" fmla="*/ 19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4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1"/>
                  </a:lnTo>
                  <a:lnTo>
                    <a:pt x="37" y="15"/>
                  </a:lnTo>
                  <a:lnTo>
                    <a:pt x="47" y="19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775" y="2656"/>
              <a:ext cx="79" cy="18"/>
            </a:xfrm>
            <a:custGeom>
              <a:avLst/>
              <a:gdLst>
                <a:gd name="T0" fmla="*/ 6 w 160"/>
                <a:gd name="T1" fmla="*/ 37 h 37"/>
                <a:gd name="T2" fmla="*/ 15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3 w 160"/>
                <a:gd name="T9" fmla="*/ 37 h 37"/>
                <a:gd name="T10" fmla="*/ 51 w 160"/>
                <a:gd name="T11" fmla="*/ 36 h 37"/>
                <a:gd name="T12" fmla="*/ 60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8 w 160"/>
                <a:gd name="T19" fmla="*/ 33 h 37"/>
                <a:gd name="T20" fmla="*/ 98 w 160"/>
                <a:gd name="T21" fmla="*/ 33 h 37"/>
                <a:gd name="T22" fmla="*/ 109 w 160"/>
                <a:gd name="T23" fmla="*/ 31 h 37"/>
                <a:gd name="T24" fmla="*/ 120 w 160"/>
                <a:gd name="T25" fmla="*/ 31 h 37"/>
                <a:gd name="T26" fmla="*/ 132 w 160"/>
                <a:gd name="T27" fmla="*/ 29 h 37"/>
                <a:gd name="T28" fmla="*/ 142 w 160"/>
                <a:gd name="T29" fmla="*/ 27 h 37"/>
                <a:gd name="T30" fmla="*/ 151 w 160"/>
                <a:gd name="T31" fmla="*/ 23 h 37"/>
                <a:gd name="T32" fmla="*/ 158 w 160"/>
                <a:gd name="T33" fmla="*/ 19 h 37"/>
                <a:gd name="T34" fmla="*/ 160 w 160"/>
                <a:gd name="T35" fmla="*/ 14 h 37"/>
                <a:gd name="T36" fmla="*/ 157 w 160"/>
                <a:gd name="T37" fmla="*/ 10 h 37"/>
                <a:gd name="T38" fmla="*/ 154 w 160"/>
                <a:gd name="T39" fmla="*/ 5 h 37"/>
                <a:gd name="T40" fmla="*/ 149 w 160"/>
                <a:gd name="T41" fmla="*/ 3 h 37"/>
                <a:gd name="T42" fmla="*/ 140 w 160"/>
                <a:gd name="T43" fmla="*/ 0 h 37"/>
                <a:gd name="T44" fmla="*/ 130 w 160"/>
                <a:gd name="T45" fmla="*/ 0 h 37"/>
                <a:gd name="T46" fmla="*/ 119 w 160"/>
                <a:gd name="T47" fmla="*/ 1 h 37"/>
                <a:gd name="T48" fmla="*/ 109 w 160"/>
                <a:gd name="T49" fmla="*/ 4 h 37"/>
                <a:gd name="T50" fmla="*/ 98 w 160"/>
                <a:gd name="T51" fmla="*/ 6 h 37"/>
                <a:gd name="T52" fmla="*/ 87 w 160"/>
                <a:gd name="T53" fmla="*/ 8 h 37"/>
                <a:gd name="T54" fmla="*/ 78 w 160"/>
                <a:gd name="T55" fmla="*/ 11 h 37"/>
                <a:gd name="T56" fmla="*/ 67 w 160"/>
                <a:gd name="T57" fmla="*/ 13 h 37"/>
                <a:gd name="T58" fmla="*/ 59 w 160"/>
                <a:gd name="T59" fmla="*/ 15 h 37"/>
                <a:gd name="T60" fmla="*/ 51 w 160"/>
                <a:gd name="T61" fmla="*/ 16 h 37"/>
                <a:gd name="T62" fmla="*/ 43 w 160"/>
                <a:gd name="T63" fmla="*/ 19 h 37"/>
                <a:gd name="T64" fmla="*/ 35 w 160"/>
                <a:gd name="T65" fmla="*/ 20 h 37"/>
                <a:gd name="T66" fmla="*/ 26 w 160"/>
                <a:gd name="T67" fmla="*/ 22 h 37"/>
                <a:gd name="T68" fmla="*/ 18 w 160"/>
                <a:gd name="T69" fmla="*/ 23 h 37"/>
                <a:gd name="T70" fmla="*/ 10 w 160"/>
                <a:gd name="T71" fmla="*/ 26 h 37"/>
                <a:gd name="T72" fmla="*/ 2 w 160"/>
                <a:gd name="T73" fmla="*/ 27 h 37"/>
                <a:gd name="T74" fmla="*/ 0 w 160"/>
                <a:gd name="T75" fmla="*/ 29 h 37"/>
                <a:gd name="T76" fmla="*/ 2 w 160"/>
                <a:gd name="T77" fmla="*/ 31 h 37"/>
                <a:gd name="T78" fmla="*/ 4 w 160"/>
                <a:gd name="T79" fmla="*/ 35 h 37"/>
                <a:gd name="T80" fmla="*/ 6 w 160"/>
                <a:gd name="T81" fmla="*/ 37 h 37"/>
                <a:gd name="T82" fmla="*/ 6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09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60" y="14"/>
                  </a:lnTo>
                  <a:lnTo>
                    <a:pt x="157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7" y="13"/>
                  </a:lnTo>
                  <a:lnTo>
                    <a:pt x="59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869" y="2659"/>
              <a:ext cx="48" cy="18"/>
            </a:xfrm>
            <a:custGeom>
              <a:avLst/>
              <a:gdLst>
                <a:gd name="T0" fmla="*/ 4 w 95"/>
                <a:gd name="T1" fmla="*/ 5 h 36"/>
                <a:gd name="T2" fmla="*/ 16 w 95"/>
                <a:gd name="T3" fmla="*/ 7 h 36"/>
                <a:gd name="T4" fmla="*/ 26 w 95"/>
                <a:gd name="T5" fmla="*/ 11 h 36"/>
                <a:gd name="T6" fmla="*/ 36 w 95"/>
                <a:gd name="T7" fmla="*/ 14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1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2 h 36"/>
                <a:gd name="T24" fmla="*/ 93 w 95"/>
                <a:gd name="T25" fmla="*/ 30 h 36"/>
                <a:gd name="T26" fmla="*/ 82 w 95"/>
                <a:gd name="T27" fmla="*/ 24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9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1 h 36"/>
                <a:gd name="T40" fmla="*/ 1 w 95"/>
                <a:gd name="T41" fmla="*/ 0 h 36"/>
                <a:gd name="T42" fmla="*/ 0 w 95"/>
                <a:gd name="T43" fmla="*/ 1 h 36"/>
                <a:gd name="T44" fmla="*/ 0 w 95"/>
                <a:gd name="T45" fmla="*/ 3 h 36"/>
                <a:gd name="T46" fmla="*/ 2 w 95"/>
                <a:gd name="T47" fmla="*/ 4 h 36"/>
                <a:gd name="T48" fmla="*/ 4 w 95"/>
                <a:gd name="T49" fmla="*/ 5 h 36"/>
                <a:gd name="T50" fmla="*/ 4 w 95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6" y="14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1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3" y="30"/>
                  </a:lnTo>
                  <a:lnTo>
                    <a:pt x="82" y="24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9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858" y="264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3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10 h 36"/>
                <a:gd name="T38" fmla="*/ 154 w 160"/>
                <a:gd name="T39" fmla="*/ 5 h 36"/>
                <a:gd name="T40" fmla="*/ 149 w 160"/>
                <a:gd name="T41" fmla="*/ 3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1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6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53" y="2644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6 w 97"/>
                <a:gd name="T5" fmla="*/ 11 h 35"/>
                <a:gd name="T6" fmla="*/ 37 w 97"/>
                <a:gd name="T7" fmla="*/ 14 h 35"/>
                <a:gd name="T8" fmla="*/ 47 w 97"/>
                <a:gd name="T9" fmla="*/ 18 h 35"/>
                <a:gd name="T10" fmla="*/ 57 w 97"/>
                <a:gd name="T11" fmla="*/ 22 h 35"/>
                <a:gd name="T12" fmla="*/ 69 w 97"/>
                <a:gd name="T13" fmla="*/ 27 h 35"/>
                <a:gd name="T14" fmla="*/ 79 w 97"/>
                <a:gd name="T15" fmla="*/ 31 h 35"/>
                <a:gd name="T16" fmla="*/ 90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5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1 w 97"/>
                <a:gd name="T29" fmla="*/ 18 h 35"/>
                <a:gd name="T30" fmla="*/ 61 w 97"/>
                <a:gd name="T31" fmla="*/ 13 h 35"/>
                <a:gd name="T32" fmla="*/ 49 w 97"/>
                <a:gd name="T33" fmla="*/ 9 h 35"/>
                <a:gd name="T34" fmla="*/ 37 w 97"/>
                <a:gd name="T35" fmla="*/ 6 h 35"/>
                <a:gd name="T36" fmla="*/ 25 w 97"/>
                <a:gd name="T37" fmla="*/ 4 h 35"/>
                <a:gd name="T38" fmla="*/ 12 w 97"/>
                <a:gd name="T39" fmla="*/ 1 h 35"/>
                <a:gd name="T40" fmla="*/ 1 w 97"/>
                <a:gd name="T41" fmla="*/ 0 h 35"/>
                <a:gd name="T42" fmla="*/ 0 w 97"/>
                <a:gd name="T43" fmla="*/ 1 h 35"/>
                <a:gd name="T44" fmla="*/ 0 w 97"/>
                <a:gd name="T45" fmla="*/ 3 h 35"/>
                <a:gd name="T46" fmla="*/ 2 w 97"/>
                <a:gd name="T47" fmla="*/ 4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8"/>
                  </a:lnTo>
                  <a:lnTo>
                    <a:pt x="57" y="22"/>
                  </a:lnTo>
                  <a:lnTo>
                    <a:pt x="69" y="27"/>
                  </a:lnTo>
                  <a:lnTo>
                    <a:pt x="79" y="31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5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1" y="18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2" y="2625"/>
              <a:ext cx="81" cy="19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2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9 w 160"/>
                <a:gd name="T37" fmla="*/ 9 h 37"/>
                <a:gd name="T38" fmla="*/ 154 w 160"/>
                <a:gd name="T39" fmla="*/ 5 h 37"/>
                <a:gd name="T40" fmla="*/ 151 w 160"/>
                <a:gd name="T41" fmla="*/ 3 h 37"/>
                <a:gd name="T42" fmla="*/ 141 w 160"/>
                <a:gd name="T43" fmla="*/ 1 h 37"/>
                <a:gd name="T44" fmla="*/ 131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9 w 160"/>
                <a:gd name="T53" fmla="*/ 8 h 37"/>
                <a:gd name="T54" fmla="*/ 78 w 160"/>
                <a:gd name="T55" fmla="*/ 12 h 37"/>
                <a:gd name="T56" fmla="*/ 69 w 160"/>
                <a:gd name="T57" fmla="*/ 14 h 37"/>
                <a:gd name="T58" fmla="*/ 61 w 160"/>
                <a:gd name="T59" fmla="*/ 15 h 37"/>
                <a:gd name="T60" fmla="*/ 52 w 160"/>
                <a:gd name="T61" fmla="*/ 18 h 37"/>
                <a:gd name="T62" fmla="*/ 44 w 160"/>
                <a:gd name="T63" fmla="*/ 19 h 37"/>
                <a:gd name="T64" fmla="*/ 36 w 160"/>
                <a:gd name="T65" fmla="*/ 21 h 37"/>
                <a:gd name="T66" fmla="*/ 26 w 160"/>
                <a:gd name="T67" fmla="*/ 22 h 37"/>
                <a:gd name="T68" fmla="*/ 18 w 160"/>
                <a:gd name="T69" fmla="*/ 24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2 w 160"/>
                <a:gd name="T77" fmla="*/ 32 h 37"/>
                <a:gd name="T78" fmla="*/ 4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9" y="9"/>
                  </a:lnTo>
                  <a:lnTo>
                    <a:pt x="154" y="5"/>
                  </a:lnTo>
                  <a:lnTo>
                    <a:pt x="151" y="3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9" y="8"/>
                  </a:lnTo>
                  <a:lnTo>
                    <a:pt x="78" y="12"/>
                  </a:lnTo>
                  <a:lnTo>
                    <a:pt x="69" y="14"/>
                  </a:lnTo>
                  <a:lnTo>
                    <a:pt x="61" y="15"/>
                  </a:lnTo>
                  <a:lnTo>
                    <a:pt x="52" y="18"/>
                  </a:lnTo>
                  <a:lnTo>
                    <a:pt x="44" y="19"/>
                  </a:lnTo>
                  <a:lnTo>
                    <a:pt x="36" y="21"/>
                  </a:lnTo>
                  <a:lnTo>
                    <a:pt x="26" y="22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038" y="2629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7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69 w 97"/>
                <a:gd name="T13" fmla="*/ 27 h 35"/>
                <a:gd name="T14" fmla="*/ 80 w 97"/>
                <a:gd name="T15" fmla="*/ 31 h 35"/>
                <a:gd name="T16" fmla="*/ 90 w 97"/>
                <a:gd name="T17" fmla="*/ 35 h 35"/>
                <a:gd name="T18" fmla="*/ 95 w 97"/>
                <a:gd name="T19" fmla="*/ 35 h 35"/>
                <a:gd name="T20" fmla="*/ 97 w 97"/>
                <a:gd name="T21" fmla="*/ 34 h 35"/>
                <a:gd name="T22" fmla="*/ 96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2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7 w 97"/>
                <a:gd name="T35" fmla="*/ 6 h 35"/>
                <a:gd name="T36" fmla="*/ 25 w 97"/>
                <a:gd name="T37" fmla="*/ 4 h 35"/>
                <a:gd name="T38" fmla="*/ 13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3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69" y="27"/>
                  </a:lnTo>
                  <a:lnTo>
                    <a:pt x="80" y="31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2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027" y="2610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1 h 37"/>
                <a:gd name="T24" fmla="*/ 120 w 159"/>
                <a:gd name="T25" fmla="*/ 31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3 h 37"/>
                <a:gd name="T32" fmla="*/ 158 w 159"/>
                <a:gd name="T33" fmla="*/ 19 h 37"/>
                <a:gd name="T34" fmla="*/ 159 w 159"/>
                <a:gd name="T35" fmla="*/ 14 h 37"/>
                <a:gd name="T36" fmla="*/ 158 w 159"/>
                <a:gd name="T37" fmla="*/ 9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0 h 37"/>
                <a:gd name="T44" fmla="*/ 131 w 159"/>
                <a:gd name="T45" fmla="*/ 0 h 37"/>
                <a:gd name="T46" fmla="*/ 119 w 159"/>
                <a:gd name="T47" fmla="*/ 1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8 h 37"/>
                <a:gd name="T54" fmla="*/ 78 w 159"/>
                <a:gd name="T55" fmla="*/ 11 h 37"/>
                <a:gd name="T56" fmla="*/ 68 w 159"/>
                <a:gd name="T57" fmla="*/ 13 h 37"/>
                <a:gd name="T58" fmla="*/ 60 w 159"/>
                <a:gd name="T59" fmla="*/ 15 h 37"/>
                <a:gd name="T60" fmla="*/ 51 w 159"/>
                <a:gd name="T61" fmla="*/ 16 h 37"/>
                <a:gd name="T62" fmla="*/ 43 w 159"/>
                <a:gd name="T63" fmla="*/ 19 h 37"/>
                <a:gd name="T64" fmla="*/ 35 w 159"/>
                <a:gd name="T65" fmla="*/ 20 h 37"/>
                <a:gd name="T66" fmla="*/ 26 w 159"/>
                <a:gd name="T67" fmla="*/ 22 h 37"/>
                <a:gd name="T68" fmla="*/ 18 w 159"/>
                <a:gd name="T69" fmla="*/ 23 h 37"/>
                <a:gd name="T70" fmla="*/ 10 w 159"/>
                <a:gd name="T71" fmla="*/ 26 h 37"/>
                <a:gd name="T72" fmla="*/ 1 w 159"/>
                <a:gd name="T73" fmla="*/ 27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066" y="2654"/>
              <a:ext cx="124" cy="46"/>
            </a:xfrm>
            <a:custGeom>
              <a:avLst/>
              <a:gdLst>
                <a:gd name="T0" fmla="*/ 3 w 248"/>
                <a:gd name="T1" fmla="*/ 5 h 91"/>
                <a:gd name="T2" fmla="*/ 18 w 248"/>
                <a:gd name="T3" fmla="*/ 12 h 91"/>
                <a:gd name="T4" fmla="*/ 32 w 248"/>
                <a:gd name="T5" fmla="*/ 18 h 91"/>
                <a:gd name="T6" fmla="*/ 47 w 248"/>
                <a:gd name="T7" fmla="*/ 25 h 91"/>
                <a:gd name="T8" fmla="*/ 62 w 248"/>
                <a:gd name="T9" fmla="*/ 31 h 91"/>
                <a:gd name="T10" fmla="*/ 78 w 248"/>
                <a:gd name="T11" fmla="*/ 37 h 91"/>
                <a:gd name="T12" fmla="*/ 93 w 248"/>
                <a:gd name="T13" fmla="*/ 43 h 91"/>
                <a:gd name="T14" fmla="*/ 108 w 248"/>
                <a:gd name="T15" fmla="*/ 47 h 91"/>
                <a:gd name="T16" fmla="*/ 124 w 248"/>
                <a:gd name="T17" fmla="*/ 53 h 91"/>
                <a:gd name="T18" fmla="*/ 139 w 248"/>
                <a:gd name="T19" fmla="*/ 58 h 91"/>
                <a:gd name="T20" fmla="*/ 154 w 248"/>
                <a:gd name="T21" fmla="*/ 62 h 91"/>
                <a:gd name="T22" fmla="*/ 170 w 248"/>
                <a:gd name="T23" fmla="*/ 67 h 91"/>
                <a:gd name="T24" fmla="*/ 185 w 248"/>
                <a:gd name="T25" fmla="*/ 71 h 91"/>
                <a:gd name="T26" fmla="*/ 201 w 248"/>
                <a:gd name="T27" fmla="*/ 76 h 91"/>
                <a:gd name="T28" fmla="*/ 216 w 248"/>
                <a:gd name="T29" fmla="*/ 82 h 91"/>
                <a:gd name="T30" fmla="*/ 232 w 248"/>
                <a:gd name="T31" fmla="*/ 86 h 91"/>
                <a:gd name="T32" fmla="*/ 247 w 248"/>
                <a:gd name="T33" fmla="*/ 91 h 91"/>
                <a:gd name="T34" fmla="*/ 248 w 248"/>
                <a:gd name="T35" fmla="*/ 90 h 91"/>
                <a:gd name="T36" fmla="*/ 247 w 248"/>
                <a:gd name="T37" fmla="*/ 88 h 91"/>
                <a:gd name="T38" fmla="*/ 246 w 248"/>
                <a:gd name="T39" fmla="*/ 85 h 91"/>
                <a:gd name="T40" fmla="*/ 244 w 248"/>
                <a:gd name="T41" fmla="*/ 84 h 91"/>
                <a:gd name="T42" fmla="*/ 229 w 248"/>
                <a:gd name="T43" fmla="*/ 78 h 91"/>
                <a:gd name="T44" fmla="*/ 214 w 248"/>
                <a:gd name="T45" fmla="*/ 73 h 91"/>
                <a:gd name="T46" fmla="*/ 199 w 248"/>
                <a:gd name="T47" fmla="*/ 67 h 91"/>
                <a:gd name="T48" fmla="*/ 183 w 248"/>
                <a:gd name="T49" fmla="*/ 62 h 91"/>
                <a:gd name="T50" fmla="*/ 168 w 248"/>
                <a:gd name="T51" fmla="*/ 58 h 91"/>
                <a:gd name="T52" fmla="*/ 153 w 248"/>
                <a:gd name="T53" fmla="*/ 53 h 91"/>
                <a:gd name="T54" fmla="*/ 137 w 248"/>
                <a:gd name="T55" fmla="*/ 48 h 91"/>
                <a:gd name="T56" fmla="*/ 122 w 248"/>
                <a:gd name="T57" fmla="*/ 44 h 91"/>
                <a:gd name="T58" fmla="*/ 107 w 248"/>
                <a:gd name="T59" fmla="*/ 39 h 91"/>
                <a:gd name="T60" fmla="*/ 91 w 248"/>
                <a:gd name="T61" fmla="*/ 35 h 91"/>
                <a:gd name="T62" fmla="*/ 76 w 248"/>
                <a:gd name="T63" fmla="*/ 29 h 91"/>
                <a:gd name="T64" fmla="*/ 61 w 248"/>
                <a:gd name="T65" fmla="*/ 24 h 91"/>
                <a:gd name="T66" fmla="*/ 46 w 248"/>
                <a:gd name="T67" fmla="*/ 18 h 91"/>
                <a:gd name="T68" fmla="*/ 31 w 248"/>
                <a:gd name="T69" fmla="*/ 13 h 91"/>
                <a:gd name="T70" fmla="*/ 16 w 248"/>
                <a:gd name="T71" fmla="*/ 7 h 91"/>
                <a:gd name="T72" fmla="*/ 1 w 248"/>
                <a:gd name="T73" fmla="*/ 0 h 91"/>
                <a:gd name="T74" fmla="*/ 0 w 248"/>
                <a:gd name="T75" fmla="*/ 0 h 91"/>
                <a:gd name="T76" fmla="*/ 1 w 248"/>
                <a:gd name="T77" fmla="*/ 2 h 91"/>
                <a:gd name="T78" fmla="*/ 2 w 248"/>
                <a:gd name="T79" fmla="*/ 3 h 91"/>
                <a:gd name="T80" fmla="*/ 3 w 248"/>
                <a:gd name="T81" fmla="*/ 5 h 91"/>
                <a:gd name="T82" fmla="*/ 3 w 248"/>
                <a:gd name="T83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91">
                  <a:moveTo>
                    <a:pt x="3" y="5"/>
                  </a:moveTo>
                  <a:lnTo>
                    <a:pt x="18" y="12"/>
                  </a:lnTo>
                  <a:lnTo>
                    <a:pt x="32" y="18"/>
                  </a:lnTo>
                  <a:lnTo>
                    <a:pt x="47" y="25"/>
                  </a:lnTo>
                  <a:lnTo>
                    <a:pt x="62" y="31"/>
                  </a:lnTo>
                  <a:lnTo>
                    <a:pt x="78" y="37"/>
                  </a:lnTo>
                  <a:lnTo>
                    <a:pt x="93" y="43"/>
                  </a:lnTo>
                  <a:lnTo>
                    <a:pt x="108" y="47"/>
                  </a:lnTo>
                  <a:lnTo>
                    <a:pt x="124" y="53"/>
                  </a:lnTo>
                  <a:lnTo>
                    <a:pt x="139" y="58"/>
                  </a:lnTo>
                  <a:lnTo>
                    <a:pt x="154" y="62"/>
                  </a:lnTo>
                  <a:lnTo>
                    <a:pt x="170" y="67"/>
                  </a:lnTo>
                  <a:lnTo>
                    <a:pt x="185" y="71"/>
                  </a:lnTo>
                  <a:lnTo>
                    <a:pt x="201" y="76"/>
                  </a:lnTo>
                  <a:lnTo>
                    <a:pt x="216" y="82"/>
                  </a:lnTo>
                  <a:lnTo>
                    <a:pt x="232" y="86"/>
                  </a:lnTo>
                  <a:lnTo>
                    <a:pt x="247" y="91"/>
                  </a:lnTo>
                  <a:lnTo>
                    <a:pt x="248" y="90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4" y="84"/>
                  </a:lnTo>
                  <a:lnTo>
                    <a:pt x="229" y="78"/>
                  </a:lnTo>
                  <a:lnTo>
                    <a:pt x="214" y="73"/>
                  </a:lnTo>
                  <a:lnTo>
                    <a:pt x="199" y="67"/>
                  </a:lnTo>
                  <a:lnTo>
                    <a:pt x="183" y="62"/>
                  </a:lnTo>
                  <a:lnTo>
                    <a:pt x="168" y="58"/>
                  </a:lnTo>
                  <a:lnTo>
                    <a:pt x="153" y="53"/>
                  </a:lnTo>
                  <a:lnTo>
                    <a:pt x="137" y="48"/>
                  </a:lnTo>
                  <a:lnTo>
                    <a:pt x="122" y="44"/>
                  </a:lnTo>
                  <a:lnTo>
                    <a:pt x="107" y="39"/>
                  </a:lnTo>
                  <a:lnTo>
                    <a:pt x="91" y="35"/>
                  </a:lnTo>
                  <a:lnTo>
                    <a:pt x="76" y="29"/>
                  </a:lnTo>
                  <a:lnTo>
                    <a:pt x="61" y="24"/>
                  </a:lnTo>
                  <a:lnTo>
                    <a:pt x="46" y="18"/>
                  </a:lnTo>
                  <a:lnTo>
                    <a:pt x="31" y="13"/>
                  </a:lnTo>
                  <a:lnTo>
                    <a:pt x="16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602" y="2644"/>
              <a:ext cx="514" cy="99"/>
            </a:xfrm>
            <a:custGeom>
              <a:avLst/>
              <a:gdLst>
                <a:gd name="T0" fmla="*/ 995 w 1027"/>
                <a:gd name="T1" fmla="*/ 6 h 197"/>
                <a:gd name="T2" fmla="*/ 930 w 1027"/>
                <a:gd name="T3" fmla="*/ 16 h 197"/>
                <a:gd name="T4" fmla="*/ 865 w 1027"/>
                <a:gd name="T5" fmla="*/ 26 h 197"/>
                <a:gd name="T6" fmla="*/ 801 w 1027"/>
                <a:gd name="T7" fmla="*/ 36 h 197"/>
                <a:gd name="T8" fmla="*/ 736 w 1027"/>
                <a:gd name="T9" fmla="*/ 45 h 197"/>
                <a:gd name="T10" fmla="*/ 672 w 1027"/>
                <a:gd name="T11" fmla="*/ 54 h 197"/>
                <a:gd name="T12" fmla="*/ 607 w 1027"/>
                <a:gd name="T13" fmla="*/ 65 h 197"/>
                <a:gd name="T14" fmla="*/ 543 w 1027"/>
                <a:gd name="T15" fmla="*/ 74 h 197"/>
                <a:gd name="T16" fmla="*/ 478 w 1027"/>
                <a:gd name="T17" fmla="*/ 86 h 197"/>
                <a:gd name="T18" fmla="*/ 416 w 1027"/>
                <a:gd name="T19" fmla="*/ 98 h 197"/>
                <a:gd name="T20" fmla="*/ 353 w 1027"/>
                <a:gd name="T21" fmla="*/ 112 h 197"/>
                <a:gd name="T22" fmla="*/ 290 w 1027"/>
                <a:gd name="T23" fmla="*/ 127 h 197"/>
                <a:gd name="T24" fmla="*/ 227 w 1027"/>
                <a:gd name="T25" fmla="*/ 142 h 197"/>
                <a:gd name="T26" fmla="*/ 165 w 1027"/>
                <a:gd name="T27" fmla="*/ 157 h 197"/>
                <a:gd name="T28" fmla="*/ 101 w 1027"/>
                <a:gd name="T29" fmla="*/ 171 h 197"/>
                <a:gd name="T30" fmla="*/ 38 w 1027"/>
                <a:gd name="T31" fmla="*/ 183 h 197"/>
                <a:gd name="T32" fmla="*/ 3 w 1027"/>
                <a:gd name="T33" fmla="*/ 190 h 197"/>
                <a:gd name="T34" fmla="*/ 0 w 1027"/>
                <a:gd name="T35" fmla="*/ 196 h 197"/>
                <a:gd name="T36" fmla="*/ 31 w 1027"/>
                <a:gd name="T37" fmla="*/ 194 h 197"/>
                <a:gd name="T38" fmla="*/ 90 w 1027"/>
                <a:gd name="T39" fmla="*/ 186 h 197"/>
                <a:gd name="T40" fmla="*/ 149 w 1027"/>
                <a:gd name="T41" fmla="*/ 174 h 197"/>
                <a:gd name="T42" fmla="*/ 206 w 1027"/>
                <a:gd name="T43" fmla="*/ 160 h 197"/>
                <a:gd name="T44" fmla="*/ 265 w 1027"/>
                <a:gd name="T45" fmla="*/ 145 h 197"/>
                <a:gd name="T46" fmla="*/ 323 w 1027"/>
                <a:gd name="T47" fmla="*/ 130 h 197"/>
                <a:gd name="T48" fmla="*/ 380 w 1027"/>
                <a:gd name="T49" fmla="*/ 115 h 197"/>
                <a:gd name="T50" fmla="*/ 438 w 1027"/>
                <a:gd name="T51" fmla="*/ 102 h 197"/>
                <a:gd name="T52" fmla="*/ 501 w 1027"/>
                <a:gd name="T53" fmla="*/ 89 h 197"/>
                <a:gd name="T54" fmla="*/ 572 w 1027"/>
                <a:gd name="T55" fmla="*/ 77 h 197"/>
                <a:gd name="T56" fmla="*/ 642 w 1027"/>
                <a:gd name="T57" fmla="*/ 65 h 197"/>
                <a:gd name="T58" fmla="*/ 712 w 1027"/>
                <a:gd name="T59" fmla="*/ 54 h 197"/>
                <a:gd name="T60" fmla="*/ 781 w 1027"/>
                <a:gd name="T61" fmla="*/ 43 h 197"/>
                <a:gd name="T62" fmla="*/ 852 w 1027"/>
                <a:gd name="T63" fmla="*/ 33 h 197"/>
                <a:gd name="T64" fmla="*/ 921 w 1027"/>
                <a:gd name="T65" fmla="*/ 20 h 197"/>
                <a:gd name="T66" fmla="*/ 991 w 1027"/>
                <a:gd name="T67" fmla="*/ 8 h 197"/>
                <a:gd name="T68" fmla="*/ 1027 w 1027"/>
                <a:gd name="T69" fmla="*/ 1 h 197"/>
                <a:gd name="T70" fmla="*/ 1027 w 1027"/>
                <a:gd name="T71" fmla="*/ 0 h 197"/>
                <a:gd name="T72" fmla="*/ 1027 w 102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7" h="197">
                  <a:moveTo>
                    <a:pt x="1027" y="0"/>
                  </a:moveTo>
                  <a:lnTo>
                    <a:pt x="995" y="6"/>
                  </a:lnTo>
                  <a:lnTo>
                    <a:pt x="962" y="11"/>
                  </a:lnTo>
                  <a:lnTo>
                    <a:pt x="930" y="16"/>
                  </a:lnTo>
                  <a:lnTo>
                    <a:pt x="898" y="21"/>
                  </a:lnTo>
                  <a:lnTo>
                    <a:pt x="865" y="26"/>
                  </a:lnTo>
                  <a:lnTo>
                    <a:pt x="833" y="31"/>
                  </a:lnTo>
                  <a:lnTo>
                    <a:pt x="801" y="36"/>
                  </a:lnTo>
                  <a:lnTo>
                    <a:pt x="769" y="41"/>
                  </a:lnTo>
                  <a:lnTo>
                    <a:pt x="736" y="45"/>
                  </a:lnTo>
                  <a:lnTo>
                    <a:pt x="704" y="50"/>
                  </a:lnTo>
                  <a:lnTo>
                    <a:pt x="672" y="54"/>
                  </a:lnTo>
                  <a:lnTo>
                    <a:pt x="640" y="59"/>
                  </a:lnTo>
                  <a:lnTo>
                    <a:pt x="607" y="65"/>
                  </a:lnTo>
                  <a:lnTo>
                    <a:pt x="575" y="69"/>
                  </a:lnTo>
                  <a:lnTo>
                    <a:pt x="543" y="74"/>
                  </a:lnTo>
                  <a:lnTo>
                    <a:pt x="510" y="80"/>
                  </a:lnTo>
                  <a:lnTo>
                    <a:pt x="478" y="86"/>
                  </a:lnTo>
                  <a:lnTo>
                    <a:pt x="447" y="91"/>
                  </a:lnTo>
                  <a:lnTo>
                    <a:pt x="416" y="98"/>
                  </a:lnTo>
                  <a:lnTo>
                    <a:pt x="384" y="105"/>
                  </a:lnTo>
                  <a:lnTo>
                    <a:pt x="353" y="112"/>
                  </a:lnTo>
                  <a:lnTo>
                    <a:pt x="321" y="119"/>
                  </a:lnTo>
                  <a:lnTo>
                    <a:pt x="290" y="127"/>
                  </a:lnTo>
                  <a:lnTo>
                    <a:pt x="258" y="134"/>
                  </a:lnTo>
                  <a:lnTo>
                    <a:pt x="227" y="142"/>
                  </a:lnTo>
                  <a:lnTo>
                    <a:pt x="196" y="150"/>
                  </a:lnTo>
                  <a:lnTo>
                    <a:pt x="165" y="157"/>
                  </a:lnTo>
                  <a:lnTo>
                    <a:pt x="132" y="164"/>
                  </a:lnTo>
                  <a:lnTo>
                    <a:pt x="101" y="171"/>
                  </a:lnTo>
                  <a:lnTo>
                    <a:pt x="69" y="178"/>
                  </a:lnTo>
                  <a:lnTo>
                    <a:pt x="38" y="183"/>
                  </a:lnTo>
                  <a:lnTo>
                    <a:pt x="6" y="189"/>
                  </a:lnTo>
                  <a:lnTo>
                    <a:pt x="3" y="190"/>
                  </a:lnTo>
                  <a:lnTo>
                    <a:pt x="1" y="194"/>
                  </a:lnTo>
                  <a:lnTo>
                    <a:pt x="0" y="196"/>
                  </a:lnTo>
                  <a:lnTo>
                    <a:pt x="1" y="197"/>
                  </a:lnTo>
                  <a:lnTo>
                    <a:pt x="31" y="194"/>
                  </a:lnTo>
                  <a:lnTo>
                    <a:pt x="60" y="190"/>
                  </a:lnTo>
                  <a:lnTo>
                    <a:pt x="90" y="186"/>
                  </a:lnTo>
                  <a:lnTo>
                    <a:pt x="120" y="180"/>
                  </a:lnTo>
                  <a:lnTo>
                    <a:pt x="149" y="174"/>
                  </a:lnTo>
                  <a:lnTo>
                    <a:pt x="177" y="167"/>
                  </a:lnTo>
                  <a:lnTo>
                    <a:pt x="206" y="160"/>
                  </a:lnTo>
                  <a:lnTo>
                    <a:pt x="236" y="152"/>
                  </a:lnTo>
                  <a:lnTo>
                    <a:pt x="265" y="145"/>
                  </a:lnTo>
                  <a:lnTo>
                    <a:pt x="294" y="137"/>
                  </a:lnTo>
                  <a:lnTo>
                    <a:pt x="323" y="130"/>
                  </a:lnTo>
                  <a:lnTo>
                    <a:pt x="351" y="122"/>
                  </a:lnTo>
                  <a:lnTo>
                    <a:pt x="380" y="115"/>
                  </a:lnTo>
                  <a:lnTo>
                    <a:pt x="409" y="109"/>
                  </a:lnTo>
                  <a:lnTo>
                    <a:pt x="438" y="102"/>
                  </a:lnTo>
                  <a:lnTo>
                    <a:pt x="467" y="96"/>
                  </a:lnTo>
                  <a:lnTo>
                    <a:pt x="501" y="89"/>
                  </a:lnTo>
                  <a:lnTo>
                    <a:pt x="537" y="83"/>
                  </a:lnTo>
                  <a:lnTo>
                    <a:pt x="572" y="77"/>
                  </a:lnTo>
                  <a:lnTo>
                    <a:pt x="606" y="71"/>
                  </a:lnTo>
                  <a:lnTo>
                    <a:pt x="642" y="65"/>
                  </a:lnTo>
                  <a:lnTo>
                    <a:pt x="676" y="60"/>
                  </a:lnTo>
                  <a:lnTo>
                    <a:pt x="712" y="54"/>
                  </a:lnTo>
                  <a:lnTo>
                    <a:pt x="747" y="49"/>
                  </a:lnTo>
                  <a:lnTo>
                    <a:pt x="781" y="43"/>
                  </a:lnTo>
                  <a:lnTo>
                    <a:pt x="817" y="37"/>
                  </a:lnTo>
                  <a:lnTo>
                    <a:pt x="852" y="33"/>
                  </a:lnTo>
                  <a:lnTo>
                    <a:pt x="886" y="27"/>
                  </a:lnTo>
                  <a:lnTo>
                    <a:pt x="921" y="20"/>
                  </a:lnTo>
                  <a:lnTo>
                    <a:pt x="957" y="14"/>
                  </a:lnTo>
                  <a:lnTo>
                    <a:pt x="991" y="8"/>
                  </a:lnTo>
                  <a:lnTo>
                    <a:pt x="1026" y="1"/>
                  </a:lnTo>
                  <a:lnTo>
                    <a:pt x="1027" y="1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76" y="2669"/>
              <a:ext cx="194" cy="30"/>
            </a:xfrm>
            <a:custGeom>
              <a:avLst/>
              <a:gdLst>
                <a:gd name="T0" fmla="*/ 387 w 389"/>
                <a:gd name="T1" fmla="*/ 0 h 60"/>
                <a:gd name="T2" fmla="*/ 363 w 389"/>
                <a:gd name="T3" fmla="*/ 1 h 60"/>
                <a:gd name="T4" fmla="*/ 340 w 389"/>
                <a:gd name="T5" fmla="*/ 3 h 60"/>
                <a:gd name="T6" fmla="*/ 316 w 389"/>
                <a:gd name="T7" fmla="*/ 6 h 60"/>
                <a:gd name="T8" fmla="*/ 293 w 389"/>
                <a:gd name="T9" fmla="*/ 8 h 60"/>
                <a:gd name="T10" fmla="*/ 269 w 389"/>
                <a:gd name="T11" fmla="*/ 11 h 60"/>
                <a:gd name="T12" fmla="*/ 246 w 389"/>
                <a:gd name="T13" fmla="*/ 14 h 60"/>
                <a:gd name="T14" fmla="*/ 221 w 389"/>
                <a:gd name="T15" fmla="*/ 18 h 60"/>
                <a:gd name="T16" fmla="*/ 198 w 389"/>
                <a:gd name="T17" fmla="*/ 22 h 60"/>
                <a:gd name="T18" fmla="*/ 174 w 389"/>
                <a:gd name="T19" fmla="*/ 25 h 60"/>
                <a:gd name="T20" fmla="*/ 151 w 389"/>
                <a:gd name="T21" fmla="*/ 29 h 60"/>
                <a:gd name="T22" fmla="*/ 127 w 389"/>
                <a:gd name="T23" fmla="*/ 33 h 60"/>
                <a:gd name="T24" fmla="*/ 104 w 389"/>
                <a:gd name="T25" fmla="*/ 37 h 60"/>
                <a:gd name="T26" fmla="*/ 80 w 389"/>
                <a:gd name="T27" fmla="*/ 41 h 60"/>
                <a:gd name="T28" fmla="*/ 57 w 389"/>
                <a:gd name="T29" fmla="*/ 45 h 60"/>
                <a:gd name="T30" fmla="*/ 32 w 389"/>
                <a:gd name="T31" fmla="*/ 48 h 60"/>
                <a:gd name="T32" fmla="*/ 9 w 389"/>
                <a:gd name="T33" fmla="*/ 52 h 60"/>
                <a:gd name="T34" fmla="*/ 6 w 389"/>
                <a:gd name="T35" fmla="*/ 54 h 60"/>
                <a:gd name="T36" fmla="*/ 2 w 389"/>
                <a:gd name="T37" fmla="*/ 56 h 60"/>
                <a:gd name="T38" fmla="*/ 0 w 389"/>
                <a:gd name="T39" fmla="*/ 59 h 60"/>
                <a:gd name="T40" fmla="*/ 2 w 389"/>
                <a:gd name="T41" fmla="*/ 60 h 60"/>
                <a:gd name="T42" fmla="*/ 27 w 389"/>
                <a:gd name="T43" fmla="*/ 57 h 60"/>
                <a:gd name="T44" fmla="*/ 50 w 389"/>
                <a:gd name="T45" fmla="*/ 55 h 60"/>
                <a:gd name="T46" fmla="*/ 74 w 389"/>
                <a:gd name="T47" fmla="*/ 53 h 60"/>
                <a:gd name="T48" fmla="*/ 98 w 389"/>
                <a:gd name="T49" fmla="*/ 49 h 60"/>
                <a:gd name="T50" fmla="*/ 121 w 389"/>
                <a:gd name="T51" fmla="*/ 45 h 60"/>
                <a:gd name="T52" fmla="*/ 145 w 389"/>
                <a:gd name="T53" fmla="*/ 41 h 60"/>
                <a:gd name="T54" fmla="*/ 168 w 389"/>
                <a:gd name="T55" fmla="*/ 37 h 60"/>
                <a:gd name="T56" fmla="*/ 193 w 389"/>
                <a:gd name="T57" fmla="*/ 32 h 60"/>
                <a:gd name="T58" fmla="*/ 217 w 389"/>
                <a:gd name="T59" fmla="*/ 29 h 60"/>
                <a:gd name="T60" fmla="*/ 240 w 389"/>
                <a:gd name="T61" fmla="*/ 24 h 60"/>
                <a:gd name="T62" fmla="*/ 264 w 389"/>
                <a:gd name="T63" fmla="*/ 19 h 60"/>
                <a:gd name="T64" fmla="*/ 287 w 389"/>
                <a:gd name="T65" fmla="*/ 16 h 60"/>
                <a:gd name="T66" fmla="*/ 311 w 389"/>
                <a:gd name="T67" fmla="*/ 12 h 60"/>
                <a:gd name="T68" fmla="*/ 336 w 389"/>
                <a:gd name="T69" fmla="*/ 9 h 60"/>
                <a:gd name="T70" fmla="*/ 359 w 389"/>
                <a:gd name="T71" fmla="*/ 7 h 60"/>
                <a:gd name="T72" fmla="*/ 383 w 389"/>
                <a:gd name="T73" fmla="*/ 4 h 60"/>
                <a:gd name="T74" fmla="*/ 385 w 389"/>
                <a:gd name="T75" fmla="*/ 3 h 60"/>
                <a:gd name="T76" fmla="*/ 387 w 389"/>
                <a:gd name="T77" fmla="*/ 2 h 60"/>
                <a:gd name="T78" fmla="*/ 389 w 389"/>
                <a:gd name="T79" fmla="*/ 1 h 60"/>
                <a:gd name="T80" fmla="*/ 387 w 389"/>
                <a:gd name="T81" fmla="*/ 0 h 60"/>
                <a:gd name="T82" fmla="*/ 387 w 389"/>
                <a:gd name="T8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9" h="60">
                  <a:moveTo>
                    <a:pt x="387" y="0"/>
                  </a:moveTo>
                  <a:lnTo>
                    <a:pt x="363" y="1"/>
                  </a:lnTo>
                  <a:lnTo>
                    <a:pt x="340" y="3"/>
                  </a:lnTo>
                  <a:lnTo>
                    <a:pt x="316" y="6"/>
                  </a:lnTo>
                  <a:lnTo>
                    <a:pt x="293" y="8"/>
                  </a:lnTo>
                  <a:lnTo>
                    <a:pt x="269" y="11"/>
                  </a:lnTo>
                  <a:lnTo>
                    <a:pt x="246" y="14"/>
                  </a:lnTo>
                  <a:lnTo>
                    <a:pt x="221" y="18"/>
                  </a:lnTo>
                  <a:lnTo>
                    <a:pt x="198" y="22"/>
                  </a:lnTo>
                  <a:lnTo>
                    <a:pt x="174" y="25"/>
                  </a:lnTo>
                  <a:lnTo>
                    <a:pt x="151" y="29"/>
                  </a:lnTo>
                  <a:lnTo>
                    <a:pt x="127" y="33"/>
                  </a:lnTo>
                  <a:lnTo>
                    <a:pt x="104" y="37"/>
                  </a:lnTo>
                  <a:lnTo>
                    <a:pt x="80" y="41"/>
                  </a:lnTo>
                  <a:lnTo>
                    <a:pt x="57" y="45"/>
                  </a:lnTo>
                  <a:lnTo>
                    <a:pt x="32" y="48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7" y="57"/>
                  </a:lnTo>
                  <a:lnTo>
                    <a:pt x="50" y="55"/>
                  </a:lnTo>
                  <a:lnTo>
                    <a:pt x="74" y="53"/>
                  </a:lnTo>
                  <a:lnTo>
                    <a:pt x="98" y="49"/>
                  </a:lnTo>
                  <a:lnTo>
                    <a:pt x="121" y="45"/>
                  </a:lnTo>
                  <a:lnTo>
                    <a:pt x="145" y="41"/>
                  </a:lnTo>
                  <a:lnTo>
                    <a:pt x="168" y="37"/>
                  </a:lnTo>
                  <a:lnTo>
                    <a:pt x="193" y="32"/>
                  </a:lnTo>
                  <a:lnTo>
                    <a:pt x="217" y="29"/>
                  </a:lnTo>
                  <a:lnTo>
                    <a:pt x="240" y="24"/>
                  </a:lnTo>
                  <a:lnTo>
                    <a:pt x="264" y="19"/>
                  </a:lnTo>
                  <a:lnTo>
                    <a:pt x="287" y="16"/>
                  </a:lnTo>
                  <a:lnTo>
                    <a:pt x="311" y="12"/>
                  </a:lnTo>
                  <a:lnTo>
                    <a:pt x="336" y="9"/>
                  </a:lnTo>
                  <a:lnTo>
                    <a:pt x="359" y="7"/>
                  </a:lnTo>
                  <a:lnTo>
                    <a:pt x="383" y="4"/>
                  </a:lnTo>
                  <a:lnTo>
                    <a:pt x="385" y="3"/>
                  </a:lnTo>
                  <a:lnTo>
                    <a:pt x="387" y="2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954" y="2749"/>
              <a:ext cx="257" cy="76"/>
            </a:xfrm>
            <a:custGeom>
              <a:avLst/>
              <a:gdLst>
                <a:gd name="T0" fmla="*/ 496 w 514"/>
                <a:gd name="T1" fmla="*/ 5 h 152"/>
                <a:gd name="T2" fmla="*/ 464 w 514"/>
                <a:gd name="T3" fmla="*/ 15 h 152"/>
                <a:gd name="T4" fmla="*/ 432 w 514"/>
                <a:gd name="T5" fmla="*/ 24 h 152"/>
                <a:gd name="T6" fmla="*/ 401 w 514"/>
                <a:gd name="T7" fmla="*/ 35 h 152"/>
                <a:gd name="T8" fmla="*/ 369 w 514"/>
                <a:gd name="T9" fmla="*/ 43 h 152"/>
                <a:gd name="T10" fmla="*/ 336 w 514"/>
                <a:gd name="T11" fmla="*/ 52 h 152"/>
                <a:gd name="T12" fmla="*/ 304 w 514"/>
                <a:gd name="T13" fmla="*/ 60 h 152"/>
                <a:gd name="T14" fmla="*/ 272 w 514"/>
                <a:gd name="T15" fmla="*/ 67 h 152"/>
                <a:gd name="T16" fmla="*/ 241 w 514"/>
                <a:gd name="T17" fmla="*/ 74 h 152"/>
                <a:gd name="T18" fmla="*/ 210 w 514"/>
                <a:gd name="T19" fmla="*/ 80 h 152"/>
                <a:gd name="T20" fmla="*/ 179 w 514"/>
                <a:gd name="T21" fmla="*/ 85 h 152"/>
                <a:gd name="T22" fmla="*/ 147 w 514"/>
                <a:gd name="T23" fmla="*/ 92 h 152"/>
                <a:gd name="T24" fmla="*/ 116 w 514"/>
                <a:gd name="T25" fmla="*/ 100 h 152"/>
                <a:gd name="T26" fmla="*/ 85 w 514"/>
                <a:gd name="T27" fmla="*/ 108 h 152"/>
                <a:gd name="T28" fmla="*/ 55 w 514"/>
                <a:gd name="T29" fmla="*/ 118 h 152"/>
                <a:gd name="T30" fmla="*/ 25 w 514"/>
                <a:gd name="T31" fmla="*/ 128 h 152"/>
                <a:gd name="T32" fmla="*/ 6 w 514"/>
                <a:gd name="T33" fmla="*/ 138 h 152"/>
                <a:gd name="T34" fmla="*/ 0 w 514"/>
                <a:gd name="T35" fmla="*/ 151 h 152"/>
                <a:gd name="T36" fmla="*/ 23 w 514"/>
                <a:gd name="T37" fmla="*/ 149 h 152"/>
                <a:gd name="T38" fmla="*/ 59 w 514"/>
                <a:gd name="T39" fmla="*/ 139 h 152"/>
                <a:gd name="T40" fmla="*/ 93 w 514"/>
                <a:gd name="T41" fmla="*/ 130 h 152"/>
                <a:gd name="T42" fmla="*/ 128 w 514"/>
                <a:gd name="T43" fmla="*/ 121 h 152"/>
                <a:gd name="T44" fmla="*/ 164 w 514"/>
                <a:gd name="T45" fmla="*/ 111 h 152"/>
                <a:gd name="T46" fmla="*/ 198 w 514"/>
                <a:gd name="T47" fmla="*/ 101 h 152"/>
                <a:gd name="T48" fmla="*/ 233 w 514"/>
                <a:gd name="T49" fmla="*/ 91 h 152"/>
                <a:gd name="T50" fmla="*/ 267 w 514"/>
                <a:gd name="T51" fmla="*/ 82 h 152"/>
                <a:gd name="T52" fmla="*/ 298 w 514"/>
                <a:gd name="T53" fmla="*/ 74 h 152"/>
                <a:gd name="T54" fmla="*/ 327 w 514"/>
                <a:gd name="T55" fmla="*/ 66 h 152"/>
                <a:gd name="T56" fmla="*/ 355 w 514"/>
                <a:gd name="T57" fmla="*/ 58 h 152"/>
                <a:gd name="T58" fmla="*/ 383 w 514"/>
                <a:gd name="T59" fmla="*/ 50 h 152"/>
                <a:gd name="T60" fmla="*/ 410 w 514"/>
                <a:gd name="T61" fmla="*/ 40 h 152"/>
                <a:gd name="T62" fmla="*/ 438 w 514"/>
                <a:gd name="T63" fmla="*/ 31 h 152"/>
                <a:gd name="T64" fmla="*/ 466 w 514"/>
                <a:gd name="T65" fmla="*/ 22 h 152"/>
                <a:gd name="T66" fmla="*/ 493 w 514"/>
                <a:gd name="T67" fmla="*/ 13 h 152"/>
                <a:gd name="T68" fmla="*/ 509 w 514"/>
                <a:gd name="T69" fmla="*/ 6 h 152"/>
                <a:gd name="T70" fmla="*/ 514 w 514"/>
                <a:gd name="T71" fmla="*/ 1 h 152"/>
                <a:gd name="T72" fmla="*/ 512 w 514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4" h="152">
                  <a:moveTo>
                    <a:pt x="512" y="0"/>
                  </a:moveTo>
                  <a:lnTo>
                    <a:pt x="496" y="5"/>
                  </a:lnTo>
                  <a:lnTo>
                    <a:pt x="481" y="10"/>
                  </a:lnTo>
                  <a:lnTo>
                    <a:pt x="464" y="15"/>
                  </a:lnTo>
                  <a:lnTo>
                    <a:pt x="448" y="20"/>
                  </a:lnTo>
                  <a:lnTo>
                    <a:pt x="432" y="24"/>
                  </a:lnTo>
                  <a:lnTo>
                    <a:pt x="416" y="29"/>
                  </a:lnTo>
                  <a:lnTo>
                    <a:pt x="401" y="35"/>
                  </a:lnTo>
                  <a:lnTo>
                    <a:pt x="385" y="38"/>
                  </a:lnTo>
                  <a:lnTo>
                    <a:pt x="369" y="43"/>
                  </a:lnTo>
                  <a:lnTo>
                    <a:pt x="353" y="47"/>
                  </a:lnTo>
                  <a:lnTo>
                    <a:pt x="336" y="52"/>
                  </a:lnTo>
                  <a:lnTo>
                    <a:pt x="320" y="55"/>
                  </a:lnTo>
                  <a:lnTo>
                    <a:pt x="304" y="60"/>
                  </a:lnTo>
                  <a:lnTo>
                    <a:pt x="288" y="63"/>
                  </a:lnTo>
                  <a:lnTo>
                    <a:pt x="272" y="67"/>
                  </a:lnTo>
                  <a:lnTo>
                    <a:pt x="256" y="70"/>
                  </a:lnTo>
                  <a:lnTo>
                    <a:pt x="241" y="74"/>
                  </a:lnTo>
                  <a:lnTo>
                    <a:pt x="226" y="76"/>
                  </a:lnTo>
                  <a:lnTo>
                    <a:pt x="210" y="80"/>
                  </a:lnTo>
                  <a:lnTo>
                    <a:pt x="195" y="83"/>
                  </a:lnTo>
                  <a:lnTo>
                    <a:pt x="179" y="85"/>
                  </a:lnTo>
                  <a:lnTo>
                    <a:pt x="164" y="89"/>
                  </a:lnTo>
                  <a:lnTo>
                    <a:pt x="147" y="92"/>
                  </a:lnTo>
                  <a:lnTo>
                    <a:pt x="132" y="96"/>
                  </a:lnTo>
                  <a:lnTo>
                    <a:pt x="116" y="100"/>
                  </a:lnTo>
                  <a:lnTo>
                    <a:pt x="101" y="104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8"/>
                  </a:lnTo>
                  <a:lnTo>
                    <a:pt x="40" y="122"/>
                  </a:lnTo>
                  <a:lnTo>
                    <a:pt x="25" y="128"/>
                  </a:lnTo>
                  <a:lnTo>
                    <a:pt x="11" y="134"/>
                  </a:lnTo>
                  <a:lnTo>
                    <a:pt x="6" y="138"/>
                  </a:lnTo>
                  <a:lnTo>
                    <a:pt x="1" y="144"/>
                  </a:lnTo>
                  <a:lnTo>
                    <a:pt x="0" y="151"/>
                  </a:lnTo>
                  <a:lnTo>
                    <a:pt x="6" y="152"/>
                  </a:lnTo>
                  <a:lnTo>
                    <a:pt x="23" y="149"/>
                  </a:lnTo>
                  <a:lnTo>
                    <a:pt x="40" y="144"/>
                  </a:lnTo>
                  <a:lnTo>
                    <a:pt x="59" y="139"/>
                  </a:lnTo>
                  <a:lnTo>
                    <a:pt x="76" y="135"/>
                  </a:lnTo>
                  <a:lnTo>
                    <a:pt x="93" y="130"/>
                  </a:lnTo>
                  <a:lnTo>
                    <a:pt x="111" y="126"/>
                  </a:lnTo>
                  <a:lnTo>
                    <a:pt x="128" y="121"/>
                  </a:lnTo>
                  <a:lnTo>
                    <a:pt x="145" y="116"/>
                  </a:lnTo>
                  <a:lnTo>
                    <a:pt x="164" y="111"/>
                  </a:lnTo>
                  <a:lnTo>
                    <a:pt x="181" y="106"/>
                  </a:lnTo>
                  <a:lnTo>
                    <a:pt x="198" y="101"/>
                  </a:lnTo>
                  <a:lnTo>
                    <a:pt x="215" y="96"/>
                  </a:lnTo>
                  <a:lnTo>
                    <a:pt x="233" y="91"/>
                  </a:lnTo>
                  <a:lnTo>
                    <a:pt x="250" y="86"/>
                  </a:lnTo>
                  <a:lnTo>
                    <a:pt x="267" y="82"/>
                  </a:lnTo>
                  <a:lnTo>
                    <a:pt x="285" y="77"/>
                  </a:lnTo>
                  <a:lnTo>
                    <a:pt x="298" y="74"/>
                  </a:lnTo>
                  <a:lnTo>
                    <a:pt x="313" y="70"/>
                  </a:lnTo>
                  <a:lnTo>
                    <a:pt x="327" y="66"/>
                  </a:lnTo>
                  <a:lnTo>
                    <a:pt x="341" y="62"/>
                  </a:lnTo>
                  <a:lnTo>
                    <a:pt x="355" y="58"/>
                  </a:lnTo>
                  <a:lnTo>
                    <a:pt x="369" y="54"/>
                  </a:lnTo>
                  <a:lnTo>
                    <a:pt x="383" y="50"/>
                  </a:lnTo>
                  <a:lnTo>
                    <a:pt x="396" y="45"/>
                  </a:lnTo>
                  <a:lnTo>
                    <a:pt x="410" y="40"/>
                  </a:lnTo>
                  <a:lnTo>
                    <a:pt x="424" y="36"/>
                  </a:lnTo>
                  <a:lnTo>
                    <a:pt x="438" y="31"/>
                  </a:lnTo>
                  <a:lnTo>
                    <a:pt x="452" y="26"/>
                  </a:lnTo>
                  <a:lnTo>
                    <a:pt x="466" y="22"/>
                  </a:lnTo>
                  <a:lnTo>
                    <a:pt x="479" y="17"/>
                  </a:lnTo>
                  <a:lnTo>
                    <a:pt x="493" y="13"/>
                  </a:lnTo>
                  <a:lnTo>
                    <a:pt x="507" y="8"/>
                  </a:lnTo>
                  <a:lnTo>
                    <a:pt x="509" y="6"/>
                  </a:lnTo>
                  <a:lnTo>
                    <a:pt x="513" y="3"/>
                  </a:lnTo>
                  <a:lnTo>
                    <a:pt x="514" y="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246" y="2704"/>
              <a:ext cx="37" cy="37"/>
            </a:xfrm>
            <a:custGeom>
              <a:avLst/>
              <a:gdLst>
                <a:gd name="T0" fmla="*/ 7 w 75"/>
                <a:gd name="T1" fmla="*/ 16 h 74"/>
                <a:gd name="T2" fmla="*/ 20 w 75"/>
                <a:gd name="T3" fmla="*/ 13 h 74"/>
                <a:gd name="T4" fmla="*/ 32 w 75"/>
                <a:gd name="T5" fmla="*/ 10 h 74"/>
                <a:gd name="T6" fmla="*/ 45 w 75"/>
                <a:gd name="T7" fmla="*/ 9 h 74"/>
                <a:gd name="T8" fmla="*/ 61 w 75"/>
                <a:gd name="T9" fmla="*/ 14 h 74"/>
                <a:gd name="T10" fmla="*/ 68 w 75"/>
                <a:gd name="T11" fmla="*/ 28 h 74"/>
                <a:gd name="T12" fmla="*/ 60 w 75"/>
                <a:gd name="T13" fmla="*/ 42 h 74"/>
                <a:gd name="T14" fmla="*/ 50 w 75"/>
                <a:gd name="T15" fmla="*/ 49 h 74"/>
                <a:gd name="T16" fmla="*/ 38 w 75"/>
                <a:gd name="T17" fmla="*/ 54 h 74"/>
                <a:gd name="T18" fmla="*/ 24 w 75"/>
                <a:gd name="T19" fmla="*/ 60 h 74"/>
                <a:gd name="T20" fmla="*/ 11 w 75"/>
                <a:gd name="T21" fmla="*/ 60 h 74"/>
                <a:gd name="T22" fmla="*/ 15 w 75"/>
                <a:gd name="T23" fmla="*/ 51 h 74"/>
                <a:gd name="T24" fmla="*/ 25 w 75"/>
                <a:gd name="T25" fmla="*/ 45 h 74"/>
                <a:gd name="T26" fmla="*/ 36 w 75"/>
                <a:gd name="T27" fmla="*/ 42 h 74"/>
                <a:gd name="T28" fmla="*/ 43 w 75"/>
                <a:gd name="T29" fmla="*/ 37 h 74"/>
                <a:gd name="T30" fmla="*/ 43 w 75"/>
                <a:gd name="T31" fmla="*/ 30 h 74"/>
                <a:gd name="T32" fmla="*/ 35 w 75"/>
                <a:gd name="T33" fmla="*/ 29 h 74"/>
                <a:gd name="T34" fmla="*/ 21 w 75"/>
                <a:gd name="T35" fmla="*/ 34 h 74"/>
                <a:gd name="T36" fmla="*/ 9 w 75"/>
                <a:gd name="T37" fmla="*/ 44 h 74"/>
                <a:gd name="T38" fmla="*/ 4 w 75"/>
                <a:gd name="T39" fmla="*/ 58 h 74"/>
                <a:gd name="T40" fmla="*/ 8 w 75"/>
                <a:gd name="T41" fmla="*/ 70 h 74"/>
                <a:gd name="T42" fmla="*/ 17 w 75"/>
                <a:gd name="T43" fmla="*/ 74 h 74"/>
                <a:gd name="T44" fmla="*/ 30 w 75"/>
                <a:gd name="T45" fmla="*/ 70 h 74"/>
                <a:gd name="T46" fmla="*/ 42 w 75"/>
                <a:gd name="T47" fmla="*/ 63 h 74"/>
                <a:gd name="T48" fmla="*/ 53 w 75"/>
                <a:gd name="T49" fmla="*/ 58 h 74"/>
                <a:gd name="T50" fmla="*/ 65 w 75"/>
                <a:gd name="T51" fmla="*/ 49 h 74"/>
                <a:gd name="T52" fmla="*/ 73 w 75"/>
                <a:gd name="T53" fmla="*/ 36 h 74"/>
                <a:gd name="T54" fmla="*/ 75 w 75"/>
                <a:gd name="T55" fmla="*/ 21 h 74"/>
                <a:gd name="T56" fmla="*/ 67 w 75"/>
                <a:gd name="T57" fmla="*/ 6 h 74"/>
                <a:gd name="T58" fmla="*/ 50 w 75"/>
                <a:gd name="T59" fmla="*/ 0 h 74"/>
                <a:gd name="T60" fmla="*/ 28 w 75"/>
                <a:gd name="T61" fmla="*/ 4 h 74"/>
                <a:gd name="T62" fmla="*/ 9 w 75"/>
                <a:gd name="T63" fmla="*/ 10 h 74"/>
                <a:gd name="T64" fmla="*/ 0 w 75"/>
                <a:gd name="T65" fmla="*/ 15 h 74"/>
                <a:gd name="T66" fmla="*/ 0 w 75"/>
                <a:gd name="T67" fmla="*/ 17 h 74"/>
                <a:gd name="T68" fmla="*/ 1 w 75"/>
                <a:gd name="T6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74">
                  <a:moveTo>
                    <a:pt x="1" y="19"/>
                  </a:moveTo>
                  <a:lnTo>
                    <a:pt x="7" y="16"/>
                  </a:lnTo>
                  <a:lnTo>
                    <a:pt x="14" y="14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9" y="9"/>
                  </a:lnTo>
                  <a:lnTo>
                    <a:pt x="45" y="9"/>
                  </a:lnTo>
                  <a:lnTo>
                    <a:pt x="52" y="10"/>
                  </a:lnTo>
                  <a:lnTo>
                    <a:pt x="61" y="14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64" y="37"/>
                  </a:lnTo>
                  <a:lnTo>
                    <a:pt x="60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5" y="51"/>
                  </a:lnTo>
                  <a:lnTo>
                    <a:pt x="38" y="54"/>
                  </a:lnTo>
                  <a:lnTo>
                    <a:pt x="31" y="58"/>
                  </a:lnTo>
                  <a:lnTo>
                    <a:pt x="24" y="60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5" y="51"/>
                  </a:lnTo>
                  <a:lnTo>
                    <a:pt x="20" y="47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4"/>
                  </a:lnTo>
                  <a:lnTo>
                    <a:pt x="43" y="30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4" y="38"/>
                  </a:lnTo>
                  <a:lnTo>
                    <a:pt x="9" y="44"/>
                  </a:lnTo>
                  <a:lnTo>
                    <a:pt x="6" y="51"/>
                  </a:lnTo>
                  <a:lnTo>
                    <a:pt x="4" y="58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2" y="73"/>
                  </a:lnTo>
                  <a:lnTo>
                    <a:pt x="17" y="74"/>
                  </a:lnTo>
                  <a:lnTo>
                    <a:pt x="24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2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5" y="49"/>
                  </a:lnTo>
                  <a:lnTo>
                    <a:pt x="69" y="43"/>
                  </a:lnTo>
                  <a:lnTo>
                    <a:pt x="73" y="36"/>
                  </a:lnTo>
                  <a:lnTo>
                    <a:pt x="75" y="29"/>
                  </a:lnTo>
                  <a:lnTo>
                    <a:pt x="75" y="21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8" y="4"/>
                  </a:lnTo>
                  <a:lnTo>
                    <a:pt x="17" y="7"/>
                  </a:lnTo>
                  <a:lnTo>
                    <a:pt x="9" y="10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76" y="1424951"/>
            <a:ext cx="2127216" cy="1762125"/>
          </a:xfrm>
          <a:prstGeom prst="rect">
            <a:avLst/>
          </a:prstGeom>
        </p:spPr>
      </p:pic>
      <p:sp>
        <p:nvSpPr>
          <p:cNvPr id="73" name="모서리가 둥근 직사각형 72"/>
          <p:cNvSpPr/>
          <p:nvPr/>
        </p:nvSpPr>
        <p:spPr>
          <a:xfrm>
            <a:off x="3429000" y="1752600"/>
            <a:ext cx="2343150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192.168.0.1</a:t>
            </a:r>
          </a:p>
          <a:p>
            <a:pPr algn="ctr"/>
            <a:r>
              <a:rPr lang="en-US" altLang="ko-KR" dirty="0" smtClean="0"/>
              <a:t>00:00:be:ef:ca:fe</a:t>
            </a:r>
            <a:endParaRPr lang="ko-KR" altLang="en-US" dirty="0"/>
          </a:p>
        </p:txBody>
      </p:sp>
      <p:sp>
        <p:nvSpPr>
          <p:cNvPr id="76" name="모서리가 둥근 직사각형 75"/>
          <p:cNvSpPr/>
          <p:nvPr/>
        </p:nvSpPr>
        <p:spPr>
          <a:xfrm>
            <a:off x="478374" y="4384521"/>
            <a:ext cx="2343150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192.168.0.2</a:t>
            </a:r>
          </a:p>
          <a:p>
            <a:pPr algn="ctr"/>
            <a:r>
              <a:rPr lang="en-US" altLang="ko-KR" dirty="0" smtClean="0"/>
              <a:t>00:00:de:ad:be:ef</a:t>
            </a:r>
            <a:endParaRPr lang="ko-KR" altLang="en-US" dirty="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5772150" y="4395638"/>
            <a:ext cx="2343150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192.168.0.x</a:t>
            </a:r>
          </a:p>
          <a:p>
            <a:pPr algn="ctr"/>
            <a:r>
              <a:rPr lang="en-US" altLang="ko-KR" dirty="0" smtClean="0"/>
              <a:t>Default GW: 192.168.0.1</a:t>
            </a:r>
            <a:endParaRPr lang="ko-KR" altLang="en-US" dirty="0"/>
          </a:p>
        </p:txBody>
      </p:sp>
      <p:cxnSp>
        <p:nvCxnSpPr>
          <p:cNvPr id="80" name="직선 화살표 연결선 79"/>
          <p:cNvCxnSpPr>
            <a:stCxn id="4" idx="0"/>
            <a:endCxn id="72" idx="2"/>
          </p:cNvCxnSpPr>
          <p:nvPr/>
        </p:nvCxnSpPr>
        <p:spPr>
          <a:xfrm flipH="1" flipV="1">
            <a:off x="4608884" y="3187076"/>
            <a:ext cx="2202128" cy="1156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3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SSLStrip</a:t>
            </a:r>
            <a:r>
              <a:rPr lang="en-US" altLang="ko-KR" dirty="0" smtClean="0"/>
              <a:t>: ARP Spoofing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6" b="100000" l="0" r="99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061" y="4343827"/>
            <a:ext cx="681901" cy="1283713"/>
          </a:xfrm>
          <a:prstGeom prst="rect">
            <a:avLst/>
          </a:prstGeom>
        </p:spPr>
      </p:pic>
      <p:pic>
        <p:nvPicPr>
          <p:cNvPr id="5" name="내용 개체 틀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2634" y="4417057"/>
            <a:ext cx="639717" cy="12104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" b="98387" l="0" r="100000">
                        <a14:foregroundMark x1="44681" y1="1613" x2="72695" y2="1792"/>
                        <a14:foregroundMark x1="40780" y1="4122" x2="63121" y2="3943"/>
                        <a14:foregroundMark x1="37589" y1="4301" x2="68794" y2="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369" y="4343827"/>
            <a:ext cx="648988" cy="1283713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02216" y="4174963"/>
            <a:ext cx="1882792" cy="1452577"/>
            <a:chOff x="229" y="2042"/>
            <a:chExt cx="1186" cy="9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2042"/>
              <a:ext cx="1186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42" y="2120"/>
              <a:ext cx="458" cy="453"/>
            </a:xfrm>
            <a:custGeom>
              <a:avLst/>
              <a:gdLst>
                <a:gd name="T0" fmla="*/ 106 w 916"/>
                <a:gd name="T1" fmla="*/ 27 h 907"/>
                <a:gd name="T2" fmla="*/ 216 w 916"/>
                <a:gd name="T3" fmla="*/ 15 h 907"/>
                <a:gd name="T4" fmla="*/ 328 w 916"/>
                <a:gd name="T5" fmla="*/ 9 h 907"/>
                <a:gd name="T6" fmla="*/ 438 w 916"/>
                <a:gd name="T7" fmla="*/ 11 h 907"/>
                <a:gd name="T8" fmla="*/ 548 w 916"/>
                <a:gd name="T9" fmla="*/ 25 h 907"/>
                <a:gd name="T10" fmla="*/ 638 w 916"/>
                <a:gd name="T11" fmla="*/ 46 h 907"/>
                <a:gd name="T12" fmla="*/ 692 w 916"/>
                <a:gd name="T13" fmla="*/ 64 h 907"/>
                <a:gd name="T14" fmla="*/ 742 w 916"/>
                <a:gd name="T15" fmla="*/ 88 h 907"/>
                <a:gd name="T16" fmla="*/ 785 w 916"/>
                <a:gd name="T17" fmla="*/ 121 h 907"/>
                <a:gd name="T18" fmla="*/ 822 w 916"/>
                <a:gd name="T19" fmla="*/ 161 h 907"/>
                <a:gd name="T20" fmla="*/ 852 w 916"/>
                <a:gd name="T21" fmla="*/ 212 h 907"/>
                <a:gd name="T22" fmla="*/ 882 w 916"/>
                <a:gd name="T23" fmla="*/ 310 h 907"/>
                <a:gd name="T24" fmla="*/ 893 w 916"/>
                <a:gd name="T25" fmla="*/ 412 h 907"/>
                <a:gd name="T26" fmla="*/ 893 w 916"/>
                <a:gd name="T27" fmla="*/ 512 h 907"/>
                <a:gd name="T28" fmla="*/ 876 w 916"/>
                <a:gd name="T29" fmla="*/ 608 h 907"/>
                <a:gd name="T30" fmla="*/ 836 w 916"/>
                <a:gd name="T31" fmla="*/ 694 h 907"/>
                <a:gd name="T32" fmla="*/ 795 w 916"/>
                <a:gd name="T33" fmla="*/ 742 h 907"/>
                <a:gd name="T34" fmla="*/ 757 w 916"/>
                <a:gd name="T35" fmla="*/ 771 h 907"/>
                <a:gd name="T36" fmla="*/ 715 w 916"/>
                <a:gd name="T37" fmla="*/ 792 h 907"/>
                <a:gd name="T38" fmla="*/ 671 w 916"/>
                <a:gd name="T39" fmla="*/ 811 h 907"/>
                <a:gd name="T40" fmla="*/ 626 w 916"/>
                <a:gd name="T41" fmla="*/ 826 h 907"/>
                <a:gd name="T42" fmla="*/ 562 w 916"/>
                <a:gd name="T43" fmla="*/ 843 h 907"/>
                <a:gd name="T44" fmla="*/ 452 w 916"/>
                <a:gd name="T45" fmla="*/ 864 h 907"/>
                <a:gd name="T46" fmla="*/ 339 w 916"/>
                <a:gd name="T47" fmla="*/ 873 h 907"/>
                <a:gd name="T48" fmla="*/ 226 w 916"/>
                <a:gd name="T49" fmla="*/ 871 h 907"/>
                <a:gd name="T50" fmla="*/ 116 w 916"/>
                <a:gd name="T51" fmla="*/ 855 h 907"/>
                <a:gd name="T52" fmla="*/ 10 w 916"/>
                <a:gd name="T53" fmla="*/ 825 h 907"/>
                <a:gd name="T54" fmla="*/ 3 w 916"/>
                <a:gd name="T55" fmla="*/ 836 h 907"/>
                <a:gd name="T56" fmla="*/ 41 w 916"/>
                <a:gd name="T57" fmla="*/ 859 h 907"/>
                <a:gd name="T58" fmla="*/ 92 w 916"/>
                <a:gd name="T59" fmla="*/ 879 h 907"/>
                <a:gd name="T60" fmla="*/ 143 w 916"/>
                <a:gd name="T61" fmla="*/ 892 h 907"/>
                <a:gd name="T62" fmla="*/ 196 w 916"/>
                <a:gd name="T63" fmla="*/ 901 h 907"/>
                <a:gd name="T64" fmla="*/ 251 w 916"/>
                <a:gd name="T65" fmla="*/ 905 h 907"/>
                <a:gd name="T66" fmla="*/ 308 w 916"/>
                <a:gd name="T67" fmla="*/ 907 h 907"/>
                <a:gd name="T68" fmla="*/ 374 w 916"/>
                <a:gd name="T69" fmla="*/ 905 h 907"/>
                <a:gd name="T70" fmla="*/ 441 w 916"/>
                <a:gd name="T71" fmla="*/ 901 h 907"/>
                <a:gd name="T72" fmla="*/ 506 w 916"/>
                <a:gd name="T73" fmla="*/ 892 h 907"/>
                <a:gd name="T74" fmla="*/ 572 w 916"/>
                <a:gd name="T75" fmla="*/ 880 h 907"/>
                <a:gd name="T76" fmla="*/ 636 w 916"/>
                <a:gd name="T77" fmla="*/ 864 h 907"/>
                <a:gd name="T78" fmla="*/ 684 w 916"/>
                <a:gd name="T79" fmla="*/ 848 h 907"/>
                <a:gd name="T80" fmla="*/ 731 w 916"/>
                <a:gd name="T81" fmla="*/ 827 h 907"/>
                <a:gd name="T82" fmla="*/ 776 w 916"/>
                <a:gd name="T83" fmla="*/ 802 h 907"/>
                <a:gd name="T84" fmla="*/ 816 w 916"/>
                <a:gd name="T85" fmla="*/ 771 h 907"/>
                <a:gd name="T86" fmla="*/ 852 w 916"/>
                <a:gd name="T87" fmla="*/ 732 h 907"/>
                <a:gd name="T88" fmla="*/ 895 w 916"/>
                <a:gd name="T89" fmla="*/ 655 h 907"/>
                <a:gd name="T90" fmla="*/ 914 w 916"/>
                <a:gd name="T91" fmla="*/ 548 h 907"/>
                <a:gd name="T92" fmla="*/ 913 w 916"/>
                <a:gd name="T93" fmla="*/ 440 h 907"/>
                <a:gd name="T94" fmla="*/ 901 w 916"/>
                <a:gd name="T95" fmla="*/ 335 h 907"/>
                <a:gd name="T96" fmla="*/ 873 w 916"/>
                <a:gd name="T97" fmla="*/ 235 h 907"/>
                <a:gd name="T98" fmla="*/ 825 w 916"/>
                <a:gd name="T99" fmla="*/ 151 h 907"/>
                <a:gd name="T100" fmla="*/ 767 w 916"/>
                <a:gd name="T101" fmla="*/ 96 h 907"/>
                <a:gd name="T102" fmla="*/ 697 w 916"/>
                <a:gd name="T103" fmla="*/ 58 h 907"/>
                <a:gd name="T104" fmla="*/ 595 w 916"/>
                <a:gd name="T105" fmla="*/ 26 h 907"/>
                <a:gd name="T106" fmla="*/ 476 w 916"/>
                <a:gd name="T107" fmla="*/ 5 h 907"/>
                <a:gd name="T108" fmla="*/ 353 w 916"/>
                <a:gd name="T109" fmla="*/ 0 h 907"/>
                <a:gd name="T110" fmla="*/ 231 w 916"/>
                <a:gd name="T111" fmla="*/ 6 h 907"/>
                <a:gd name="T112" fmla="*/ 110 w 916"/>
                <a:gd name="T113" fmla="*/ 20 h 907"/>
                <a:gd name="T114" fmla="*/ 32 w 916"/>
                <a:gd name="T115" fmla="*/ 35 h 907"/>
                <a:gd name="T116" fmla="*/ 35 w 916"/>
                <a:gd name="T117" fmla="*/ 3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907">
                  <a:moveTo>
                    <a:pt x="35" y="39"/>
                  </a:moveTo>
                  <a:lnTo>
                    <a:pt x="71" y="33"/>
                  </a:lnTo>
                  <a:lnTo>
                    <a:pt x="106" y="27"/>
                  </a:lnTo>
                  <a:lnTo>
                    <a:pt x="143" y="23"/>
                  </a:lnTo>
                  <a:lnTo>
                    <a:pt x="179" y="18"/>
                  </a:lnTo>
                  <a:lnTo>
                    <a:pt x="216" y="15"/>
                  </a:lnTo>
                  <a:lnTo>
                    <a:pt x="254" y="11"/>
                  </a:lnTo>
                  <a:lnTo>
                    <a:pt x="291" y="10"/>
                  </a:lnTo>
                  <a:lnTo>
                    <a:pt x="328" y="9"/>
                  </a:lnTo>
                  <a:lnTo>
                    <a:pt x="365" y="9"/>
                  </a:lnTo>
                  <a:lnTo>
                    <a:pt x="402" y="10"/>
                  </a:lnTo>
                  <a:lnTo>
                    <a:pt x="438" y="11"/>
                  </a:lnTo>
                  <a:lnTo>
                    <a:pt x="475" y="15"/>
                  </a:lnTo>
                  <a:lnTo>
                    <a:pt x="512" y="19"/>
                  </a:lnTo>
                  <a:lnTo>
                    <a:pt x="548" y="25"/>
                  </a:lnTo>
                  <a:lnTo>
                    <a:pt x="584" y="32"/>
                  </a:lnTo>
                  <a:lnTo>
                    <a:pt x="619" y="40"/>
                  </a:lnTo>
                  <a:lnTo>
                    <a:pt x="638" y="46"/>
                  </a:lnTo>
                  <a:lnTo>
                    <a:pt x="656" y="50"/>
                  </a:lnTo>
                  <a:lnTo>
                    <a:pt x="675" y="57"/>
                  </a:lnTo>
                  <a:lnTo>
                    <a:pt x="692" y="64"/>
                  </a:lnTo>
                  <a:lnTo>
                    <a:pt x="709" y="71"/>
                  </a:lnTo>
                  <a:lnTo>
                    <a:pt x="725" y="80"/>
                  </a:lnTo>
                  <a:lnTo>
                    <a:pt x="742" y="88"/>
                  </a:lnTo>
                  <a:lnTo>
                    <a:pt x="757" y="99"/>
                  </a:lnTo>
                  <a:lnTo>
                    <a:pt x="772" y="109"/>
                  </a:lnTo>
                  <a:lnTo>
                    <a:pt x="785" y="121"/>
                  </a:lnTo>
                  <a:lnTo>
                    <a:pt x="798" y="133"/>
                  </a:lnTo>
                  <a:lnTo>
                    <a:pt x="811" y="147"/>
                  </a:lnTo>
                  <a:lnTo>
                    <a:pt x="822" y="161"/>
                  </a:lnTo>
                  <a:lnTo>
                    <a:pt x="833" y="177"/>
                  </a:lnTo>
                  <a:lnTo>
                    <a:pt x="843" y="193"/>
                  </a:lnTo>
                  <a:lnTo>
                    <a:pt x="852" y="212"/>
                  </a:lnTo>
                  <a:lnTo>
                    <a:pt x="865" y="243"/>
                  </a:lnTo>
                  <a:lnTo>
                    <a:pt x="875" y="276"/>
                  </a:lnTo>
                  <a:lnTo>
                    <a:pt x="882" y="310"/>
                  </a:lnTo>
                  <a:lnTo>
                    <a:pt x="887" y="343"/>
                  </a:lnTo>
                  <a:lnTo>
                    <a:pt x="890" y="378"/>
                  </a:lnTo>
                  <a:lnTo>
                    <a:pt x="893" y="412"/>
                  </a:lnTo>
                  <a:lnTo>
                    <a:pt x="894" y="447"/>
                  </a:lnTo>
                  <a:lnTo>
                    <a:pt x="894" y="480"/>
                  </a:lnTo>
                  <a:lnTo>
                    <a:pt x="893" y="512"/>
                  </a:lnTo>
                  <a:lnTo>
                    <a:pt x="889" y="545"/>
                  </a:lnTo>
                  <a:lnTo>
                    <a:pt x="884" y="577"/>
                  </a:lnTo>
                  <a:lnTo>
                    <a:pt x="876" y="608"/>
                  </a:lnTo>
                  <a:lnTo>
                    <a:pt x="866" y="638"/>
                  </a:lnTo>
                  <a:lnTo>
                    <a:pt x="852" y="667"/>
                  </a:lnTo>
                  <a:lnTo>
                    <a:pt x="836" y="694"/>
                  </a:lnTo>
                  <a:lnTo>
                    <a:pt x="816" y="720"/>
                  </a:lnTo>
                  <a:lnTo>
                    <a:pt x="806" y="731"/>
                  </a:lnTo>
                  <a:lnTo>
                    <a:pt x="795" y="742"/>
                  </a:lnTo>
                  <a:lnTo>
                    <a:pt x="782" y="752"/>
                  </a:lnTo>
                  <a:lnTo>
                    <a:pt x="769" y="761"/>
                  </a:lnTo>
                  <a:lnTo>
                    <a:pt x="757" y="771"/>
                  </a:lnTo>
                  <a:lnTo>
                    <a:pt x="743" y="777"/>
                  </a:lnTo>
                  <a:lnTo>
                    <a:pt x="729" y="786"/>
                  </a:lnTo>
                  <a:lnTo>
                    <a:pt x="715" y="792"/>
                  </a:lnTo>
                  <a:lnTo>
                    <a:pt x="701" y="799"/>
                  </a:lnTo>
                  <a:lnTo>
                    <a:pt x="686" y="805"/>
                  </a:lnTo>
                  <a:lnTo>
                    <a:pt x="671" y="811"/>
                  </a:lnTo>
                  <a:lnTo>
                    <a:pt x="656" y="815"/>
                  </a:lnTo>
                  <a:lnTo>
                    <a:pt x="641" y="821"/>
                  </a:lnTo>
                  <a:lnTo>
                    <a:pt x="626" y="826"/>
                  </a:lnTo>
                  <a:lnTo>
                    <a:pt x="612" y="829"/>
                  </a:lnTo>
                  <a:lnTo>
                    <a:pt x="597" y="834"/>
                  </a:lnTo>
                  <a:lnTo>
                    <a:pt x="562" y="843"/>
                  </a:lnTo>
                  <a:lnTo>
                    <a:pt x="526" y="851"/>
                  </a:lnTo>
                  <a:lnTo>
                    <a:pt x="489" y="858"/>
                  </a:lnTo>
                  <a:lnTo>
                    <a:pt x="452" y="864"/>
                  </a:lnTo>
                  <a:lnTo>
                    <a:pt x="415" y="868"/>
                  </a:lnTo>
                  <a:lnTo>
                    <a:pt x="377" y="871"/>
                  </a:lnTo>
                  <a:lnTo>
                    <a:pt x="339" y="873"/>
                  </a:lnTo>
                  <a:lnTo>
                    <a:pt x="302" y="874"/>
                  </a:lnTo>
                  <a:lnTo>
                    <a:pt x="264" y="873"/>
                  </a:lnTo>
                  <a:lnTo>
                    <a:pt x="226" y="871"/>
                  </a:lnTo>
                  <a:lnTo>
                    <a:pt x="189" y="867"/>
                  </a:lnTo>
                  <a:lnTo>
                    <a:pt x="153" y="862"/>
                  </a:lnTo>
                  <a:lnTo>
                    <a:pt x="116" y="855"/>
                  </a:lnTo>
                  <a:lnTo>
                    <a:pt x="80" y="847"/>
                  </a:lnTo>
                  <a:lnTo>
                    <a:pt x="44" y="836"/>
                  </a:lnTo>
                  <a:lnTo>
                    <a:pt x="10" y="825"/>
                  </a:lnTo>
                  <a:lnTo>
                    <a:pt x="2" y="825"/>
                  </a:lnTo>
                  <a:lnTo>
                    <a:pt x="0" y="829"/>
                  </a:lnTo>
                  <a:lnTo>
                    <a:pt x="3" y="836"/>
                  </a:lnTo>
                  <a:lnTo>
                    <a:pt x="9" y="842"/>
                  </a:lnTo>
                  <a:lnTo>
                    <a:pt x="25" y="851"/>
                  </a:lnTo>
                  <a:lnTo>
                    <a:pt x="41" y="859"/>
                  </a:lnTo>
                  <a:lnTo>
                    <a:pt x="57" y="866"/>
                  </a:lnTo>
                  <a:lnTo>
                    <a:pt x="74" y="873"/>
                  </a:lnTo>
                  <a:lnTo>
                    <a:pt x="92" y="879"/>
                  </a:lnTo>
                  <a:lnTo>
                    <a:pt x="108" y="883"/>
                  </a:lnTo>
                  <a:lnTo>
                    <a:pt x="126" y="888"/>
                  </a:lnTo>
                  <a:lnTo>
                    <a:pt x="143" y="892"/>
                  </a:lnTo>
                  <a:lnTo>
                    <a:pt x="161" y="895"/>
                  </a:lnTo>
                  <a:lnTo>
                    <a:pt x="179" y="898"/>
                  </a:lnTo>
                  <a:lnTo>
                    <a:pt x="196" y="901"/>
                  </a:lnTo>
                  <a:lnTo>
                    <a:pt x="215" y="902"/>
                  </a:lnTo>
                  <a:lnTo>
                    <a:pt x="232" y="904"/>
                  </a:lnTo>
                  <a:lnTo>
                    <a:pt x="251" y="905"/>
                  </a:lnTo>
                  <a:lnTo>
                    <a:pt x="268" y="907"/>
                  </a:lnTo>
                  <a:lnTo>
                    <a:pt x="286" y="907"/>
                  </a:lnTo>
                  <a:lnTo>
                    <a:pt x="308" y="907"/>
                  </a:lnTo>
                  <a:lnTo>
                    <a:pt x="330" y="907"/>
                  </a:lnTo>
                  <a:lnTo>
                    <a:pt x="352" y="907"/>
                  </a:lnTo>
                  <a:lnTo>
                    <a:pt x="374" y="905"/>
                  </a:lnTo>
                  <a:lnTo>
                    <a:pt x="396" y="904"/>
                  </a:lnTo>
                  <a:lnTo>
                    <a:pt x="419" y="903"/>
                  </a:lnTo>
                  <a:lnTo>
                    <a:pt x="441" y="901"/>
                  </a:lnTo>
                  <a:lnTo>
                    <a:pt x="463" y="898"/>
                  </a:lnTo>
                  <a:lnTo>
                    <a:pt x="485" y="895"/>
                  </a:lnTo>
                  <a:lnTo>
                    <a:pt x="506" y="892"/>
                  </a:lnTo>
                  <a:lnTo>
                    <a:pt x="528" y="888"/>
                  </a:lnTo>
                  <a:lnTo>
                    <a:pt x="550" y="885"/>
                  </a:lnTo>
                  <a:lnTo>
                    <a:pt x="572" y="880"/>
                  </a:lnTo>
                  <a:lnTo>
                    <a:pt x="593" y="874"/>
                  </a:lnTo>
                  <a:lnTo>
                    <a:pt x="615" y="870"/>
                  </a:lnTo>
                  <a:lnTo>
                    <a:pt x="636" y="864"/>
                  </a:lnTo>
                  <a:lnTo>
                    <a:pt x="652" y="859"/>
                  </a:lnTo>
                  <a:lnTo>
                    <a:pt x="668" y="853"/>
                  </a:lnTo>
                  <a:lnTo>
                    <a:pt x="684" y="848"/>
                  </a:lnTo>
                  <a:lnTo>
                    <a:pt x="700" y="841"/>
                  </a:lnTo>
                  <a:lnTo>
                    <a:pt x="716" y="834"/>
                  </a:lnTo>
                  <a:lnTo>
                    <a:pt x="731" y="827"/>
                  </a:lnTo>
                  <a:lnTo>
                    <a:pt x="747" y="819"/>
                  </a:lnTo>
                  <a:lnTo>
                    <a:pt x="761" y="810"/>
                  </a:lnTo>
                  <a:lnTo>
                    <a:pt x="776" y="802"/>
                  </a:lnTo>
                  <a:lnTo>
                    <a:pt x="790" y="791"/>
                  </a:lnTo>
                  <a:lnTo>
                    <a:pt x="804" y="781"/>
                  </a:lnTo>
                  <a:lnTo>
                    <a:pt x="816" y="771"/>
                  </a:lnTo>
                  <a:lnTo>
                    <a:pt x="829" y="759"/>
                  </a:lnTo>
                  <a:lnTo>
                    <a:pt x="841" y="746"/>
                  </a:lnTo>
                  <a:lnTo>
                    <a:pt x="852" y="732"/>
                  </a:lnTo>
                  <a:lnTo>
                    <a:pt x="863" y="719"/>
                  </a:lnTo>
                  <a:lnTo>
                    <a:pt x="881" y="689"/>
                  </a:lnTo>
                  <a:lnTo>
                    <a:pt x="895" y="655"/>
                  </a:lnTo>
                  <a:lnTo>
                    <a:pt x="905" y="621"/>
                  </a:lnTo>
                  <a:lnTo>
                    <a:pt x="911" y="585"/>
                  </a:lnTo>
                  <a:lnTo>
                    <a:pt x="914" y="548"/>
                  </a:lnTo>
                  <a:lnTo>
                    <a:pt x="916" y="511"/>
                  </a:lnTo>
                  <a:lnTo>
                    <a:pt x="916" y="476"/>
                  </a:lnTo>
                  <a:lnTo>
                    <a:pt x="913" y="440"/>
                  </a:lnTo>
                  <a:lnTo>
                    <a:pt x="910" y="405"/>
                  </a:lnTo>
                  <a:lnTo>
                    <a:pt x="906" y="369"/>
                  </a:lnTo>
                  <a:lnTo>
                    <a:pt x="901" y="335"/>
                  </a:lnTo>
                  <a:lnTo>
                    <a:pt x="894" y="302"/>
                  </a:lnTo>
                  <a:lnTo>
                    <a:pt x="884" y="268"/>
                  </a:lnTo>
                  <a:lnTo>
                    <a:pt x="873" y="235"/>
                  </a:lnTo>
                  <a:lnTo>
                    <a:pt x="858" y="204"/>
                  </a:lnTo>
                  <a:lnTo>
                    <a:pt x="841" y="172"/>
                  </a:lnTo>
                  <a:lnTo>
                    <a:pt x="825" y="151"/>
                  </a:lnTo>
                  <a:lnTo>
                    <a:pt x="807" y="130"/>
                  </a:lnTo>
                  <a:lnTo>
                    <a:pt x="788" y="113"/>
                  </a:lnTo>
                  <a:lnTo>
                    <a:pt x="767" y="96"/>
                  </a:lnTo>
                  <a:lnTo>
                    <a:pt x="744" y="83"/>
                  </a:lnTo>
                  <a:lnTo>
                    <a:pt x="721" y="70"/>
                  </a:lnTo>
                  <a:lnTo>
                    <a:pt x="697" y="58"/>
                  </a:lnTo>
                  <a:lnTo>
                    <a:pt x="671" y="49"/>
                  </a:lnTo>
                  <a:lnTo>
                    <a:pt x="633" y="36"/>
                  </a:lnTo>
                  <a:lnTo>
                    <a:pt x="595" y="26"/>
                  </a:lnTo>
                  <a:lnTo>
                    <a:pt x="556" y="18"/>
                  </a:lnTo>
                  <a:lnTo>
                    <a:pt x="517" y="11"/>
                  </a:lnTo>
                  <a:lnTo>
                    <a:pt x="476" y="5"/>
                  </a:lnTo>
                  <a:lnTo>
                    <a:pt x="435" y="2"/>
                  </a:lnTo>
                  <a:lnTo>
                    <a:pt x="395" y="1"/>
                  </a:lnTo>
                  <a:lnTo>
                    <a:pt x="353" y="0"/>
                  </a:lnTo>
                  <a:lnTo>
                    <a:pt x="313" y="1"/>
                  </a:lnTo>
                  <a:lnTo>
                    <a:pt x="271" y="3"/>
                  </a:lnTo>
                  <a:lnTo>
                    <a:pt x="231" y="6"/>
                  </a:lnTo>
                  <a:lnTo>
                    <a:pt x="189" y="10"/>
                  </a:lnTo>
                  <a:lnTo>
                    <a:pt x="149" y="16"/>
                  </a:lnTo>
                  <a:lnTo>
                    <a:pt x="110" y="20"/>
                  </a:lnTo>
                  <a:lnTo>
                    <a:pt x="71" y="27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7" y="2133"/>
              <a:ext cx="508" cy="207"/>
            </a:xfrm>
            <a:custGeom>
              <a:avLst/>
              <a:gdLst>
                <a:gd name="T0" fmla="*/ 352 w 1018"/>
                <a:gd name="T1" fmla="*/ 251 h 414"/>
                <a:gd name="T2" fmla="*/ 438 w 1018"/>
                <a:gd name="T3" fmla="*/ 318 h 414"/>
                <a:gd name="T4" fmla="*/ 445 w 1018"/>
                <a:gd name="T5" fmla="*/ 385 h 414"/>
                <a:gd name="T6" fmla="*/ 384 w 1018"/>
                <a:gd name="T7" fmla="*/ 408 h 414"/>
                <a:gd name="T8" fmla="*/ 329 w 1018"/>
                <a:gd name="T9" fmla="*/ 403 h 414"/>
                <a:gd name="T10" fmla="*/ 276 w 1018"/>
                <a:gd name="T11" fmla="*/ 388 h 414"/>
                <a:gd name="T12" fmla="*/ 190 w 1018"/>
                <a:gd name="T13" fmla="*/ 348 h 414"/>
                <a:gd name="T14" fmla="*/ 104 w 1018"/>
                <a:gd name="T15" fmla="*/ 281 h 414"/>
                <a:gd name="T16" fmla="*/ 57 w 1018"/>
                <a:gd name="T17" fmla="*/ 232 h 414"/>
                <a:gd name="T18" fmla="*/ 27 w 1018"/>
                <a:gd name="T19" fmla="*/ 186 h 414"/>
                <a:gd name="T20" fmla="*/ 12 w 1018"/>
                <a:gd name="T21" fmla="*/ 123 h 414"/>
                <a:gd name="T22" fmla="*/ 50 w 1018"/>
                <a:gd name="T23" fmla="*/ 70 h 414"/>
                <a:gd name="T24" fmla="*/ 103 w 1018"/>
                <a:gd name="T25" fmla="*/ 37 h 414"/>
                <a:gd name="T26" fmla="*/ 164 w 1018"/>
                <a:gd name="T27" fmla="*/ 20 h 414"/>
                <a:gd name="T28" fmla="*/ 229 w 1018"/>
                <a:gd name="T29" fmla="*/ 12 h 414"/>
                <a:gd name="T30" fmla="*/ 293 w 1018"/>
                <a:gd name="T31" fmla="*/ 8 h 414"/>
                <a:gd name="T32" fmla="*/ 353 w 1018"/>
                <a:gd name="T33" fmla="*/ 8 h 414"/>
                <a:gd name="T34" fmla="*/ 414 w 1018"/>
                <a:gd name="T35" fmla="*/ 12 h 414"/>
                <a:gd name="T36" fmla="*/ 475 w 1018"/>
                <a:gd name="T37" fmla="*/ 16 h 414"/>
                <a:gd name="T38" fmla="*/ 536 w 1018"/>
                <a:gd name="T39" fmla="*/ 23 h 414"/>
                <a:gd name="T40" fmla="*/ 597 w 1018"/>
                <a:gd name="T41" fmla="*/ 30 h 414"/>
                <a:gd name="T42" fmla="*/ 659 w 1018"/>
                <a:gd name="T43" fmla="*/ 39 h 414"/>
                <a:gd name="T44" fmla="*/ 720 w 1018"/>
                <a:gd name="T45" fmla="*/ 52 h 414"/>
                <a:gd name="T46" fmla="*/ 782 w 1018"/>
                <a:gd name="T47" fmla="*/ 67 h 414"/>
                <a:gd name="T48" fmla="*/ 838 w 1018"/>
                <a:gd name="T49" fmla="*/ 83 h 414"/>
                <a:gd name="T50" fmla="*/ 893 w 1018"/>
                <a:gd name="T51" fmla="*/ 101 h 414"/>
                <a:gd name="T52" fmla="*/ 946 w 1018"/>
                <a:gd name="T53" fmla="*/ 126 h 414"/>
                <a:gd name="T54" fmla="*/ 994 w 1018"/>
                <a:gd name="T55" fmla="*/ 158 h 414"/>
                <a:gd name="T56" fmla="*/ 1018 w 1018"/>
                <a:gd name="T57" fmla="*/ 169 h 414"/>
                <a:gd name="T58" fmla="*/ 981 w 1018"/>
                <a:gd name="T59" fmla="*/ 134 h 414"/>
                <a:gd name="T60" fmla="*/ 924 w 1018"/>
                <a:gd name="T61" fmla="*/ 101 h 414"/>
                <a:gd name="T62" fmla="*/ 862 w 1018"/>
                <a:gd name="T63" fmla="*/ 80 h 414"/>
                <a:gd name="T64" fmla="*/ 800 w 1018"/>
                <a:gd name="T65" fmla="*/ 62 h 414"/>
                <a:gd name="T66" fmla="*/ 724 w 1018"/>
                <a:gd name="T67" fmla="*/ 43 h 414"/>
                <a:gd name="T68" fmla="*/ 641 w 1018"/>
                <a:gd name="T69" fmla="*/ 27 h 414"/>
                <a:gd name="T70" fmla="*/ 558 w 1018"/>
                <a:gd name="T71" fmla="*/ 15 h 414"/>
                <a:gd name="T72" fmla="*/ 475 w 1018"/>
                <a:gd name="T73" fmla="*/ 7 h 414"/>
                <a:gd name="T74" fmla="*/ 393 w 1018"/>
                <a:gd name="T75" fmla="*/ 1 h 414"/>
                <a:gd name="T76" fmla="*/ 314 w 1018"/>
                <a:gd name="T77" fmla="*/ 0 h 414"/>
                <a:gd name="T78" fmla="*/ 234 w 1018"/>
                <a:gd name="T79" fmla="*/ 5 h 414"/>
                <a:gd name="T80" fmla="*/ 153 w 1018"/>
                <a:gd name="T81" fmla="*/ 14 h 414"/>
                <a:gd name="T82" fmla="*/ 52 w 1018"/>
                <a:gd name="T83" fmla="*/ 51 h 414"/>
                <a:gd name="T84" fmla="*/ 0 w 1018"/>
                <a:gd name="T85" fmla="*/ 144 h 414"/>
                <a:gd name="T86" fmla="*/ 32 w 1018"/>
                <a:gd name="T87" fmla="*/ 216 h 414"/>
                <a:gd name="T88" fmla="*/ 76 w 1018"/>
                <a:gd name="T89" fmla="*/ 267 h 414"/>
                <a:gd name="T90" fmla="*/ 128 w 1018"/>
                <a:gd name="T91" fmla="*/ 311 h 414"/>
                <a:gd name="T92" fmla="*/ 182 w 1018"/>
                <a:gd name="T93" fmla="*/ 349 h 414"/>
                <a:gd name="T94" fmla="*/ 227 w 1018"/>
                <a:gd name="T95" fmla="*/ 375 h 414"/>
                <a:gd name="T96" fmla="*/ 274 w 1018"/>
                <a:gd name="T97" fmla="*/ 394 h 414"/>
                <a:gd name="T98" fmla="*/ 323 w 1018"/>
                <a:gd name="T99" fmla="*/ 408 h 414"/>
                <a:gd name="T100" fmla="*/ 372 w 1018"/>
                <a:gd name="T101" fmla="*/ 414 h 414"/>
                <a:gd name="T102" fmla="*/ 439 w 1018"/>
                <a:gd name="T103" fmla="*/ 398 h 414"/>
                <a:gd name="T104" fmla="*/ 461 w 1018"/>
                <a:gd name="T105" fmla="*/ 339 h 414"/>
                <a:gd name="T106" fmla="*/ 393 w 1018"/>
                <a:gd name="T107" fmla="*/ 270 h 414"/>
                <a:gd name="T108" fmla="*/ 301 w 1018"/>
                <a:gd name="T109" fmla="*/ 229 h 414"/>
                <a:gd name="T110" fmla="*/ 274 w 1018"/>
                <a:gd name="T111" fmla="*/ 2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414">
                  <a:moveTo>
                    <a:pt x="277" y="227"/>
                  </a:moveTo>
                  <a:lnTo>
                    <a:pt x="301" y="233"/>
                  </a:lnTo>
                  <a:lnTo>
                    <a:pt x="326" y="241"/>
                  </a:lnTo>
                  <a:lnTo>
                    <a:pt x="352" y="251"/>
                  </a:lnTo>
                  <a:lnTo>
                    <a:pt x="377" y="264"/>
                  </a:lnTo>
                  <a:lnTo>
                    <a:pt x="400" y="280"/>
                  </a:lnTo>
                  <a:lnTo>
                    <a:pt x="421" y="299"/>
                  </a:lnTo>
                  <a:lnTo>
                    <a:pt x="438" y="318"/>
                  </a:lnTo>
                  <a:lnTo>
                    <a:pt x="451" y="340"/>
                  </a:lnTo>
                  <a:lnTo>
                    <a:pt x="455" y="358"/>
                  </a:lnTo>
                  <a:lnTo>
                    <a:pt x="453" y="373"/>
                  </a:lnTo>
                  <a:lnTo>
                    <a:pt x="445" y="385"/>
                  </a:lnTo>
                  <a:lnTo>
                    <a:pt x="432" y="394"/>
                  </a:lnTo>
                  <a:lnTo>
                    <a:pt x="416" y="401"/>
                  </a:lnTo>
                  <a:lnTo>
                    <a:pt x="400" y="406"/>
                  </a:lnTo>
                  <a:lnTo>
                    <a:pt x="384" y="408"/>
                  </a:lnTo>
                  <a:lnTo>
                    <a:pt x="370" y="409"/>
                  </a:lnTo>
                  <a:lnTo>
                    <a:pt x="356" y="408"/>
                  </a:lnTo>
                  <a:lnTo>
                    <a:pt x="342" y="407"/>
                  </a:lnTo>
                  <a:lnTo>
                    <a:pt x="329" y="403"/>
                  </a:lnTo>
                  <a:lnTo>
                    <a:pt x="315" y="401"/>
                  </a:lnTo>
                  <a:lnTo>
                    <a:pt x="302" y="398"/>
                  </a:lnTo>
                  <a:lnTo>
                    <a:pt x="288" y="393"/>
                  </a:lnTo>
                  <a:lnTo>
                    <a:pt x="276" y="388"/>
                  </a:lnTo>
                  <a:lnTo>
                    <a:pt x="263" y="384"/>
                  </a:lnTo>
                  <a:lnTo>
                    <a:pt x="237" y="373"/>
                  </a:lnTo>
                  <a:lnTo>
                    <a:pt x="213" y="362"/>
                  </a:lnTo>
                  <a:lnTo>
                    <a:pt x="190" y="348"/>
                  </a:lnTo>
                  <a:lnTo>
                    <a:pt x="167" y="333"/>
                  </a:lnTo>
                  <a:lnTo>
                    <a:pt x="145" y="317"/>
                  </a:lnTo>
                  <a:lnTo>
                    <a:pt x="123" y="300"/>
                  </a:lnTo>
                  <a:lnTo>
                    <a:pt x="104" y="281"/>
                  </a:lnTo>
                  <a:lnTo>
                    <a:pt x="84" y="262"/>
                  </a:lnTo>
                  <a:lnTo>
                    <a:pt x="75" y="252"/>
                  </a:lnTo>
                  <a:lnTo>
                    <a:pt x="66" y="242"/>
                  </a:lnTo>
                  <a:lnTo>
                    <a:pt x="57" y="232"/>
                  </a:lnTo>
                  <a:lnTo>
                    <a:pt x="48" y="220"/>
                  </a:lnTo>
                  <a:lnTo>
                    <a:pt x="40" y="210"/>
                  </a:lnTo>
                  <a:lnTo>
                    <a:pt x="33" y="198"/>
                  </a:lnTo>
                  <a:lnTo>
                    <a:pt x="27" y="186"/>
                  </a:lnTo>
                  <a:lnTo>
                    <a:pt x="20" y="174"/>
                  </a:lnTo>
                  <a:lnTo>
                    <a:pt x="13" y="156"/>
                  </a:lnTo>
                  <a:lnTo>
                    <a:pt x="10" y="140"/>
                  </a:lnTo>
                  <a:lnTo>
                    <a:pt x="12" y="123"/>
                  </a:lnTo>
                  <a:lnTo>
                    <a:pt x="17" y="108"/>
                  </a:lnTo>
                  <a:lnTo>
                    <a:pt x="25" y="95"/>
                  </a:lnTo>
                  <a:lnTo>
                    <a:pt x="37" y="82"/>
                  </a:lnTo>
                  <a:lnTo>
                    <a:pt x="50" y="70"/>
                  </a:lnTo>
                  <a:lnTo>
                    <a:pt x="63" y="59"/>
                  </a:lnTo>
                  <a:lnTo>
                    <a:pt x="76" y="51"/>
                  </a:lnTo>
                  <a:lnTo>
                    <a:pt x="89" y="43"/>
                  </a:lnTo>
                  <a:lnTo>
                    <a:pt x="103" y="37"/>
                  </a:lnTo>
                  <a:lnTo>
                    <a:pt x="118" y="31"/>
                  </a:lnTo>
                  <a:lnTo>
                    <a:pt x="133" y="27"/>
                  </a:lnTo>
                  <a:lnTo>
                    <a:pt x="148" y="23"/>
                  </a:lnTo>
                  <a:lnTo>
                    <a:pt x="164" y="20"/>
                  </a:lnTo>
                  <a:lnTo>
                    <a:pt x="180" y="16"/>
                  </a:lnTo>
                  <a:lnTo>
                    <a:pt x="197" y="14"/>
                  </a:lnTo>
                  <a:lnTo>
                    <a:pt x="213" y="13"/>
                  </a:lnTo>
                  <a:lnTo>
                    <a:pt x="229" y="12"/>
                  </a:lnTo>
                  <a:lnTo>
                    <a:pt x="246" y="10"/>
                  </a:lnTo>
                  <a:lnTo>
                    <a:pt x="262" y="9"/>
                  </a:lnTo>
                  <a:lnTo>
                    <a:pt x="277" y="9"/>
                  </a:lnTo>
                  <a:lnTo>
                    <a:pt x="293" y="8"/>
                  </a:lnTo>
                  <a:lnTo>
                    <a:pt x="307" y="8"/>
                  </a:lnTo>
                  <a:lnTo>
                    <a:pt x="322" y="8"/>
                  </a:lnTo>
                  <a:lnTo>
                    <a:pt x="337" y="8"/>
                  </a:lnTo>
                  <a:lnTo>
                    <a:pt x="353" y="8"/>
                  </a:lnTo>
                  <a:lnTo>
                    <a:pt x="368" y="9"/>
                  </a:lnTo>
                  <a:lnTo>
                    <a:pt x="383" y="9"/>
                  </a:lnTo>
                  <a:lnTo>
                    <a:pt x="398" y="10"/>
                  </a:lnTo>
                  <a:lnTo>
                    <a:pt x="414" y="12"/>
                  </a:lnTo>
                  <a:lnTo>
                    <a:pt x="429" y="13"/>
                  </a:lnTo>
                  <a:lnTo>
                    <a:pt x="444" y="14"/>
                  </a:lnTo>
                  <a:lnTo>
                    <a:pt x="460" y="15"/>
                  </a:lnTo>
                  <a:lnTo>
                    <a:pt x="475" y="16"/>
                  </a:lnTo>
                  <a:lnTo>
                    <a:pt x="490" y="17"/>
                  </a:lnTo>
                  <a:lnTo>
                    <a:pt x="505" y="20"/>
                  </a:lnTo>
                  <a:lnTo>
                    <a:pt x="521" y="21"/>
                  </a:lnTo>
                  <a:lnTo>
                    <a:pt x="536" y="23"/>
                  </a:lnTo>
                  <a:lnTo>
                    <a:pt x="551" y="24"/>
                  </a:lnTo>
                  <a:lnTo>
                    <a:pt x="566" y="27"/>
                  </a:lnTo>
                  <a:lnTo>
                    <a:pt x="582" y="28"/>
                  </a:lnTo>
                  <a:lnTo>
                    <a:pt x="597" y="30"/>
                  </a:lnTo>
                  <a:lnTo>
                    <a:pt x="613" y="32"/>
                  </a:lnTo>
                  <a:lnTo>
                    <a:pt x="628" y="35"/>
                  </a:lnTo>
                  <a:lnTo>
                    <a:pt x="644" y="37"/>
                  </a:lnTo>
                  <a:lnTo>
                    <a:pt x="659" y="39"/>
                  </a:lnTo>
                  <a:lnTo>
                    <a:pt x="674" y="43"/>
                  </a:lnTo>
                  <a:lnTo>
                    <a:pt x="690" y="45"/>
                  </a:lnTo>
                  <a:lnTo>
                    <a:pt x="705" y="48"/>
                  </a:lnTo>
                  <a:lnTo>
                    <a:pt x="720" y="52"/>
                  </a:lnTo>
                  <a:lnTo>
                    <a:pt x="735" y="55"/>
                  </a:lnTo>
                  <a:lnTo>
                    <a:pt x="752" y="59"/>
                  </a:lnTo>
                  <a:lnTo>
                    <a:pt x="767" y="62"/>
                  </a:lnTo>
                  <a:lnTo>
                    <a:pt x="782" y="67"/>
                  </a:lnTo>
                  <a:lnTo>
                    <a:pt x="796" y="70"/>
                  </a:lnTo>
                  <a:lnTo>
                    <a:pt x="810" y="74"/>
                  </a:lnTo>
                  <a:lnTo>
                    <a:pt x="824" y="78"/>
                  </a:lnTo>
                  <a:lnTo>
                    <a:pt x="838" y="83"/>
                  </a:lnTo>
                  <a:lnTo>
                    <a:pt x="852" y="87"/>
                  </a:lnTo>
                  <a:lnTo>
                    <a:pt x="866" y="91"/>
                  </a:lnTo>
                  <a:lnTo>
                    <a:pt x="879" y="96"/>
                  </a:lnTo>
                  <a:lnTo>
                    <a:pt x="893" y="101"/>
                  </a:lnTo>
                  <a:lnTo>
                    <a:pt x="907" y="107"/>
                  </a:lnTo>
                  <a:lnTo>
                    <a:pt x="920" y="113"/>
                  </a:lnTo>
                  <a:lnTo>
                    <a:pt x="934" y="119"/>
                  </a:lnTo>
                  <a:lnTo>
                    <a:pt x="946" y="126"/>
                  </a:lnTo>
                  <a:lnTo>
                    <a:pt x="959" y="133"/>
                  </a:lnTo>
                  <a:lnTo>
                    <a:pt x="971" y="141"/>
                  </a:lnTo>
                  <a:lnTo>
                    <a:pt x="982" y="150"/>
                  </a:lnTo>
                  <a:lnTo>
                    <a:pt x="994" y="158"/>
                  </a:lnTo>
                  <a:lnTo>
                    <a:pt x="1005" y="168"/>
                  </a:lnTo>
                  <a:lnTo>
                    <a:pt x="1009" y="169"/>
                  </a:lnTo>
                  <a:lnTo>
                    <a:pt x="1014" y="171"/>
                  </a:lnTo>
                  <a:lnTo>
                    <a:pt x="1018" y="169"/>
                  </a:lnTo>
                  <a:lnTo>
                    <a:pt x="1018" y="167"/>
                  </a:lnTo>
                  <a:lnTo>
                    <a:pt x="1006" y="156"/>
                  </a:lnTo>
                  <a:lnTo>
                    <a:pt x="994" y="144"/>
                  </a:lnTo>
                  <a:lnTo>
                    <a:pt x="981" y="134"/>
                  </a:lnTo>
                  <a:lnTo>
                    <a:pt x="967" y="125"/>
                  </a:lnTo>
                  <a:lnTo>
                    <a:pt x="953" y="116"/>
                  </a:lnTo>
                  <a:lnTo>
                    <a:pt x="939" y="108"/>
                  </a:lnTo>
                  <a:lnTo>
                    <a:pt x="924" y="101"/>
                  </a:lnTo>
                  <a:lnTo>
                    <a:pt x="909" y="96"/>
                  </a:lnTo>
                  <a:lnTo>
                    <a:pt x="893" y="90"/>
                  </a:lnTo>
                  <a:lnTo>
                    <a:pt x="878" y="84"/>
                  </a:lnTo>
                  <a:lnTo>
                    <a:pt x="862" y="80"/>
                  </a:lnTo>
                  <a:lnTo>
                    <a:pt x="847" y="75"/>
                  </a:lnTo>
                  <a:lnTo>
                    <a:pt x="831" y="70"/>
                  </a:lnTo>
                  <a:lnTo>
                    <a:pt x="816" y="66"/>
                  </a:lnTo>
                  <a:lnTo>
                    <a:pt x="800" y="62"/>
                  </a:lnTo>
                  <a:lnTo>
                    <a:pt x="785" y="58"/>
                  </a:lnTo>
                  <a:lnTo>
                    <a:pt x="764" y="52"/>
                  </a:lnTo>
                  <a:lnTo>
                    <a:pt x="745" y="47"/>
                  </a:lnTo>
                  <a:lnTo>
                    <a:pt x="724" y="43"/>
                  </a:lnTo>
                  <a:lnTo>
                    <a:pt x="703" y="38"/>
                  </a:lnTo>
                  <a:lnTo>
                    <a:pt x="682" y="33"/>
                  </a:lnTo>
                  <a:lnTo>
                    <a:pt x="662" y="30"/>
                  </a:lnTo>
                  <a:lnTo>
                    <a:pt x="641" y="27"/>
                  </a:lnTo>
                  <a:lnTo>
                    <a:pt x="620" y="23"/>
                  </a:lnTo>
                  <a:lnTo>
                    <a:pt x="599" y="21"/>
                  </a:lnTo>
                  <a:lnTo>
                    <a:pt x="579" y="17"/>
                  </a:lnTo>
                  <a:lnTo>
                    <a:pt x="558" y="15"/>
                  </a:lnTo>
                  <a:lnTo>
                    <a:pt x="537" y="13"/>
                  </a:lnTo>
                  <a:lnTo>
                    <a:pt x="516" y="10"/>
                  </a:lnTo>
                  <a:lnTo>
                    <a:pt x="496" y="8"/>
                  </a:lnTo>
                  <a:lnTo>
                    <a:pt x="475" y="7"/>
                  </a:lnTo>
                  <a:lnTo>
                    <a:pt x="454" y="5"/>
                  </a:lnTo>
                  <a:lnTo>
                    <a:pt x="433" y="4"/>
                  </a:lnTo>
                  <a:lnTo>
                    <a:pt x="414" y="2"/>
                  </a:lnTo>
                  <a:lnTo>
                    <a:pt x="393" y="1"/>
                  </a:lnTo>
                  <a:lnTo>
                    <a:pt x="373" y="1"/>
                  </a:lnTo>
                  <a:lnTo>
                    <a:pt x="353" y="0"/>
                  </a:lnTo>
                  <a:lnTo>
                    <a:pt x="333" y="0"/>
                  </a:lnTo>
                  <a:lnTo>
                    <a:pt x="314" y="0"/>
                  </a:lnTo>
                  <a:lnTo>
                    <a:pt x="293" y="1"/>
                  </a:lnTo>
                  <a:lnTo>
                    <a:pt x="273" y="2"/>
                  </a:lnTo>
                  <a:lnTo>
                    <a:pt x="254" y="4"/>
                  </a:lnTo>
                  <a:lnTo>
                    <a:pt x="234" y="5"/>
                  </a:lnTo>
                  <a:lnTo>
                    <a:pt x="213" y="7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3" y="14"/>
                  </a:lnTo>
                  <a:lnTo>
                    <a:pt x="134" y="17"/>
                  </a:lnTo>
                  <a:lnTo>
                    <a:pt x="105" y="24"/>
                  </a:lnTo>
                  <a:lnTo>
                    <a:pt x="77" y="36"/>
                  </a:lnTo>
                  <a:lnTo>
                    <a:pt x="52" y="51"/>
                  </a:lnTo>
                  <a:lnTo>
                    <a:pt x="29" y="69"/>
                  </a:lnTo>
                  <a:lnTo>
                    <a:pt x="12" y="91"/>
                  </a:lnTo>
                  <a:lnTo>
                    <a:pt x="1" y="116"/>
                  </a:lnTo>
                  <a:lnTo>
                    <a:pt x="0" y="144"/>
                  </a:lnTo>
                  <a:lnTo>
                    <a:pt x="8" y="174"/>
                  </a:lnTo>
                  <a:lnTo>
                    <a:pt x="15" y="188"/>
                  </a:lnTo>
                  <a:lnTo>
                    <a:pt x="23" y="203"/>
                  </a:lnTo>
                  <a:lnTo>
                    <a:pt x="32" y="216"/>
                  </a:lnTo>
                  <a:lnTo>
                    <a:pt x="43" y="229"/>
                  </a:lnTo>
                  <a:lnTo>
                    <a:pt x="53" y="242"/>
                  </a:lnTo>
                  <a:lnTo>
                    <a:pt x="65" y="255"/>
                  </a:lnTo>
                  <a:lnTo>
                    <a:pt x="76" y="267"/>
                  </a:lnTo>
                  <a:lnTo>
                    <a:pt x="89" y="279"/>
                  </a:lnTo>
                  <a:lnTo>
                    <a:pt x="101" y="290"/>
                  </a:lnTo>
                  <a:lnTo>
                    <a:pt x="115" y="301"/>
                  </a:lnTo>
                  <a:lnTo>
                    <a:pt x="128" y="311"/>
                  </a:lnTo>
                  <a:lnTo>
                    <a:pt x="142" y="322"/>
                  </a:lnTo>
                  <a:lnTo>
                    <a:pt x="156" y="331"/>
                  </a:lnTo>
                  <a:lnTo>
                    <a:pt x="169" y="340"/>
                  </a:lnTo>
                  <a:lnTo>
                    <a:pt x="182" y="349"/>
                  </a:lnTo>
                  <a:lnTo>
                    <a:pt x="196" y="357"/>
                  </a:lnTo>
                  <a:lnTo>
                    <a:pt x="206" y="363"/>
                  </a:lnTo>
                  <a:lnTo>
                    <a:pt x="217" y="369"/>
                  </a:lnTo>
                  <a:lnTo>
                    <a:pt x="227" y="375"/>
                  </a:lnTo>
                  <a:lnTo>
                    <a:pt x="239" y="380"/>
                  </a:lnTo>
                  <a:lnTo>
                    <a:pt x="250" y="385"/>
                  </a:lnTo>
                  <a:lnTo>
                    <a:pt x="262" y="390"/>
                  </a:lnTo>
                  <a:lnTo>
                    <a:pt x="274" y="394"/>
                  </a:lnTo>
                  <a:lnTo>
                    <a:pt x="286" y="399"/>
                  </a:lnTo>
                  <a:lnTo>
                    <a:pt x="299" y="402"/>
                  </a:lnTo>
                  <a:lnTo>
                    <a:pt x="311" y="406"/>
                  </a:lnTo>
                  <a:lnTo>
                    <a:pt x="323" y="408"/>
                  </a:lnTo>
                  <a:lnTo>
                    <a:pt x="335" y="410"/>
                  </a:lnTo>
                  <a:lnTo>
                    <a:pt x="348" y="413"/>
                  </a:lnTo>
                  <a:lnTo>
                    <a:pt x="361" y="414"/>
                  </a:lnTo>
                  <a:lnTo>
                    <a:pt x="372" y="414"/>
                  </a:lnTo>
                  <a:lnTo>
                    <a:pt x="385" y="414"/>
                  </a:lnTo>
                  <a:lnTo>
                    <a:pt x="403" y="411"/>
                  </a:lnTo>
                  <a:lnTo>
                    <a:pt x="422" y="406"/>
                  </a:lnTo>
                  <a:lnTo>
                    <a:pt x="439" y="398"/>
                  </a:lnTo>
                  <a:lnTo>
                    <a:pt x="452" y="386"/>
                  </a:lnTo>
                  <a:lnTo>
                    <a:pt x="461" y="372"/>
                  </a:lnTo>
                  <a:lnTo>
                    <a:pt x="465" y="356"/>
                  </a:lnTo>
                  <a:lnTo>
                    <a:pt x="461" y="339"/>
                  </a:lnTo>
                  <a:lnTo>
                    <a:pt x="448" y="319"/>
                  </a:lnTo>
                  <a:lnTo>
                    <a:pt x="432" y="301"/>
                  </a:lnTo>
                  <a:lnTo>
                    <a:pt x="413" y="285"/>
                  </a:lnTo>
                  <a:lnTo>
                    <a:pt x="393" y="270"/>
                  </a:lnTo>
                  <a:lnTo>
                    <a:pt x="371" y="257"/>
                  </a:lnTo>
                  <a:lnTo>
                    <a:pt x="348" y="246"/>
                  </a:lnTo>
                  <a:lnTo>
                    <a:pt x="325" y="236"/>
                  </a:lnTo>
                  <a:lnTo>
                    <a:pt x="301" y="229"/>
                  </a:lnTo>
                  <a:lnTo>
                    <a:pt x="277" y="225"/>
                  </a:lnTo>
                  <a:lnTo>
                    <a:pt x="276" y="225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7" y="227"/>
                  </a:lnTo>
                  <a:lnTo>
                    <a:pt x="277" y="227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75" y="2640"/>
              <a:ext cx="439" cy="269"/>
            </a:xfrm>
            <a:custGeom>
              <a:avLst/>
              <a:gdLst>
                <a:gd name="T0" fmla="*/ 118 w 878"/>
                <a:gd name="T1" fmla="*/ 69 h 539"/>
                <a:gd name="T2" fmla="*/ 136 w 878"/>
                <a:gd name="T3" fmla="*/ 82 h 539"/>
                <a:gd name="T4" fmla="*/ 159 w 878"/>
                <a:gd name="T5" fmla="*/ 85 h 539"/>
                <a:gd name="T6" fmla="*/ 176 w 878"/>
                <a:gd name="T7" fmla="*/ 69 h 539"/>
                <a:gd name="T8" fmla="*/ 149 w 878"/>
                <a:gd name="T9" fmla="*/ 28 h 539"/>
                <a:gd name="T10" fmla="*/ 90 w 878"/>
                <a:gd name="T11" fmla="*/ 1 h 539"/>
                <a:gd name="T12" fmla="*/ 30 w 878"/>
                <a:gd name="T13" fmla="*/ 12 h 539"/>
                <a:gd name="T14" fmla="*/ 0 w 878"/>
                <a:gd name="T15" fmla="*/ 69 h 539"/>
                <a:gd name="T16" fmla="*/ 24 w 878"/>
                <a:gd name="T17" fmla="*/ 131 h 539"/>
                <a:gd name="T18" fmla="*/ 73 w 878"/>
                <a:gd name="T19" fmla="*/ 172 h 539"/>
                <a:gd name="T20" fmla="*/ 117 w 878"/>
                <a:gd name="T21" fmla="*/ 195 h 539"/>
                <a:gd name="T22" fmla="*/ 163 w 878"/>
                <a:gd name="T23" fmla="*/ 218 h 539"/>
                <a:gd name="T24" fmla="*/ 264 w 878"/>
                <a:gd name="T25" fmla="*/ 265 h 539"/>
                <a:gd name="T26" fmla="*/ 391 w 878"/>
                <a:gd name="T27" fmla="*/ 325 h 539"/>
                <a:gd name="T28" fmla="*/ 521 w 878"/>
                <a:gd name="T29" fmla="*/ 385 h 539"/>
                <a:gd name="T30" fmla="*/ 650 w 878"/>
                <a:gd name="T31" fmla="*/ 443 h 539"/>
                <a:gd name="T32" fmla="*/ 779 w 878"/>
                <a:gd name="T33" fmla="*/ 501 h 539"/>
                <a:gd name="T34" fmla="*/ 869 w 878"/>
                <a:gd name="T35" fmla="*/ 539 h 539"/>
                <a:gd name="T36" fmla="*/ 877 w 878"/>
                <a:gd name="T37" fmla="*/ 534 h 539"/>
                <a:gd name="T38" fmla="*/ 789 w 878"/>
                <a:gd name="T39" fmla="*/ 487 h 539"/>
                <a:gd name="T40" fmla="*/ 699 w 878"/>
                <a:gd name="T41" fmla="*/ 446 h 539"/>
                <a:gd name="T42" fmla="*/ 608 w 878"/>
                <a:gd name="T43" fmla="*/ 407 h 539"/>
                <a:gd name="T44" fmla="*/ 516 w 878"/>
                <a:gd name="T45" fmla="*/ 369 h 539"/>
                <a:gd name="T46" fmla="*/ 424 w 878"/>
                <a:gd name="T47" fmla="*/ 330 h 539"/>
                <a:gd name="T48" fmla="*/ 359 w 878"/>
                <a:gd name="T49" fmla="*/ 301 h 539"/>
                <a:gd name="T50" fmla="*/ 308 w 878"/>
                <a:gd name="T51" fmla="*/ 278 h 539"/>
                <a:gd name="T52" fmla="*/ 258 w 878"/>
                <a:gd name="T53" fmla="*/ 255 h 539"/>
                <a:gd name="T54" fmla="*/ 207 w 878"/>
                <a:gd name="T55" fmla="*/ 232 h 539"/>
                <a:gd name="T56" fmla="*/ 158 w 878"/>
                <a:gd name="T57" fmla="*/ 206 h 539"/>
                <a:gd name="T58" fmla="*/ 116 w 878"/>
                <a:gd name="T59" fmla="*/ 187 h 539"/>
                <a:gd name="T60" fmla="*/ 91 w 878"/>
                <a:gd name="T61" fmla="*/ 174 h 539"/>
                <a:gd name="T62" fmla="*/ 66 w 878"/>
                <a:gd name="T63" fmla="*/ 159 h 539"/>
                <a:gd name="T64" fmla="*/ 34 w 878"/>
                <a:gd name="T65" fmla="*/ 133 h 539"/>
                <a:gd name="T66" fmla="*/ 12 w 878"/>
                <a:gd name="T67" fmla="*/ 93 h 539"/>
                <a:gd name="T68" fmla="*/ 15 w 878"/>
                <a:gd name="T69" fmla="*/ 46 h 539"/>
                <a:gd name="T70" fmla="*/ 56 w 878"/>
                <a:gd name="T71" fmla="*/ 9 h 539"/>
                <a:gd name="T72" fmla="*/ 115 w 878"/>
                <a:gd name="T73" fmla="*/ 17 h 539"/>
                <a:gd name="T74" fmla="*/ 151 w 878"/>
                <a:gd name="T75" fmla="*/ 40 h 539"/>
                <a:gd name="T76" fmla="*/ 161 w 878"/>
                <a:gd name="T77" fmla="*/ 52 h 539"/>
                <a:gd name="T78" fmla="*/ 168 w 878"/>
                <a:gd name="T79" fmla="*/ 73 h 539"/>
                <a:gd name="T80" fmla="*/ 144 w 878"/>
                <a:gd name="T81" fmla="*/ 71 h 539"/>
                <a:gd name="T82" fmla="*/ 109 w 878"/>
                <a:gd name="T83" fmla="*/ 56 h 539"/>
                <a:gd name="T84" fmla="*/ 107 w 878"/>
                <a:gd name="T85" fmla="*/ 5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8" h="539">
                  <a:moveTo>
                    <a:pt x="107" y="58"/>
                  </a:moveTo>
                  <a:lnTo>
                    <a:pt x="113" y="63"/>
                  </a:lnTo>
                  <a:lnTo>
                    <a:pt x="118" y="69"/>
                  </a:lnTo>
                  <a:lnTo>
                    <a:pt x="124" y="75"/>
                  </a:lnTo>
                  <a:lnTo>
                    <a:pt x="130" y="78"/>
                  </a:lnTo>
                  <a:lnTo>
                    <a:pt x="136" y="82"/>
                  </a:lnTo>
                  <a:lnTo>
                    <a:pt x="143" y="84"/>
                  </a:lnTo>
                  <a:lnTo>
                    <a:pt x="151" y="85"/>
                  </a:lnTo>
                  <a:lnTo>
                    <a:pt x="159" y="85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6" y="69"/>
                  </a:lnTo>
                  <a:lnTo>
                    <a:pt x="174" y="59"/>
                  </a:lnTo>
                  <a:lnTo>
                    <a:pt x="163" y="42"/>
                  </a:lnTo>
                  <a:lnTo>
                    <a:pt x="149" y="28"/>
                  </a:lnTo>
                  <a:lnTo>
                    <a:pt x="131" y="15"/>
                  </a:lnTo>
                  <a:lnTo>
                    <a:pt x="110" y="6"/>
                  </a:lnTo>
                  <a:lnTo>
                    <a:pt x="90" y="1"/>
                  </a:lnTo>
                  <a:lnTo>
                    <a:pt x="68" y="0"/>
                  </a:lnTo>
                  <a:lnTo>
                    <a:pt x="48" y="3"/>
                  </a:lnTo>
                  <a:lnTo>
                    <a:pt x="30" y="12"/>
                  </a:lnTo>
                  <a:lnTo>
                    <a:pt x="12" y="29"/>
                  </a:lnTo>
                  <a:lnTo>
                    <a:pt x="2" y="48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1" y="112"/>
                  </a:lnTo>
                  <a:lnTo>
                    <a:pt x="24" y="131"/>
                  </a:lnTo>
                  <a:lnTo>
                    <a:pt x="40" y="149"/>
                  </a:lnTo>
                  <a:lnTo>
                    <a:pt x="58" y="163"/>
                  </a:lnTo>
                  <a:lnTo>
                    <a:pt x="73" y="172"/>
                  </a:lnTo>
                  <a:lnTo>
                    <a:pt x="87" y="180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32" y="203"/>
                  </a:lnTo>
                  <a:lnTo>
                    <a:pt x="148" y="210"/>
                  </a:lnTo>
                  <a:lnTo>
                    <a:pt x="163" y="218"/>
                  </a:lnTo>
                  <a:lnTo>
                    <a:pt x="178" y="225"/>
                  </a:lnTo>
                  <a:lnTo>
                    <a:pt x="221" y="245"/>
                  </a:lnTo>
                  <a:lnTo>
                    <a:pt x="264" y="265"/>
                  </a:lnTo>
                  <a:lnTo>
                    <a:pt x="306" y="286"/>
                  </a:lnTo>
                  <a:lnTo>
                    <a:pt x="349" y="305"/>
                  </a:lnTo>
                  <a:lnTo>
                    <a:pt x="391" y="325"/>
                  </a:lnTo>
                  <a:lnTo>
                    <a:pt x="435" y="346"/>
                  </a:lnTo>
                  <a:lnTo>
                    <a:pt x="478" y="365"/>
                  </a:lnTo>
                  <a:lnTo>
                    <a:pt x="521" y="385"/>
                  </a:lnTo>
                  <a:lnTo>
                    <a:pt x="563" y="405"/>
                  </a:lnTo>
                  <a:lnTo>
                    <a:pt x="607" y="424"/>
                  </a:lnTo>
                  <a:lnTo>
                    <a:pt x="650" y="443"/>
                  </a:lnTo>
                  <a:lnTo>
                    <a:pt x="692" y="462"/>
                  </a:lnTo>
                  <a:lnTo>
                    <a:pt x="735" y="482"/>
                  </a:lnTo>
                  <a:lnTo>
                    <a:pt x="779" y="501"/>
                  </a:lnTo>
                  <a:lnTo>
                    <a:pt x="821" y="520"/>
                  </a:lnTo>
                  <a:lnTo>
                    <a:pt x="864" y="539"/>
                  </a:lnTo>
                  <a:lnTo>
                    <a:pt x="869" y="539"/>
                  </a:lnTo>
                  <a:lnTo>
                    <a:pt x="874" y="538"/>
                  </a:lnTo>
                  <a:lnTo>
                    <a:pt x="878" y="536"/>
                  </a:lnTo>
                  <a:lnTo>
                    <a:pt x="877" y="534"/>
                  </a:lnTo>
                  <a:lnTo>
                    <a:pt x="848" y="517"/>
                  </a:lnTo>
                  <a:lnTo>
                    <a:pt x="819" y="502"/>
                  </a:lnTo>
                  <a:lnTo>
                    <a:pt x="789" y="487"/>
                  </a:lnTo>
                  <a:lnTo>
                    <a:pt x="759" y="474"/>
                  </a:lnTo>
                  <a:lnTo>
                    <a:pt x="729" y="460"/>
                  </a:lnTo>
                  <a:lnTo>
                    <a:pt x="699" y="446"/>
                  </a:lnTo>
                  <a:lnTo>
                    <a:pt x="669" y="433"/>
                  </a:lnTo>
                  <a:lnTo>
                    <a:pt x="638" y="420"/>
                  </a:lnTo>
                  <a:lnTo>
                    <a:pt x="608" y="407"/>
                  </a:lnTo>
                  <a:lnTo>
                    <a:pt x="577" y="394"/>
                  </a:lnTo>
                  <a:lnTo>
                    <a:pt x="546" y="381"/>
                  </a:lnTo>
                  <a:lnTo>
                    <a:pt x="516" y="369"/>
                  </a:lnTo>
                  <a:lnTo>
                    <a:pt x="485" y="355"/>
                  </a:lnTo>
                  <a:lnTo>
                    <a:pt x="454" y="342"/>
                  </a:lnTo>
                  <a:lnTo>
                    <a:pt x="424" y="330"/>
                  </a:lnTo>
                  <a:lnTo>
                    <a:pt x="394" y="316"/>
                  </a:lnTo>
                  <a:lnTo>
                    <a:pt x="376" y="308"/>
                  </a:lnTo>
                  <a:lnTo>
                    <a:pt x="359" y="301"/>
                  </a:lnTo>
                  <a:lnTo>
                    <a:pt x="343" y="293"/>
                  </a:lnTo>
                  <a:lnTo>
                    <a:pt x="326" y="286"/>
                  </a:lnTo>
                  <a:lnTo>
                    <a:pt x="308" y="278"/>
                  </a:lnTo>
                  <a:lnTo>
                    <a:pt x="292" y="270"/>
                  </a:lnTo>
                  <a:lnTo>
                    <a:pt x="275" y="263"/>
                  </a:lnTo>
                  <a:lnTo>
                    <a:pt x="258" y="255"/>
                  </a:lnTo>
                  <a:lnTo>
                    <a:pt x="242" y="247"/>
                  </a:lnTo>
                  <a:lnTo>
                    <a:pt x="224" y="239"/>
                  </a:lnTo>
                  <a:lnTo>
                    <a:pt x="207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8" y="206"/>
                  </a:lnTo>
                  <a:lnTo>
                    <a:pt x="140" y="198"/>
                  </a:lnTo>
                  <a:lnTo>
                    <a:pt x="124" y="190"/>
                  </a:lnTo>
                  <a:lnTo>
                    <a:pt x="116" y="187"/>
                  </a:lnTo>
                  <a:lnTo>
                    <a:pt x="108" y="182"/>
                  </a:lnTo>
                  <a:lnTo>
                    <a:pt x="99" y="178"/>
                  </a:lnTo>
                  <a:lnTo>
                    <a:pt x="91" y="174"/>
                  </a:lnTo>
                  <a:lnTo>
                    <a:pt x="83" y="169"/>
                  </a:lnTo>
                  <a:lnTo>
                    <a:pt x="75" y="165"/>
                  </a:lnTo>
                  <a:lnTo>
                    <a:pt x="66" y="159"/>
                  </a:lnTo>
                  <a:lnTo>
                    <a:pt x="58" y="154"/>
                  </a:lnTo>
                  <a:lnTo>
                    <a:pt x="46" y="144"/>
                  </a:lnTo>
                  <a:lnTo>
                    <a:pt x="34" y="133"/>
                  </a:lnTo>
                  <a:lnTo>
                    <a:pt x="25" y="121"/>
                  </a:lnTo>
                  <a:lnTo>
                    <a:pt x="18" y="107"/>
                  </a:lnTo>
                  <a:lnTo>
                    <a:pt x="12" y="93"/>
                  </a:lnTo>
                  <a:lnTo>
                    <a:pt x="10" y="78"/>
                  </a:lnTo>
                  <a:lnTo>
                    <a:pt x="11" y="62"/>
                  </a:lnTo>
                  <a:lnTo>
                    <a:pt x="15" y="46"/>
                  </a:lnTo>
                  <a:lnTo>
                    <a:pt x="25" y="28"/>
                  </a:lnTo>
                  <a:lnTo>
                    <a:pt x="39" y="15"/>
                  </a:lnTo>
                  <a:lnTo>
                    <a:pt x="56" y="9"/>
                  </a:lnTo>
                  <a:lnTo>
                    <a:pt x="76" y="8"/>
                  </a:lnTo>
                  <a:lnTo>
                    <a:pt x="95" y="10"/>
                  </a:lnTo>
                  <a:lnTo>
                    <a:pt x="115" y="17"/>
                  </a:lnTo>
                  <a:lnTo>
                    <a:pt x="132" y="27"/>
                  </a:lnTo>
                  <a:lnTo>
                    <a:pt x="147" y="37"/>
                  </a:lnTo>
                  <a:lnTo>
                    <a:pt x="151" y="40"/>
                  </a:lnTo>
                  <a:lnTo>
                    <a:pt x="154" y="44"/>
                  </a:lnTo>
                  <a:lnTo>
                    <a:pt x="158" y="47"/>
                  </a:lnTo>
                  <a:lnTo>
                    <a:pt x="161" y="52"/>
                  </a:lnTo>
                  <a:lnTo>
                    <a:pt x="167" y="61"/>
                  </a:lnTo>
                  <a:lnTo>
                    <a:pt x="169" y="68"/>
                  </a:lnTo>
                  <a:lnTo>
                    <a:pt x="168" y="73"/>
                  </a:lnTo>
                  <a:lnTo>
                    <a:pt x="163" y="75"/>
                  </a:lnTo>
                  <a:lnTo>
                    <a:pt x="155" y="74"/>
                  </a:lnTo>
                  <a:lnTo>
                    <a:pt x="144" y="71"/>
                  </a:lnTo>
                  <a:lnTo>
                    <a:pt x="129" y="65"/>
                  </a:lnTo>
                  <a:lnTo>
                    <a:pt x="110" y="56"/>
                  </a:lnTo>
                  <a:lnTo>
                    <a:pt x="109" y="56"/>
                  </a:lnTo>
                  <a:lnTo>
                    <a:pt x="108" y="56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57" y="2686"/>
              <a:ext cx="633" cy="230"/>
            </a:xfrm>
            <a:custGeom>
              <a:avLst/>
              <a:gdLst>
                <a:gd name="T0" fmla="*/ 1260 w 1266"/>
                <a:gd name="T1" fmla="*/ 32 h 461"/>
                <a:gd name="T2" fmla="*/ 1224 w 1266"/>
                <a:gd name="T3" fmla="*/ 59 h 461"/>
                <a:gd name="T4" fmla="*/ 1183 w 1266"/>
                <a:gd name="T5" fmla="*/ 73 h 461"/>
                <a:gd name="T6" fmla="*/ 1133 w 1266"/>
                <a:gd name="T7" fmla="*/ 89 h 461"/>
                <a:gd name="T8" fmla="*/ 1082 w 1266"/>
                <a:gd name="T9" fmla="*/ 105 h 461"/>
                <a:gd name="T10" fmla="*/ 1021 w 1266"/>
                <a:gd name="T11" fmla="*/ 125 h 461"/>
                <a:gd name="T12" fmla="*/ 944 w 1266"/>
                <a:gd name="T13" fmla="*/ 150 h 461"/>
                <a:gd name="T14" fmla="*/ 865 w 1266"/>
                <a:gd name="T15" fmla="*/ 174 h 461"/>
                <a:gd name="T16" fmla="*/ 787 w 1266"/>
                <a:gd name="T17" fmla="*/ 200 h 461"/>
                <a:gd name="T18" fmla="*/ 709 w 1266"/>
                <a:gd name="T19" fmla="*/ 224 h 461"/>
                <a:gd name="T20" fmla="*/ 630 w 1266"/>
                <a:gd name="T21" fmla="*/ 248 h 461"/>
                <a:gd name="T22" fmla="*/ 551 w 1266"/>
                <a:gd name="T23" fmla="*/ 272 h 461"/>
                <a:gd name="T24" fmla="*/ 471 w 1266"/>
                <a:gd name="T25" fmla="*/ 296 h 461"/>
                <a:gd name="T26" fmla="*/ 393 w 1266"/>
                <a:gd name="T27" fmla="*/ 321 h 461"/>
                <a:gd name="T28" fmla="*/ 313 w 1266"/>
                <a:gd name="T29" fmla="*/ 344 h 461"/>
                <a:gd name="T30" fmla="*/ 234 w 1266"/>
                <a:gd name="T31" fmla="*/ 368 h 461"/>
                <a:gd name="T32" fmla="*/ 171 w 1266"/>
                <a:gd name="T33" fmla="*/ 386 h 461"/>
                <a:gd name="T34" fmla="*/ 118 w 1266"/>
                <a:gd name="T35" fmla="*/ 402 h 461"/>
                <a:gd name="T36" fmla="*/ 65 w 1266"/>
                <a:gd name="T37" fmla="*/ 419 h 461"/>
                <a:gd name="T38" fmla="*/ 41 w 1266"/>
                <a:gd name="T39" fmla="*/ 427 h 461"/>
                <a:gd name="T40" fmla="*/ 18 w 1266"/>
                <a:gd name="T41" fmla="*/ 436 h 461"/>
                <a:gd name="T42" fmla="*/ 0 w 1266"/>
                <a:gd name="T43" fmla="*/ 445 h 461"/>
                <a:gd name="T44" fmla="*/ 15 w 1266"/>
                <a:gd name="T45" fmla="*/ 461 h 461"/>
                <a:gd name="T46" fmla="*/ 56 w 1266"/>
                <a:gd name="T47" fmla="*/ 451 h 461"/>
                <a:gd name="T48" fmla="*/ 98 w 1266"/>
                <a:gd name="T49" fmla="*/ 439 h 461"/>
                <a:gd name="T50" fmla="*/ 140 w 1266"/>
                <a:gd name="T51" fmla="*/ 427 h 461"/>
                <a:gd name="T52" fmla="*/ 182 w 1266"/>
                <a:gd name="T53" fmla="*/ 414 h 461"/>
                <a:gd name="T54" fmla="*/ 223 w 1266"/>
                <a:gd name="T55" fmla="*/ 400 h 461"/>
                <a:gd name="T56" fmla="*/ 295 w 1266"/>
                <a:gd name="T57" fmla="*/ 377 h 461"/>
                <a:gd name="T58" fmla="*/ 380 w 1266"/>
                <a:gd name="T59" fmla="*/ 349 h 461"/>
                <a:gd name="T60" fmla="*/ 465 w 1266"/>
                <a:gd name="T61" fmla="*/ 322 h 461"/>
                <a:gd name="T62" fmla="*/ 551 w 1266"/>
                <a:gd name="T63" fmla="*/ 295 h 461"/>
                <a:gd name="T64" fmla="*/ 637 w 1266"/>
                <a:gd name="T65" fmla="*/ 268 h 461"/>
                <a:gd name="T66" fmla="*/ 720 w 1266"/>
                <a:gd name="T67" fmla="*/ 241 h 461"/>
                <a:gd name="T68" fmla="*/ 800 w 1266"/>
                <a:gd name="T69" fmla="*/ 215 h 461"/>
                <a:gd name="T70" fmla="*/ 878 w 1266"/>
                <a:gd name="T71" fmla="*/ 189 h 461"/>
                <a:gd name="T72" fmla="*/ 958 w 1266"/>
                <a:gd name="T73" fmla="*/ 163 h 461"/>
                <a:gd name="T74" fmla="*/ 1037 w 1266"/>
                <a:gd name="T75" fmla="*/ 137 h 461"/>
                <a:gd name="T76" fmla="*/ 1115 w 1266"/>
                <a:gd name="T77" fmla="*/ 111 h 461"/>
                <a:gd name="T78" fmla="*/ 1149 w 1266"/>
                <a:gd name="T79" fmla="*/ 100 h 461"/>
                <a:gd name="T80" fmla="*/ 1194 w 1266"/>
                <a:gd name="T81" fmla="*/ 87 h 461"/>
                <a:gd name="T82" fmla="*/ 1236 w 1266"/>
                <a:gd name="T83" fmla="*/ 67 h 461"/>
                <a:gd name="T84" fmla="*/ 1264 w 1266"/>
                <a:gd name="T85" fmla="*/ 43 h 461"/>
                <a:gd name="T86" fmla="*/ 1262 w 1266"/>
                <a:gd name="T87" fmla="*/ 13 h 461"/>
                <a:gd name="T88" fmla="*/ 1249 w 1266"/>
                <a:gd name="T89" fmla="*/ 1 h 461"/>
                <a:gd name="T90" fmla="*/ 1251 w 1266"/>
                <a:gd name="T91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461">
                  <a:moveTo>
                    <a:pt x="1251" y="6"/>
                  </a:moveTo>
                  <a:lnTo>
                    <a:pt x="1261" y="20"/>
                  </a:lnTo>
                  <a:lnTo>
                    <a:pt x="1260" y="32"/>
                  </a:lnTo>
                  <a:lnTo>
                    <a:pt x="1251" y="43"/>
                  </a:lnTo>
                  <a:lnTo>
                    <a:pt x="1239" y="51"/>
                  </a:lnTo>
                  <a:lnTo>
                    <a:pt x="1224" y="59"/>
                  </a:lnTo>
                  <a:lnTo>
                    <a:pt x="1208" y="65"/>
                  </a:lnTo>
                  <a:lnTo>
                    <a:pt x="1194" y="69"/>
                  </a:lnTo>
                  <a:lnTo>
                    <a:pt x="1183" y="73"/>
                  </a:lnTo>
                  <a:lnTo>
                    <a:pt x="1166" y="79"/>
                  </a:lnTo>
                  <a:lnTo>
                    <a:pt x="1150" y="84"/>
                  </a:lnTo>
                  <a:lnTo>
                    <a:pt x="1133" y="89"/>
                  </a:lnTo>
                  <a:lnTo>
                    <a:pt x="1115" y="95"/>
                  </a:lnTo>
                  <a:lnTo>
                    <a:pt x="1099" y="100"/>
                  </a:lnTo>
                  <a:lnTo>
                    <a:pt x="1082" y="105"/>
                  </a:lnTo>
                  <a:lnTo>
                    <a:pt x="1065" y="111"/>
                  </a:lnTo>
                  <a:lnTo>
                    <a:pt x="1047" y="117"/>
                  </a:lnTo>
                  <a:lnTo>
                    <a:pt x="1021" y="125"/>
                  </a:lnTo>
                  <a:lnTo>
                    <a:pt x="996" y="134"/>
                  </a:lnTo>
                  <a:lnTo>
                    <a:pt x="969" y="142"/>
                  </a:lnTo>
                  <a:lnTo>
                    <a:pt x="944" y="150"/>
                  </a:lnTo>
                  <a:lnTo>
                    <a:pt x="917" y="158"/>
                  </a:lnTo>
                  <a:lnTo>
                    <a:pt x="892" y="166"/>
                  </a:lnTo>
                  <a:lnTo>
                    <a:pt x="865" y="174"/>
                  </a:lnTo>
                  <a:lnTo>
                    <a:pt x="839" y="182"/>
                  </a:lnTo>
                  <a:lnTo>
                    <a:pt x="813" y="190"/>
                  </a:lnTo>
                  <a:lnTo>
                    <a:pt x="787" y="200"/>
                  </a:lnTo>
                  <a:lnTo>
                    <a:pt x="760" y="208"/>
                  </a:lnTo>
                  <a:lnTo>
                    <a:pt x="735" y="216"/>
                  </a:lnTo>
                  <a:lnTo>
                    <a:pt x="709" y="224"/>
                  </a:lnTo>
                  <a:lnTo>
                    <a:pt x="682" y="232"/>
                  </a:lnTo>
                  <a:lnTo>
                    <a:pt x="657" y="240"/>
                  </a:lnTo>
                  <a:lnTo>
                    <a:pt x="630" y="248"/>
                  </a:lnTo>
                  <a:lnTo>
                    <a:pt x="604" y="256"/>
                  </a:lnTo>
                  <a:lnTo>
                    <a:pt x="577" y="264"/>
                  </a:lnTo>
                  <a:lnTo>
                    <a:pt x="551" y="272"/>
                  </a:lnTo>
                  <a:lnTo>
                    <a:pt x="524" y="280"/>
                  </a:lnTo>
                  <a:lnTo>
                    <a:pt x="498" y="288"/>
                  </a:lnTo>
                  <a:lnTo>
                    <a:pt x="471" y="296"/>
                  </a:lnTo>
                  <a:lnTo>
                    <a:pt x="445" y="304"/>
                  </a:lnTo>
                  <a:lnTo>
                    <a:pt x="419" y="313"/>
                  </a:lnTo>
                  <a:lnTo>
                    <a:pt x="393" y="321"/>
                  </a:lnTo>
                  <a:lnTo>
                    <a:pt x="366" y="329"/>
                  </a:lnTo>
                  <a:lnTo>
                    <a:pt x="340" y="337"/>
                  </a:lnTo>
                  <a:lnTo>
                    <a:pt x="313" y="344"/>
                  </a:lnTo>
                  <a:lnTo>
                    <a:pt x="287" y="352"/>
                  </a:lnTo>
                  <a:lnTo>
                    <a:pt x="260" y="360"/>
                  </a:lnTo>
                  <a:lnTo>
                    <a:pt x="234" y="368"/>
                  </a:lnTo>
                  <a:lnTo>
                    <a:pt x="207" y="376"/>
                  </a:lnTo>
                  <a:lnTo>
                    <a:pt x="190" y="382"/>
                  </a:lnTo>
                  <a:lnTo>
                    <a:pt x="171" y="386"/>
                  </a:lnTo>
                  <a:lnTo>
                    <a:pt x="154" y="392"/>
                  </a:lnTo>
                  <a:lnTo>
                    <a:pt x="137" y="397"/>
                  </a:lnTo>
                  <a:lnTo>
                    <a:pt x="118" y="402"/>
                  </a:lnTo>
                  <a:lnTo>
                    <a:pt x="101" y="408"/>
                  </a:lnTo>
                  <a:lnTo>
                    <a:pt x="83" y="413"/>
                  </a:lnTo>
                  <a:lnTo>
                    <a:pt x="65" y="419"/>
                  </a:lnTo>
                  <a:lnTo>
                    <a:pt x="57" y="421"/>
                  </a:lnTo>
                  <a:lnTo>
                    <a:pt x="49" y="424"/>
                  </a:lnTo>
                  <a:lnTo>
                    <a:pt x="41" y="427"/>
                  </a:lnTo>
                  <a:lnTo>
                    <a:pt x="34" y="430"/>
                  </a:lnTo>
                  <a:lnTo>
                    <a:pt x="26" y="434"/>
                  </a:lnTo>
                  <a:lnTo>
                    <a:pt x="18" y="436"/>
                  </a:lnTo>
                  <a:lnTo>
                    <a:pt x="10" y="439"/>
                  </a:lnTo>
                  <a:lnTo>
                    <a:pt x="3" y="440"/>
                  </a:lnTo>
                  <a:lnTo>
                    <a:pt x="0" y="445"/>
                  </a:lnTo>
                  <a:lnTo>
                    <a:pt x="2" y="452"/>
                  </a:lnTo>
                  <a:lnTo>
                    <a:pt x="8" y="459"/>
                  </a:lnTo>
                  <a:lnTo>
                    <a:pt x="15" y="461"/>
                  </a:lnTo>
                  <a:lnTo>
                    <a:pt x="29" y="458"/>
                  </a:lnTo>
                  <a:lnTo>
                    <a:pt x="42" y="454"/>
                  </a:lnTo>
                  <a:lnTo>
                    <a:pt x="56" y="451"/>
                  </a:lnTo>
                  <a:lnTo>
                    <a:pt x="70" y="447"/>
                  </a:lnTo>
                  <a:lnTo>
                    <a:pt x="84" y="444"/>
                  </a:lnTo>
                  <a:lnTo>
                    <a:pt x="98" y="439"/>
                  </a:lnTo>
                  <a:lnTo>
                    <a:pt x="112" y="436"/>
                  </a:lnTo>
                  <a:lnTo>
                    <a:pt x="127" y="431"/>
                  </a:lnTo>
                  <a:lnTo>
                    <a:pt x="140" y="427"/>
                  </a:lnTo>
                  <a:lnTo>
                    <a:pt x="154" y="423"/>
                  </a:lnTo>
                  <a:lnTo>
                    <a:pt x="168" y="419"/>
                  </a:lnTo>
                  <a:lnTo>
                    <a:pt x="182" y="414"/>
                  </a:lnTo>
                  <a:lnTo>
                    <a:pt x="196" y="409"/>
                  </a:lnTo>
                  <a:lnTo>
                    <a:pt x="210" y="405"/>
                  </a:lnTo>
                  <a:lnTo>
                    <a:pt x="223" y="400"/>
                  </a:lnTo>
                  <a:lnTo>
                    <a:pt x="237" y="395"/>
                  </a:lnTo>
                  <a:lnTo>
                    <a:pt x="266" y="386"/>
                  </a:lnTo>
                  <a:lnTo>
                    <a:pt x="295" y="377"/>
                  </a:lnTo>
                  <a:lnTo>
                    <a:pt x="324" y="368"/>
                  </a:lnTo>
                  <a:lnTo>
                    <a:pt x="351" y="359"/>
                  </a:lnTo>
                  <a:lnTo>
                    <a:pt x="380" y="349"/>
                  </a:lnTo>
                  <a:lnTo>
                    <a:pt x="409" y="340"/>
                  </a:lnTo>
                  <a:lnTo>
                    <a:pt x="438" y="331"/>
                  </a:lnTo>
                  <a:lnTo>
                    <a:pt x="465" y="322"/>
                  </a:lnTo>
                  <a:lnTo>
                    <a:pt x="494" y="314"/>
                  </a:lnTo>
                  <a:lnTo>
                    <a:pt x="523" y="304"/>
                  </a:lnTo>
                  <a:lnTo>
                    <a:pt x="551" y="295"/>
                  </a:lnTo>
                  <a:lnTo>
                    <a:pt x="580" y="286"/>
                  </a:lnTo>
                  <a:lnTo>
                    <a:pt x="608" y="277"/>
                  </a:lnTo>
                  <a:lnTo>
                    <a:pt x="637" y="268"/>
                  </a:lnTo>
                  <a:lnTo>
                    <a:pt x="665" y="258"/>
                  </a:lnTo>
                  <a:lnTo>
                    <a:pt x="694" y="249"/>
                  </a:lnTo>
                  <a:lnTo>
                    <a:pt x="720" y="241"/>
                  </a:lnTo>
                  <a:lnTo>
                    <a:pt x="747" y="232"/>
                  </a:lnTo>
                  <a:lnTo>
                    <a:pt x="773" y="224"/>
                  </a:lnTo>
                  <a:lnTo>
                    <a:pt x="800" y="215"/>
                  </a:lnTo>
                  <a:lnTo>
                    <a:pt x="826" y="207"/>
                  </a:lnTo>
                  <a:lnTo>
                    <a:pt x="853" y="197"/>
                  </a:lnTo>
                  <a:lnTo>
                    <a:pt x="878" y="189"/>
                  </a:lnTo>
                  <a:lnTo>
                    <a:pt x="905" y="180"/>
                  </a:lnTo>
                  <a:lnTo>
                    <a:pt x="931" y="172"/>
                  </a:lnTo>
                  <a:lnTo>
                    <a:pt x="958" y="163"/>
                  </a:lnTo>
                  <a:lnTo>
                    <a:pt x="984" y="155"/>
                  </a:lnTo>
                  <a:lnTo>
                    <a:pt x="1011" y="145"/>
                  </a:lnTo>
                  <a:lnTo>
                    <a:pt x="1037" y="137"/>
                  </a:lnTo>
                  <a:lnTo>
                    <a:pt x="1064" y="128"/>
                  </a:lnTo>
                  <a:lnTo>
                    <a:pt x="1089" y="120"/>
                  </a:lnTo>
                  <a:lnTo>
                    <a:pt x="1115" y="111"/>
                  </a:lnTo>
                  <a:lnTo>
                    <a:pt x="1125" y="109"/>
                  </a:lnTo>
                  <a:lnTo>
                    <a:pt x="1135" y="105"/>
                  </a:lnTo>
                  <a:lnTo>
                    <a:pt x="1149" y="100"/>
                  </a:lnTo>
                  <a:lnTo>
                    <a:pt x="1163" y="97"/>
                  </a:lnTo>
                  <a:lnTo>
                    <a:pt x="1178" y="91"/>
                  </a:lnTo>
                  <a:lnTo>
                    <a:pt x="1194" y="87"/>
                  </a:lnTo>
                  <a:lnTo>
                    <a:pt x="1209" y="80"/>
                  </a:lnTo>
                  <a:lnTo>
                    <a:pt x="1223" y="74"/>
                  </a:lnTo>
                  <a:lnTo>
                    <a:pt x="1236" y="67"/>
                  </a:lnTo>
                  <a:lnTo>
                    <a:pt x="1248" y="59"/>
                  </a:lnTo>
                  <a:lnTo>
                    <a:pt x="1257" y="51"/>
                  </a:lnTo>
                  <a:lnTo>
                    <a:pt x="1264" y="43"/>
                  </a:lnTo>
                  <a:lnTo>
                    <a:pt x="1266" y="32"/>
                  </a:lnTo>
                  <a:lnTo>
                    <a:pt x="1266" y="23"/>
                  </a:lnTo>
                  <a:lnTo>
                    <a:pt x="1262" y="13"/>
                  </a:lnTo>
                  <a:lnTo>
                    <a:pt x="1253" y="1"/>
                  </a:lnTo>
                  <a:lnTo>
                    <a:pt x="1250" y="0"/>
                  </a:lnTo>
                  <a:lnTo>
                    <a:pt x="1249" y="1"/>
                  </a:lnTo>
                  <a:lnTo>
                    <a:pt x="1249" y="4"/>
                  </a:lnTo>
                  <a:lnTo>
                    <a:pt x="1251" y="6"/>
                  </a:lnTo>
                  <a:lnTo>
                    <a:pt x="12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29" y="2655"/>
              <a:ext cx="356" cy="153"/>
            </a:xfrm>
            <a:custGeom>
              <a:avLst/>
              <a:gdLst>
                <a:gd name="T0" fmla="*/ 23 w 711"/>
                <a:gd name="T1" fmla="*/ 15 h 306"/>
                <a:gd name="T2" fmla="*/ 67 w 711"/>
                <a:gd name="T3" fmla="*/ 35 h 306"/>
                <a:gd name="T4" fmla="*/ 112 w 711"/>
                <a:gd name="T5" fmla="*/ 54 h 306"/>
                <a:gd name="T6" fmla="*/ 156 w 711"/>
                <a:gd name="T7" fmla="*/ 73 h 306"/>
                <a:gd name="T8" fmla="*/ 200 w 711"/>
                <a:gd name="T9" fmla="*/ 90 h 306"/>
                <a:gd name="T10" fmla="*/ 245 w 711"/>
                <a:gd name="T11" fmla="*/ 108 h 306"/>
                <a:gd name="T12" fmla="*/ 290 w 711"/>
                <a:gd name="T13" fmla="*/ 126 h 306"/>
                <a:gd name="T14" fmla="*/ 335 w 711"/>
                <a:gd name="T15" fmla="*/ 145 h 306"/>
                <a:gd name="T16" fmla="*/ 379 w 711"/>
                <a:gd name="T17" fmla="*/ 164 h 306"/>
                <a:gd name="T18" fmla="*/ 423 w 711"/>
                <a:gd name="T19" fmla="*/ 185 h 306"/>
                <a:gd name="T20" fmla="*/ 467 w 711"/>
                <a:gd name="T21" fmla="*/ 204 h 306"/>
                <a:gd name="T22" fmla="*/ 511 w 711"/>
                <a:gd name="T23" fmla="*/ 224 h 306"/>
                <a:gd name="T24" fmla="*/ 554 w 711"/>
                <a:gd name="T25" fmla="*/ 243 h 306"/>
                <a:gd name="T26" fmla="*/ 598 w 711"/>
                <a:gd name="T27" fmla="*/ 262 h 306"/>
                <a:gd name="T28" fmla="*/ 642 w 711"/>
                <a:gd name="T29" fmla="*/ 280 h 306"/>
                <a:gd name="T30" fmla="*/ 687 w 711"/>
                <a:gd name="T31" fmla="*/ 297 h 306"/>
                <a:gd name="T32" fmla="*/ 711 w 711"/>
                <a:gd name="T33" fmla="*/ 304 h 306"/>
                <a:gd name="T34" fmla="*/ 710 w 711"/>
                <a:gd name="T35" fmla="*/ 297 h 306"/>
                <a:gd name="T36" fmla="*/ 687 w 711"/>
                <a:gd name="T37" fmla="*/ 286 h 306"/>
                <a:gd name="T38" fmla="*/ 643 w 711"/>
                <a:gd name="T39" fmla="*/ 266 h 306"/>
                <a:gd name="T40" fmla="*/ 599 w 711"/>
                <a:gd name="T41" fmla="*/ 247 h 306"/>
                <a:gd name="T42" fmla="*/ 555 w 711"/>
                <a:gd name="T43" fmla="*/ 228 h 306"/>
                <a:gd name="T44" fmla="*/ 511 w 711"/>
                <a:gd name="T45" fmla="*/ 209 h 306"/>
                <a:gd name="T46" fmla="*/ 467 w 711"/>
                <a:gd name="T47" fmla="*/ 189 h 306"/>
                <a:gd name="T48" fmla="*/ 423 w 711"/>
                <a:gd name="T49" fmla="*/ 170 h 306"/>
                <a:gd name="T50" fmla="*/ 379 w 711"/>
                <a:gd name="T51" fmla="*/ 151 h 306"/>
                <a:gd name="T52" fmla="*/ 335 w 711"/>
                <a:gd name="T53" fmla="*/ 133 h 306"/>
                <a:gd name="T54" fmla="*/ 290 w 711"/>
                <a:gd name="T55" fmla="*/ 114 h 306"/>
                <a:gd name="T56" fmla="*/ 245 w 711"/>
                <a:gd name="T57" fmla="*/ 97 h 306"/>
                <a:gd name="T58" fmla="*/ 202 w 711"/>
                <a:gd name="T59" fmla="*/ 81 h 306"/>
                <a:gd name="T60" fmla="*/ 157 w 711"/>
                <a:gd name="T61" fmla="*/ 64 h 306"/>
                <a:gd name="T62" fmla="*/ 112 w 711"/>
                <a:gd name="T63" fmla="*/ 46 h 306"/>
                <a:gd name="T64" fmla="*/ 67 w 711"/>
                <a:gd name="T65" fmla="*/ 29 h 306"/>
                <a:gd name="T66" fmla="*/ 23 w 711"/>
                <a:gd name="T67" fmla="*/ 9 h 306"/>
                <a:gd name="T68" fmla="*/ 0 w 711"/>
                <a:gd name="T69" fmla="*/ 0 h 306"/>
                <a:gd name="T70" fmla="*/ 0 w 711"/>
                <a:gd name="T71" fmla="*/ 4 h 306"/>
                <a:gd name="T72" fmla="*/ 1 w 711"/>
                <a:gd name="T73" fmla="*/ 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306">
                  <a:moveTo>
                    <a:pt x="1" y="5"/>
                  </a:moveTo>
                  <a:lnTo>
                    <a:pt x="23" y="15"/>
                  </a:lnTo>
                  <a:lnTo>
                    <a:pt x="45" y="25"/>
                  </a:lnTo>
                  <a:lnTo>
                    <a:pt x="67" y="35"/>
                  </a:lnTo>
                  <a:lnTo>
                    <a:pt x="89" y="45"/>
                  </a:lnTo>
                  <a:lnTo>
                    <a:pt x="112" y="54"/>
                  </a:lnTo>
                  <a:lnTo>
                    <a:pt x="134" y="64"/>
                  </a:lnTo>
                  <a:lnTo>
                    <a:pt x="156" y="73"/>
                  </a:lnTo>
                  <a:lnTo>
                    <a:pt x="179" y="81"/>
                  </a:lnTo>
                  <a:lnTo>
                    <a:pt x="200" y="90"/>
                  </a:lnTo>
                  <a:lnTo>
                    <a:pt x="224" y="99"/>
                  </a:lnTo>
                  <a:lnTo>
                    <a:pt x="245" y="108"/>
                  </a:lnTo>
                  <a:lnTo>
                    <a:pt x="267" y="118"/>
                  </a:lnTo>
                  <a:lnTo>
                    <a:pt x="290" y="126"/>
                  </a:lnTo>
                  <a:lnTo>
                    <a:pt x="312" y="136"/>
                  </a:lnTo>
                  <a:lnTo>
                    <a:pt x="335" y="145"/>
                  </a:lnTo>
                  <a:lnTo>
                    <a:pt x="357" y="155"/>
                  </a:lnTo>
                  <a:lnTo>
                    <a:pt x="379" y="164"/>
                  </a:lnTo>
                  <a:lnTo>
                    <a:pt x="401" y="174"/>
                  </a:lnTo>
                  <a:lnTo>
                    <a:pt x="423" y="185"/>
                  </a:lnTo>
                  <a:lnTo>
                    <a:pt x="445" y="194"/>
                  </a:lnTo>
                  <a:lnTo>
                    <a:pt x="467" y="204"/>
                  </a:lnTo>
                  <a:lnTo>
                    <a:pt x="489" y="213"/>
                  </a:lnTo>
                  <a:lnTo>
                    <a:pt x="511" y="224"/>
                  </a:lnTo>
                  <a:lnTo>
                    <a:pt x="532" y="233"/>
                  </a:lnTo>
                  <a:lnTo>
                    <a:pt x="554" y="243"/>
                  </a:lnTo>
                  <a:lnTo>
                    <a:pt x="576" y="253"/>
                  </a:lnTo>
                  <a:lnTo>
                    <a:pt x="598" y="262"/>
                  </a:lnTo>
                  <a:lnTo>
                    <a:pt x="620" y="271"/>
                  </a:lnTo>
                  <a:lnTo>
                    <a:pt x="642" y="280"/>
                  </a:lnTo>
                  <a:lnTo>
                    <a:pt x="664" y="289"/>
                  </a:lnTo>
                  <a:lnTo>
                    <a:pt x="687" y="297"/>
                  </a:lnTo>
                  <a:lnTo>
                    <a:pt x="709" y="306"/>
                  </a:lnTo>
                  <a:lnTo>
                    <a:pt x="711" y="304"/>
                  </a:lnTo>
                  <a:lnTo>
                    <a:pt x="711" y="301"/>
                  </a:lnTo>
                  <a:lnTo>
                    <a:pt x="710" y="297"/>
                  </a:lnTo>
                  <a:lnTo>
                    <a:pt x="709" y="295"/>
                  </a:lnTo>
                  <a:lnTo>
                    <a:pt x="687" y="286"/>
                  </a:lnTo>
                  <a:lnTo>
                    <a:pt x="665" y="276"/>
                  </a:lnTo>
                  <a:lnTo>
                    <a:pt x="643" y="266"/>
                  </a:lnTo>
                  <a:lnTo>
                    <a:pt x="621" y="257"/>
                  </a:lnTo>
                  <a:lnTo>
                    <a:pt x="599" y="247"/>
                  </a:lnTo>
                  <a:lnTo>
                    <a:pt x="577" y="238"/>
                  </a:lnTo>
                  <a:lnTo>
                    <a:pt x="555" y="228"/>
                  </a:lnTo>
                  <a:lnTo>
                    <a:pt x="534" y="218"/>
                  </a:lnTo>
                  <a:lnTo>
                    <a:pt x="511" y="209"/>
                  </a:lnTo>
                  <a:lnTo>
                    <a:pt x="489" y="198"/>
                  </a:lnTo>
                  <a:lnTo>
                    <a:pt x="467" y="189"/>
                  </a:lnTo>
                  <a:lnTo>
                    <a:pt x="445" y="180"/>
                  </a:lnTo>
                  <a:lnTo>
                    <a:pt x="423" y="170"/>
                  </a:lnTo>
                  <a:lnTo>
                    <a:pt x="401" y="160"/>
                  </a:lnTo>
                  <a:lnTo>
                    <a:pt x="379" y="151"/>
                  </a:lnTo>
                  <a:lnTo>
                    <a:pt x="357" y="142"/>
                  </a:lnTo>
                  <a:lnTo>
                    <a:pt x="335" y="133"/>
                  </a:lnTo>
                  <a:lnTo>
                    <a:pt x="313" y="123"/>
                  </a:lnTo>
                  <a:lnTo>
                    <a:pt x="290" y="114"/>
                  </a:lnTo>
                  <a:lnTo>
                    <a:pt x="268" y="106"/>
                  </a:lnTo>
                  <a:lnTo>
                    <a:pt x="245" y="97"/>
                  </a:lnTo>
                  <a:lnTo>
                    <a:pt x="224" y="89"/>
                  </a:lnTo>
                  <a:lnTo>
                    <a:pt x="202" y="81"/>
                  </a:lnTo>
                  <a:lnTo>
                    <a:pt x="179" y="72"/>
                  </a:lnTo>
                  <a:lnTo>
                    <a:pt x="157" y="64"/>
                  </a:lnTo>
                  <a:lnTo>
                    <a:pt x="134" y="55"/>
                  </a:lnTo>
                  <a:lnTo>
                    <a:pt x="112" y="46"/>
                  </a:lnTo>
                  <a:lnTo>
                    <a:pt x="90" y="37"/>
                  </a:lnTo>
                  <a:lnTo>
                    <a:pt x="67" y="29"/>
                  </a:lnTo>
                  <a:lnTo>
                    <a:pt x="45" y="20"/>
                  </a:lnTo>
                  <a:lnTo>
                    <a:pt x="23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59" y="2801"/>
              <a:ext cx="53" cy="143"/>
            </a:xfrm>
            <a:custGeom>
              <a:avLst/>
              <a:gdLst>
                <a:gd name="T0" fmla="*/ 3 w 107"/>
                <a:gd name="T1" fmla="*/ 34 h 284"/>
                <a:gd name="T2" fmla="*/ 8 w 107"/>
                <a:gd name="T3" fmla="*/ 19 h 284"/>
                <a:gd name="T4" fmla="*/ 16 w 107"/>
                <a:gd name="T5" fmla="*/ 13 h 284"/>
                <a:gd name="T6" fmla="*/ 26 w 107"/>
                <a:gd name="T7" fmla="*/ 11 h 284"/>
                <a:gd name="T8" fmla="*/ 36 w 107"/>
                <a:gd name="T9" fmla="*/ 15 h 284"/>
                <a:gd name="T10" fmla="*/ 47 w 107"/>
                <a:gd name="T11" fmla="*/ 22 h 284"/>
                <a:gd name="T12" fmla="*/ 58 w 107"/>
                <a:gd name="T13" fmla="*/ 30 h 284"/>
                <a:gd name="T14" fmla="*/ 66 w 107"/>
                <a:gd name="T15" fmla="*/ 39 h 284"/>
                <a:gd name="T16" fmla="*/ 73 w 107"/>
                <a:gd name="T17" fmla="*/ 47 h 284"/>
                <a:gd name="T18" fmla="*/ 83 w 107"/>
                <a:gd name="T19" fmla="*/ 67 h 284"/>
                <a:gd name="T20" fmla="*/ 91 w 107"/>
                <a:gd name="T21" fmla="*/ 89 h 284"/>
                <a:gd name="T22" fmla="*/ 96 w 107"/>
                <a:gd name="T23" fmla="*/ 110 h 284"/>
                <a:gd name="T24" fmla="*/ 99 w 107"/>
                <a:gd name="T25" fmla="*/ 131 h 284"/>
                <a:gd name="T26" fmla="*/ 100 w 107"/>
                <a:gd name="T27" fmla="*/ 169 h 284"/>
                <a:gd name="T28" fmla="*/ 98 w 107"/>
                <a:gd name="T29" fmla="*/ 208 h 284"/>
                <a:gd name="T30" fmla="*/ 91 w 107"/>
                <a:gd name="T31" fmla="*/ 246 h 284"/>
                <a:gd name="T32" fmla="*/ 83 w 107"/>
                <a:gd name="T33" fmla="*/ 283 h 284"/>
                <a:gd name="T34" fmla="*/ 83 w 107"/>
                <a:gd name="T35" fmla="*/ 284 h 284"/>
                <a:gd name="T36" fmla="*/ 86 w 107"/>
                <a:gd name="T37" fmla="*/ 284 h 284"/>
                <a:gd name="T38" fmla="*/ 87 w 107"/>
                <a:gd name="T39" fmla="*/ 284 h 284"/>
                <a:gd name="T40" fmla="*/ 87 w 107"/>
                <a:gd name="T41" fmla="*/ 284 h 284"/>
                <a:gd name="T42" fmla="*/ 95 w 107"/>
                <a:gd name="T43" fmla="*/ 253 h 284"/>
                <a:gd name="T44" fmla="*/ 102 w 107"/>
                <a:gd name="T45" fmla="*/ 221 h 284"/>
                <a:gd name="T46" fmla="*/ 105 w 107"/>
                <a:gd name="T47" fmla="*/ 189 h 284"/>
                <a:gd name="T48" fmla="*/ 107 w 107"/>
                <a:gd name="T49" fmla="*/ 157 h 284"/>
                <a:gd name="T50" fmla="*/ 105 w 107"/>
                <a:gd name="T51" fmla="*/ 125 h 284"/>
                <a:gd name="T52" fmla="*/ 98 w 107"/>
                <a:gd name="T53" fmla="*/ 94 h 284"/>
                <a:gd name="T54" fmla="*/ 88 w 107"/>
                <a:gd name="T55" fmla="*/ 64 h 284"/>
                <a:gd name="T56" fmla="*/ 72 w 107"/>
                <a:gd name="T57" fmla="*/ 36 h 284"/>
                <a:gd name="T58" fmla="*/ 62 w 107"/>
                <a:gd name="T59" fmla="*/ 23 h 284"/>
                <a:gd name="T60" fmla="*/ 52 w 107"/>
                <a:gd name="T61" fmla="*/ 13 h 284"/>
                <a:gd name="T62" fmla="*/ 41 w 107"/>
                <a:gd name="T63" fmla="*/ 4 h 284"/>
                <a:gd name="T64" fmla="*/ 30 w 107"/>
                <a:gd name="T65" fmla="*/ 0 h 284"/>
                <a:gd name="T66" fmla="*/ 20 w 107"/>
                <a:gd name="T67" fmla="*/ 0 h 284"/>
                <a:gd name="T68" fmla="*/ 12 w 107"/>
                <a:gd name="T69" fmla="*/ 4 h 284"/>
                <a:gd name="T70" fmla="*/ 5 w 107"/>
                <a:gd name="T71" fmla="*/ 15 h 284"/>
                <a:gd name="T72" fmla="*/ 0 w 107"/>
                <a:gd name="T73" fmla="*/ 33 h 284"/>
                <a:gd name="T74" fmla="*/ 0 w 107"/>
                <a:gd name="T75" fmla="*/ 34 h 284"/>
                <a:gd name="T76" fmla="*/ 1 w 107"/>
                <a:gd name="T77" fmla="*/ 34 h 284"/>
                <a:gd name="T78" fmla="*/ 3 w 107"/>
                <a:gd name="T79" fmla="*/ 34 h 284"/>
                <a:gd name="T80" fmla="*/ 3 w 107"/>
                <a:gd name="T81" fmla="*/ 34 h 284"/>
                <a:gd name="T82" fmla="*/ 3 w 107"/>
                <a:gd name="T83" fmla="*/ 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284">
                  <a:moveTo>
                    <a:pt x="3" y="34"/>
                  </a:moveTo>
                  <a:lnTo>
                    <a:pt x="8" y="19"/>
                  </a:lnTo>
                  <a:lnTo>
                    <a:pt x="16" y="13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22"/>
                  </a:lnTo>
                  <a:lnTo>
                    <a:pt x="58" y="30"/>
                  </a:lnTo>
                  <a:lnTo>
                    <a:pt x="66" y="39"/>
                  </a:lnTo>
                  <a:lnTo>
                    <a:pt x="73" y="47"/>
                  </a:lnTo>
                  <a:lnTo>
                    <a:pt x="83" y="67"/>
                  </a:lnTo>
                  <a:lnTo>
                    <a:pt x="91" y="89"/>
                  </a:lnTo>
                  <a:lnTo>
                    <a:pt x="96" y="110"/>
                  </a:lnTo>
                  <a:lnTo>
                    <a:pt x="99" y="131"/>
                  </a:lnTo>
                  <a:lnTo>
                    <a:pt x="100" y="169"/>
                  </a:lnTo>
                  <a:lnTo>
                    <a:pt x="98" y="208"/>
                  </a:lnTo>
                  <a:lnTo>
                    <a:pt x="91" y="246"/>
                  </a:lnTo>
                  <a:lnTo>
                    <a:pt x="83" y="283"/>
                  </a:lnTo>
                  <a:lnTo>
                    <a:pt x="83" y="284"/>
                  </a:lnTo>
                  <a:lnTo>
                    <a:pt x="86" y="284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95" y="253"/>
                  </a:lnTo>
                  <a:lnTo>
                    <a:pt x="102" y="221"/>
                  </a:lnTo>
                  <a:lnTo>
                    <a:pt x="105" y="189"/>
                  </a:lnTo>
                  <a:lnTo>
                    <a:pt x="107" y="157"/>
                  </a:lnTo>
                  <a:lnTo>
                    <a:pt x="105" y="125"/>
                  </a:lnTo>
                  <a:lnTo>
                    <a:pt x="98" y="94"/>
                  </a:lnTo>
                  <a:lnTo>
                    <a:pt x="88" y="64"/>
                  </a:lnTo>
                  <a:lnTo>
                    <a:pt x="72" y="36"/>
                  </a:lnTo>
                  <a:lnTo>
                    <a:pt x="62" y="23"/>
                  </a:lnTo>
                  <a:lnTo>
                    <a:pt x="52" y="13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5" y="15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59" y="2671"/>
              <a:ext cx="443" cy="194"/>
            </a:xfrm>
            <a:custGeom>
              <a:avLst/>
              <a:gdLst>
                <a:gd name="T0" fmla="*/ 25 w 886"/>
                <a:gd name="T1" fmla="*/ 20 h 388"/>
                <a:gd name="T2" fmla="*/ 75 w 886"/>
                <a:gd name="T3" fmla="*/ 49 h 388"/>
                <a:gd name="T4" fmla="*/ 128 w 886"/>
                <a:gd name="T5" fmla="*/ 74 h 388"/>
                <a:gd name="T6" fmla="*/ 184 w 886"/>
                <a:gd name="T7" fmla="*/ 97 h 388"/>
                <a:gd name="T8" fmla="*/ 239 w 886"/>
                <a:gd name="T9" fmla="*/ 118 h 388"/>
                <a:gd name="T10" fmla="*/ 294 w 886"/>
                <a:gd name="T11" fmla="*/ 139 h 388"/>
                <a:gd name="T12" fmla="*/ 350 w 886"/>
                <a:gd name="T13" fmla="*/ 158 h 388"/>
                <a:gd name="T14" fmla="*/ 405 w 886"/>
                <a:gd name="T15" fmla="*/ 179 h 388"/>
                <a:gd name="T16" fmla="*/ 460 w 886"/>
                <a:gd name="T17" fmla="*/ 201 h 388"/>
                <a:gd name="T18" fmla="*/ 518 w 886"/>
                <a:gd name="T19" fmla="*/ 224 h 388"/>
                <a:gd name="T20" fmla="*/ 574 w 886"/>
                <a:gd name="T21" fmla="*/ 247 h 388"/>
                <a:gd name="T22" fmla="*/ 632 w 886"/>
                <a:gd name="T23" fmla="*/ 270 h 388"/>
                <a:gd name="T24" fmla="*/ 689 w 886"/>
                <a:gd name="T25" fmla="*/ 294 h 388"/>
                <a:gd name="T26" fmla="*/ 744 w 886"/>
                <a:gd name="T27" fmla="*/ 320 h 388"/>
                <a:gd name="T28" fmla="*/ 800 w 886"/>
                <a:gd name="T29" fmla="*/ 346 h 388"/>
                <a:gd name="T30" fmla="*/ 855 w 886"/>
                <a:gd name="T31" fmla="*/ 374 h 388"/>
                <a:gd name="T32" fmla="*/ 883 w 886"/>
                <a:gd name="T33" fmla="*/ 388 h 388"/>
                <a:gd name="T34" fmla="*/ 886 w 886"/>
                <a:gd name="T35" fmla="*/ 384 h 388"/>
                <a:gd name="T36" fmla="*/ 860 w 886"/>
                <a:gd name="T37" fmla="*/ 369 h 388"/>
                <a:gd name="T38" fmla="*/ 807 w 886"/>
                <a:gd name="T39" fmla="*/ 342 h 388"/>
                <a:gd name="T40" fmla="*/ 754 w 886"/>
                <a:gd name="T41" fmla="*/ 316 h 388"/>
                <a:gd name="T42" fmla="*/ 700 w 886"/>
                <a:gd name="T43" fmla="*/ 291 h 388"/>
                <a:gd name="T44" fmla="*/ 646 w 886"/>
                <a:gd name="T45" fmla="*/ 268 h 388"/>
                <a:gd name="T46" fmla="*/ 591 w 886"/>
                <a:gd name="T47" fmla="*/ 245 h 388"/>
                <a:gd name="T48" fmla="*/ 536 w 886"/>
                <a:gd name="T49" fmla="*/ 223 h 388"/>
                <a:gd name="T50" fmla="*/ 481 w 886"/>
                <a:gd name="T51" fmla="*/ 201 h 388"/>
                <a:gd name="T52" fmla="*/ 426 w 886"/>
                <a:gd name="T53" fmla="*/ 180 h 388"/>
                <a:gd name="T54" fmla="*/ 368 w 886"/>
                <a:gd name="T55" fmla="*/ 158 h 388"/>
                <a:gd name="T56" fmla="*/ 311 w 886"/>
                <a:gd name="T57" fmla="*/ 139 h 388"/>
                <a:gd name="T58" fmla="*/ 253 w 886"/>
                <a:gd name="T59" fmla="*/ 118 h 388"/>
                <a:gd name="T60" fmla="*/ 195 w 886"/>
                <a:gd name="T61" fmla="*/ 96 h 388"/>
                <a:gd name="T62" fmla="*/ 138 w 886"/>
                <a:gd name="T63" fmla="*/ 72 h 388"/>
                <a:gd name="T64" fmla="*/ 82 w 886"/>
                <a:gd name="T65" fmla="*/ 45 h 388"/>
                <a:gd name="T66" fmla="*/ 29 w 886"/>
                <a:gd name="T67" fmla="*/ 17 h 388"/>
                <a:gd name="T68" fmla="*/ 3 w 886"/>
                <a:gd name="T69" fmla="*/ 0 h 388"/>
                <a:gd name="T70" fmla="*/ 0 w 886"/>
                <a:gd name="T71" fmla="*/ 3 h 388"/>
                <a:gd name="T72" fmla="*/ 0 w 886"/>
                <a:gd name="T73" fmla="*/ 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6" h="388">
                  <a:moveTo>
                    <a:pt x="0" y="4"/>
                  </a:moveTo>
                  <a:lnTo>
                    <a:pt x="25" y="20"/>
                  </a:lnTo>
                  <a:lnTo>
                    <a:pt x="50" y="35"/>
                  </a:lnTo>
                  <a:lnTo>
                    <a:pt x="75" y="49"/>
                  </a:lnTo>
                  <a:lnTo>
                    <a:pt x="102" y="61"/>
                  </a:lnTo>
                  <a:lnTo>
                    <a:pt x="128" y="74"/>
                  </a:lnTo>
                  <a:lnTo>
                    <a:pt x="156" y="86"/>
                  </a:lnTo>
                  <a:lnTo>
                    <a:pt x="184" y="97"/>
                  </a:lnTo>
                  <a:lnTo>
                    <a:pt x="211" y="108"/>
                  </a:lnTo>
                  <a:lnTo>
                    <a:pt x="239" y="118"/>
                  </a:lnTo>
                  <a:lnTo>
                    <a:pt x="267" y="128"/>
                  </a:lnTo>
                  <a:lnTo>
                    <a:pt x="294" y="139"/>
                  </a:lnTo>
                  <a:lnTo>
                    <a:pt x="322" y="148"/>
                  </a:lnTo>
                  <a:lnTo>
                    <a:pt x="350" y="158"/>
                  </a:lnTo>
                  <a:lnTo>
                    <a:pt x="377" y="169"/>
                  </a:lnTo>
                  <a:lnTo>
                    <a:pt x="405" y="179"/>
                  </a:lnTo>
                  <a:lnTo>
                    <a:pt x="432" y="189"/>
                  </a:lnTo>
                  <a:lnTo>
                    <a:pt x="460" y="201"/>
                  </a:lnTo>
                  <a:lnTo>
                    <a:pt x="489" y="212"/>
                  </a:lnTo>
                  <a:lnTo>
                    <a:pt x="518" y="224"/>
                  </a:lnTo>
                  <a:lnTo>
                    <a:pt x="546" y="236"/>
                  </a:lnTo>
                  <a:lnTo>
                    <a:pt x="574" y="247"/>
                  </a:lnTo>
                  <a:lnTo>
                    <a:pt x="603" y="259"/>
                  </a:lnTo>
                  <a:lnTo>
                    <a:pt x="632" y="270"/>
                  </a:lnTo>
                  <a:lnTo>
                    <a:pt x="660" y="283"/>
                  </a:lnTo>
                  <a:lnTo>
                    <a:pt x="689" y="294"/>
                  </a:lnTo>
                  <a:lnTo>
                    <a:pt x="716" y="307"/>
                  </a:lnTo>
                  <a:lnTo>
                    <a:pt x="744" y="320"/>
                  </a:lnTo>
                  <a:lnTo>
                    <a:pt x="772" y="333"/>
                  </a:lnTo>
                  <a:lnTo>
                    <a:pt x="800" y="346"/>
                  </a:lnTo>
                  <a:lnTo>
                    <a:pt x="827" y="360"/>
                  </a:lnTo>
                  <a:lnTo>
                    <a:pt x="855" y="374"/>
                  </a:lnTo>
                  <a:lnTo>
                    <a:pt x="882" y="388"/>
                  </a:lnTo>
                  <a:lnTo>
                    <a:pt x="883" y="388"/>
                  </a:lnTo>
                  <a:lnTo>
                    <a:pt x="885" y="385"/>
                  </a:lnTo>
                  <a:lnTo>
                    <a:pt x="886" y="384"/>
                  </a:lnTo>
                  <a:lnTo>
                    <a:pt x="886" y="383"/>
                  </a:lnTo>
                  <a:lnTo>
                    <a:pt x="860" y="369"/>
                  </a:lnTo>
                  <a:lnTo>
                    <a:pt x="834" y="355"/>
                  </a:lnTo>
                  <a:lnTo>
                    <a:pt x="807" y="342"/>
                  </a:lnTo>
                  <a:lnTo>
                    <a:pt x="781" y="329"/>
                  </a:lnTo>
                  <a:lnTo>
                    <a:pt x="754" y="316"/>
                  </a:lnTo>
                  <a:lnTo>
                    <a:pt x="728" y="303"/>
                  </a:lnTo>
                  <a:lnTo>
                    <a:pt x="700" y="291"/>
                  </a:lnTo>
                  <a:lnTo>
                    <a:pt x="674" y="279"/>
                  </a:lnTo>
                  <a:lnTo>
                    <a:pt x="646" y="268"/>
                  </a:lnTo>
                  <a:lnTo>
                    <a:pt x="618" y="256"/>
                  </a:lnTo>
                  <a:lnTo>
                    <a:pt x="591" y="245"/>
                  </a:lnTo>
                  <a:lnTo>
                    <a:pt x="564" y="234"/>
                  </a:lnTo>
                  <a:lnTo>
                    <a:pt x="536" y="223"/>
                  </a:lnTo>
                  <a:lnTo>
                    <a:pt x="509" y="212"/>
                  </a:lnTo>
                  <a:lnTo>
                    <a:pt x="481" y="201"/>
                  </a:lnTo>
                  <a:lnTo>
                    <a:pt x="453" y="191"/>
                  </a:lnTo>
                  <a:lnTo>
                    <a:pt x="426" y="180"/>
                  </a:lnTo>
                  <a:lnTo>
                    <a:pt x="397" y="169"/>
                  </a:lnTo>
                  <a:lnTo>
                    <a:pt x="368" y="158"/>
                  </a:lnTo>
                  <a:lnTo>
                    <a:pt x="339" y="149"/>
                  </a:lnTo>
                  <a:lnTo>
                    <a:pt x="311" y="139"/>
                  </a:lnTo>
                  <a:lnTo>
                    <a:pt x="282" y="128"/>
                  </a:lnTo>
                  <a:lnTo>
                    <a:pt x="253" y="118"/>
                  </a:lnTo>
                  <a:lnTo>
                    <a:pt x="224" y="106"/>
                  </a:lnTo>
                  <a:lnTo>
                    <a:pt x="195" y="96"/>
                  </a:lnTo>
                  <a:lnTo>
                    <a:pt x="166" y="85"/>
                  </a:lnTo>
                  <a:lnTo>
                    <a:pt x="138" y="72"/>
                  </a:lnTo>
                  <a:lnTo>
                    <a:pt x="110" y="59"/>
                  </a:lnTo>
                  <a:lnTo>
                    <a:pt x="82" y="45"/>
                  </a:lnTo>
                  <a:lnTo>
                    <a:pt x="56" y="32"/>
                  </a:lnTo>
                  <a:lnTo>
                    <a:pt x="29" y="17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08" y="2546"/>
              <a:ext cx="483" cy="190"/>
            </a:xfrm>
            <a:custGeom>
              <a:avLst/>
              <a:gdLst>
                <a:gd name="T0" fmla="*/ 33 w 966"/>
                <a:gd name="T1" fmla="*/ 8 h 381"/>
                <a:gd name="T2" fmla="*/ 101 w 966"/>
                <a:gd name="T3" fmla="*/ 21 h 381"/>
                <a:gd name="T4" fmla="*/ 169 w 966"/>
                <a:gd name="T5" fmla="*/ 35 h 381"/>
                <a:gd name="T6" fmla="*/ 236 w 966"/>
                <a:gd name="T7" fmla="*/ 50 h 381"/>
                <a:gd name="T8" fmla="*/ 304 w 966"/>
                <a:gd name="T9" fmla="*/ 65 h 381"/>
                <a:gd name="T10" fmla="*/ 371 w 966"/>
                <a:gd name="T11" fmla="*/ 80 h 381"/>
                <a:gd name="T12" fmla="*/ 438 w 966"/>
                <a:gd name="T13" fmla="*/ 95 h 381"/>
                <a:gd name="T14" fmla="*/ 506 w 966"/>
                <a:gd name="T15" fmla="*/ 110 h 381"/>
                <a:gd name="T16" fmla="*/ 554 w 966"/>
                <a:gd name="T17" fmla="*/ 120 h 381"/>
                <a:gd name="T18" fmla="*/ 585 w 966"/>
                <a:gd name="T19" fmla="*/ 126 h 381"/>
                <a:gd name="T20" fmla="*/ 617 w 966"/>
                <a:gd name="T21" fmla="*/ 133 h 381"/>
                <a:gd name="T22" fmla="*/ 648 w 966"/>
                <a:gd name="T23" fmla="*/ 139 h 381"/>
                <a:gd name="T24" fmla="*/ 678 w 966"/>
                <a:gd name="T25" fmla="*/ 146 h 381"/>
                <a:gd name="T26" fmla="*/ 708 w 966"/>
                <a:gd name="T27" fmla="*/ 152 h 381"/>
                <a:gd name="T28" fmla="*/ 739 w 966"/>
                <a:gd name="T29" fmla="*/ 161 h 381"/>
                <a:gd name="T30" fmla="*/ 769 w 966"/>
                <a:gd name="T31" fmla="*/ 167 h 381"/>
                <a:gd name="T32" fmla="*/ 799 w 966"/>
                <a:gd name="T33" fmla="*/ 177 h 381"/>
                <a:gd name="T34" fmla="*/ 827 w 966"/>
                <a:gd name="T35" fmla="*/ 185 h 381"/>
                <a:gd name="T36" fmla="*/ 857 w 966"/>
                <a:gd name="T37" fmla="*/ 193 h 381"/>
                <a:gd name="T38" fmla="*/ 886 w 966"/>
                <a:gd name="T39" fmla="*/ 203 h 381"/>
                <a:gd name="T40" fmla="*/ 915 w 966"/>
                <a:gd name="T41" fmla="*/ 216 h 381"/>
                <a:gd name="T42" fmla="*/ 939 w 966"/>
                <a:gd name="T43" fmla="*/ 232 h 381"/>
                <a:gd name="T44" fmla="*/ 957 w 966"/>
                <a:gd name="T45" fmla="*/ 255 h 381"/>
                <a:gd name="T46" fmla="*/ 961 w 966"/>
                <a:gd name="T47" fmla="*/ 290 h 381"/>
                <a:gd name="T48" fmla="*/ 954 w 966"/>
                <a:gd name="T49" fmla="*/ 328 h 381"/>
                <a:gd name="T50" fmla="*/ 942 w 966"/>
                <a:gd name="T51" fmla="*/ 359 h 381"/>
                <a:gd name="T52" fmla="*/ 933 w 966"/>
                <a:gd name="T53" fmla="*/ 376 h 381"/>
                <a:gd name="T54" fmla="*/ 936 w 966"/>
                <a:gd name="T55" fmla="*/ 381 h 381"/>
                <a:gd name="T56" fmla="*/ 946 w 966"/>
                <a:gd name="T57" fmla="*/ 363 h 381"/>
                <a:gd name="T58" fmla="*/ 961 w 966"/>
                <a:gd name="T59" fmla="*/ 325 h 381"/>
                <a:gd name="T60" fmla="*/ 966 w 966"/>
                <a:gd name="T61" fmla="*/ 287 h 381"/>
                <a:gd name="T62" fmla="*/ 960 w 966"/>
                <a:gd name="T63" fmla="*/ 249 h 381"/>
                <a:gd name="T64" fmla="*/ 944 w 966"/>
                <a:gd name="T65" fmla="*/ 222 h 381"/>
                <a:gd name="T66" fmla="*/ 922 w 966"/>
                <a:gd name="T67" fmla="*/ 205 h 381"/>
                <a:gd name="T68" fmla="*/ 893 w 966"/>
                <a:gd name="T69" fmla="*/ 193 h 381"/>
                <a:gd name="T70" fmla="*/ 867 w 966"/>
                <a:gd name="T71" fmla="*/ 184 h 381"/>
                <a:gd name="T72" fmla="*/ 836 w 966"/>
                <a:gd name="T73" fmla="*/ 173 h 381"/>
                <a:gd name="T74" fmla="*/ 795 w 966"/>
                <a:gd name="T75" fmla="*/ 162 h 381"/>
                <a:gd name="T76" fmla="*/ 754 w 966"/>
                <a:gd name="T77" fmla="*/ 150 h 381"/>
                <a:gd name="T78" fmla="*/ 712 w 966"/>
                <a:gd name="T79" fmla="*/ 140 h 381"/>
                <a:gd name="T80" fmla="*/ 670 w 966"/>
                <a:gd name="T81" fmla="*/ 131 h 381"/>
                <a:gd name="T82" fmla="*/ 627 w 966"/>
                <a:gd name="T83" fmla="*/ 121 h 381"/>
                <a:gd name="T84" fmla="*/ 584 w 966"/>
                <a:gd name="T85" fmla="*/ 113 h 381"/>
                <a:gd name="T86" fmla="*/ 542 w 966"/>
                <a:gd name="T87" fmla="*/ 104 h 381"/>
                <a:gd name="T88" fmla="*/ 498 w 966"/>
                <a:gd name="T89" fmla="*/ 96 h 381"/>
                <a:gd name="T90" fmla="*/ 455 w 966"/>
                <a:gd name="T91" fmla="*/ 88 h 381"/>
                <a:gd name="T92" fmla="*/ 413 w 966"/>
                <a:gd name="T93" fmla="*/ 81 h 381"/>
                <a:gd name="T94" fmla="*/ 370 w 966"/>
                <a:gd name="T95" fmla="*/ 73 h 381"/>
                <a:gd name="T96" fmla="*/ 326 w 966"/>
                <a:gd name="T97" fmla="*/ 64 h 381"/>
                <a:gd name="T98" fmla="*/ 282 w 966"/>
                <a:gd name="T99" fmla="*/ 56 h 381"/>
                <a:gd name="T100" fmla="*/ 240 w 966"/>
                <a:gd name="T101" fmla="*/ 46 h 381"/>
                <a:gd name="T102" fmla="*/ 196 w 966"/>
                <a:gd name="T103" fmla="*/ 37 h 381"/>
                <a:gd name="T104" fmla="*/ 152 w 966"/>
                <a:gd name="T105" fmla="*/ 28 h 381"/>
                <a:gd name="T106" fmla="*/ 108 w 966"/>
                <a:gd name="T107" fmla="*/ 19 h 381"/>
                <a:gd name="T108" fmla="*/ 66 w 966"/>
                <a:gd name="T109" fmla="*/ 11 h 381"/>
                <a:gd name="T110" fmla="*/ 22 w 966"/>
                <a:gd name="T111" fmla="*/ 4 h 381"/>
                <a:gd name="T112" fmla="*/ 0 w 966"/>
                <a:gd name="T113" fmla="*/ 0 h 381"/>
                <a:gd name="T114" fmla="*/ 0 w 966"/>
                <a:gd name="T115" fmla="*/ 3 h 381"/>
                <a:gd name="T116" fmla="*/ 0 w 966"/>
                <a:gd name="T117" fmla="*/ 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81">
                  <a:moveTo>
                    <a:pt x="0" y="3"/>
                  </a:moveTo>
                  <a:lnTo>
                    <a:pt x="33" y="8"/>
                  </a:lnTo>
                  <a:lnTo>
                    <a:pt x="68" y="14"/>
                  </a:lnTo>
                  <a:lnTo>
                    <a:pt x="101" y="21"/>
                  </a:lnTo>
                  <a:lnTo>
                    <a:pt x="135" y="28"/>
                  </a:lnTo>
                  <a:lnTo>
                    <a:pt x="169" y="35"/>
                  </a:lnTo>
                  <a:lnTo>
                    <a:pt x="203" y="42"/>
                  </a:lnTo>
                  <a:lnTo>
                    <a:pt x="236" y="50"/>
                  </a:lnTo>
                  <a:lnTo>
                    <a:pt x="270" y="57"/>
                  </a:lnTo>
                  <a:lnTo>
                    <a:pt x="304" y="65"/>
                  </a:lnTo>
                  <a:lnTo>
                    <a:pt x="338" y="73"/>
                  </a:lnTo>
                  <a:lnTo>
                    <a:pt x="371" y="80"/>
                  </a:lnTo>
                  <a:lnTo>
                    <a:pt x="404" y="88"/>
                  </a:lnTo>
                  <a:lnTo>
                    <a:pt x="438" y="95"/>
                  </a:lnTo>
                  <a:lnTo>
                    <a:pt x="472" y="103"/>
                  </a:lnTo>
                  <a:lnTo>
                    <a:pt x="506" y="110"/>
                  </a:lnTo>
                  <a:lnTo>
                    <a:pt x="539" y="117"/>
                  </a:lnTo>
                  <a:lnTo>
                    <a:pt x="554" y="120"/>
                  </a:lnTo>
                  <a:lnTo>
                    <a:pt x="570" y="122"/>
                  </a:lnTo>
                  <a:lnTo>
                    <a:pt x="585" y="126"/>
                  </a:lnTo>
                  <a:lnTo>
                    <a:pt x="602" y="129"/>
                  </a:lnTo>
                  <a:lnTo>
                    <a:pt x="617" y="133"/>
                  </a:lnTo>
                  <a:lnTo>
                    <a:pt x="631" y="135"/>
                  </a:lnTo>
                  <a:lnTo>
                    <a:pt x="648" y="139"/>
                  </a:lnTo>
                  <a:lnTo>
                    <a:pt x="663" y="142"/>
                  </a:lnTo>
                  <a:lnTo>
                    <a:pt x="678" y="146"/>
                  </a:lnTo>
                  <a:lnTo>
                    <a:pt x="693" y="149"/>
                  </a:lnTo>
                  <a:lnTo>
                    <a:pt x="708" y="152"/>
                  </a:lnTo>
                  <a:lnTo>
                    <a:pt x="723" y="156"/>
                  </a:lnTo>
                  <a:lnTo>
                    <a:pt x="739" y="161"/>
                  </a:lnTo>
                  <a:lnTo>
                    <a:pt x="754" y="164"/>
                  </a:lnTo>
                  <a:lnTo>
                    <a:pt x="769" y="167"/>
                  </a:lnTo>
                  <a:lnTo>
                    <a:pt x="784" y="172"/>
                  </a:lnTo>
                  <a:lnTo>
                    <a:pt x="799" y="177"/>
                  </a:lnTo>
                  <a:lnTo>
                    <a:pt x="812" y="180"/>
                  </a:lnTo>
                  <a:lnTo>
                    <a:pt x="827" y="185"/>
                  </a:lnTo>
                  <a:lnTo>
                    <a:pt x="842" y="188"/>
                  </a:lnTo>
                  <a:lnTo>
                    <a:pt x="857" y="193"/>
                  </a:lnTo>
                  <a:lnTo>
                    <a:pt x="871" y="197"/>
                  </a:lnTo>
                  <a:lnTo>
                    <a:pt x="886" y="203"/>
                  </a:lnTo>
                  <a:lnTo>
                    <a:pt x="900" y="209"/>
                  </a:lnTo>
                  <a:lnTo>
                    <a:pt x="915" y="216"/>
                  </a:lnTo>
                  <a:lnTo>
                    <a:pt x="928" y="223"/>
                  </a:lnTo>
                  <a:lnTo>
                    <a:pt x="939" y="232"/>
                  </a:lnTo>
                  <a:lnTo>
                    <a:pt x="950" y="242"/>
                  </a:lnTo>
                  <a:lnTo>
                    <a:pt x="957" y="255"/>
                  </a:lnTo>
                  <a:lnTo>
                    <a:pt x="961" y="270"/>
                  </a:lnTo>
                  <a:lnTo>
                    <a:pt x="961" y="290"/>
                  </a:lnTo>
                  <a:lnTo>
                    <a:pt x="959" y="311"/>
                  </a:lnTo>
                  <a:lnTo>
                    <a:pt x="954" y="328"/>
                  </a:lnTo>
                  <a:lnTo>
                    <a:pt x="948" y="344"/>
                  </a:lnTo>
                  <a:lnTo>
                    <a:pt x="942" y="359"/>
                  </a:lnTo>
                  <a:lnTo>
                    <a:pt x="933" y="375"/>
                  </a:lnTo>
                  <a:lnTo>
                    <a:pt x="933" y="376"/>
                  </a:lnTo>
                  <a:lnTo>
                    <a:pt x="935" y="379"/>
                  </a:lnTo>
                  <a:lnTo>
                    <a:pt x="936" y="381"/>
                  </a:lnTo>
                  <a:lnTo>
                    <a:pt x="937" y="381"/>
                  </a:lnTo>
                  <a:lnTo>
                    <a:pt x="946" y="363"/>
                  </a:lnTo>
                  <a:lnTo>
                    <a:pt x="954" y="345"/>
                  </a:lnTo>
                  <a:lnTo>
                    <a:pt x="961" y="325"/>
                  </a:lnTo>
                  <a:lnTo>
                    <a:pt x="965" y="307"/>
                  </a:lnTo>
                  <a:lnTo>
                    <a:pt x="966" y="287"/>
                  </a:lnTo>
                  <a:lnTo>
                    <a:pt x="965" y="268"/>
                  </a:lnTo>
                  <a:lnTo>
                    <a:pt x="960" y="249"/>
                  </a:lnTo>
                  <a:lnTo>
                    <a:pt x="952" y="231"/>
                  </a:lnTo>
                  <a:lnTo>
                    <a:pt x="944" y="222"/>
                  </a:lnTo>
                  <a:lnTo>
                    <a:pt x="933" y="212"/>
                  </a:lnTo>
                  <a:lnTo>
                    <a:pt x="922" y="205"/>
                  </a:lnTo>
                  <a:lnTo>
                    <a:pt x="908" y="199"/>
                  </a:lnTo>
                  <a:lnTo>
                    <a:pt x="893" y="193"/>
                  </a:lnTo>
                  <a:lnTo>
                    <a:pt x="879" y="188"/>
                  </a:lnTo>
                  <a:lnTo>
                    <a:pt x="867" y="184"/>
                  </a:lnTo>
                  <a:lnTo>
                    <a:pt x="855" y="180"/>
                  </a:lnTo>
                  <a:lnTo>
                    <a:pt x="836" y="173"/>
                  </a:lnTo>
                  <a:lnTo>
                    <a:pt x="815" y="167"/>
                  </a:lnTo>
                  <a:lnTo>
                    <a:pt x="795" y="162"/>
                  </a:lnTo>
                  <a:lnTo>
                    <a:pt x="774" y="156"/>
                  </a:lnTo>
                  <a:lnTo>
                    <a:pt x="754" y="150"/>
                  </a:lnTo>
                  <a:lnTo>
                    <a:pt x="733" y="144"/>
                  </a:lnTo>
                  <a:lnTo>
                    <a:pt x="712" y="140"/>
                  </a:lnTo>
                  <a:lnTo>
                    <a:pt x="691" y="135"/>
                  </a:lnTo>
                  <a:lnTo>
                    <a:pt x="670" y="131"/>
                  </a:lnTo>
                  <a:lnTo>
                    <a:pt x="649" y="126"/>
                  </a:lnTo>
                  <a:lnTo>
                    <a:pt x="627" y="121"/>
                  </a:lnTo>
                  <a:lnTo>
                    <a:pt x="606" y="117"/>
                  </a:lnTo>
                  <a:lnTo>
                    <a:pt x="584" y="113"/>
                  </a:lnTo>
                  <a:lnTo>
                    <a:pt x="562" y="109"/>
                  </a:lnTo>
                  <a:lnTo>
                    <a:pt x="542" y="104"/>
                  </a:lnTo>
                  <a:lnTo>
                    <a:pt x="520" y="101"/>
                  </a:lnTo>
                  <a:lnTo>
                    <a:pt x="498" y="96"/>
                  </a:lnTo>
                  <a:lnTo>
                    <a:pt x="477" y="93"/>
                  </a:lnTo>
                  <a:lnTo>
                    <a:pt x="455" y="88"/>
                  </a:lnTo>
                  <a:lnTo>
                    <a:pt x="433" y="84"/>
                  </a:lnTo>
                  <a:lnTo>
                    <a:pt x="413" y="81"/>
                  </a:lnTo>
                  <a:lnTo>
                    <a:pt x="391" y="76"/>
                  </a:lnTo>
                  <a:lnTo>
                    <a:pt x="370" y="73"/>
                  </a:lnTo>
                  <a:lnTo>
                    <a:pt x="348" y="68"/>
                  </a:lnTo>
                  <a:lnTo>
                    <a:pt x="326" y="64"/>
                  </a:lnTo>
                  <a:lnTo>
                    <a:pt x="304" y="60"/>
                  </a:lnTo>
                  <a:lnTo>
                    <a:pt x="282" y="56"/>
                  </a:lnTo>
                  <a:lnTo>
                    <a:pt x="260" y="51"/>
                  </a:lnTo>
                  <a:lnTo>
                    <a:pt x="240" y="46"/>
                  </a:lnTo>
                  <a:lnTo>
                    <a:pt x="218" y="42"/>
                  </a:lnTo>
                  <a:lnTo>
                    <a:pt x="196" y="37"/>
                  </a:lnTo>
                  <a:lnTo>
                    <a:pt x="174" y="33"/>
                  </a:lnTo>
                  <a:lnTo>
                    <a:pt x="152" y="28"/>
                  </a:lnTo>
                  <a:lnTo>
                    <a:pt x="130" y="23"/>
                  </a:lnTo>
                  <a:lnTo>
                    <a:pt x="108" y="19"/>
                  </a:lnTo>
                  <a:lnTo>
                    <a:pt x="87" y="14"/>
                  </a:lnTo>
                  <a:lnTo>
                    <a:pt x="66" y="11"/>
                  </a:lnTo>
                  <a:lnTo>
                    <a:pt x="44" y="7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9" y="2550"/>
              <a:ext cx="551" cy="98"/>
            </a:xfrm>
            <a:custGeom>
              <a:avLst/>
              <a:gdLst>
                <a:gd name="T0" fmla="*/ 1067 w 1102"/>
                <a:gd name="T1" fmla="*/ 5 h 197"/>
                <a:gd name="T2" fmla="*/ 1001 w 1102"/>
                <a:gd name="T3" fmla="*/ 14 h 197"/>
                <a:gd name="T4" fmla="*/ 934 w 1102"/>
                <a:gd name="T5" fmla="*/ 26 h 197"/>
                <a:gd name="T6" fmla="*/ 868 w 1102"/>
                <a:gd name="T7" fmla="*/ 38 h 197"/>
                <a:gd name="T8" fmla="*/ 802 w 1102"/>
                <a:gd name="T9" fmla="*/ 51 h 197"/>
                <a:gd name="T10" fmla="*/ 736 w 1102"/>
                <a:gd name="T11" fmla="*/ 64 h 197"/>
                <a:gd name="T12" fmla="*/ 670 w 1102"/>
                <a:gd name="T13" fmla="*/ 76 h 197"/>
                <a:gd name="T14" fmla="*/ 604 w 1102"/>
                <a:gd name="T15" fmla="*/ 88 h 197"/>
                <a:gd name="T16" fmla="*/ 553 w 1102"/>
                <a:gd name="T17" fmla="*/ 96 h 197"/>
                <a:gd name="T18" fmla="*/ 517 w 1102"/>
                <a:gd name="T19" fmla="*/ 102 h 197"/>
                <a:gd name="T20" fmla="*/ 481 w 1102"/>
                <a:gd name="T21" fmla="*/ 107 h 197"/>
                <a:gd name="T22" fmla="*/ 445 w 1102"/>
                <a:gd name="T23" fmla="*/ 113 h 197"/>
                <a:gd name="T24" fmla="*/ 408 w 1102"/>
                <a:gd name="T25" fmla="*/ 118 h 197"/>
                <a:gd name="T26" fmla="*/ 373 w 1102"/>
                <a:gd name="T27" fmla="*/ 124 h 197"/>
                <a:gd name="T28" fmla="*/ 336 w 1102"/>
                <a:gd name="T29" fmla="*/ 128 h 197"/>
                <a:gd name="T30" fmla="*/ 300 w 1102"/>
                <a:gd name="T31" fmla="*/ 134 h 197"/>
                <a:gd name="T32" fmla="*/ 266 w 1102"/>
                <a:gd name="T33" fmla="*/ 139 h 197"/>
                <a:gd name="T34" fmla="*/ 231 w 1102"/>
                <a:gd name="T35" fmla="*/ 143 h 197"/>
                <a:gd name="T36" fmla="*/ 198 w 1102"/>
                <a:gd name="T37" fmla="*/ 148 h 197"/>
                <a:gd name="T38" fmla="*/ 163 w 1102"/>
                <a:gd name="T39" fmla="*/ 152 h 197"/>
                <a:gd name="T40" fmla="*/ 130 w 1102"/>
                <a:gd name="T41" fmla="*/ 158 h 197"/>
                <a:gd name="T42" fmla="*/ 95 w 1102"/>
                <a:gd name="T43" fmla="*/ 164 h 197"/>
                <a:gd name="T44" fmla="*/ 62 w 1102"/>
                <a:gd name="T45" fmla="*/ 170 h 197"/>
                <a:gd name="T46" fmla="*/ 28 w 1102"/>
                <a:gd name="T47" fmla="*/ 177 h 197"/>
                <a:gd name="T48" fmla="*/ 5 w 1102"/>
                <a:gd name="T49" fmla="*/ 186 h 197"/>
                <a:gd name="T50" fmla="*/ 0 w 1102"/>
                <a:gd name="T51" fmla="*/ 196 h 197"/>
                <a:gd name="T52" fmla="*/ 24 w 1102"/>
                <a:gd name="T53" fmla="*/ 195 h 197"/>
                <a:gd name="T54" fmla="*/ 55 w 1102"/>
                <a:gd name="T55" fmla="*/ 192 h 197"/>
                <a:gd name="T56" fmla="*/ 87 w 1102"/>
                <a:gd name="T57" fmla="*/ 187 h 197"/>
                <a:gd name="T58" fmla="*/ 119 w 1102"/>
                <a:gd name="T59" fmla="*/ 182 h 197"/>
                <a:gd name="T60" fmla="*/ 150 w 1102"/>
                <a:gd name="T61" fmla="*/ 178 h 197"/>
                <a:gd name="T62" fmla="*/ 183 w 1102"/>
                <a:gd name="T63" fmla="*/ 173 h 197"/>
                <a:gd name="T64" fmla="*/ 214 w 1102"/>
                <a:gd name="T65" fmla="*/ 169 h 197"/>
                <a:gd name="T66" fmla="*/ 245 w 1102"/>
                <a:gd name="T67" fmla="*/ 163 h 197"/>
                <a:gd name="T68" fmla="*/ 278 w 1102"/>
                <a:gd name="T69" fmla="*/ 158 h 197"/>
                <a:gd name="T70" fmla="*/ 312 w 1102"/>
                <a:gd name="T71" fmla="*/ 152 h 197"/>
                <a:gd name="T72" fmla="*/ 345 w 1102"/>
                <a:gd name="T73" fmla="*/ 147 h 197"/>
                <a:gd name="T74" fmla="*/ 380 w 1102"/>
                <a:gd name="T75" fmla="*/ 141 h 197"/>
                <a:gd name="T76" fmla="*/ 413 w 1102"/>
                <a:gd name="T77" fmla="*/ 135 h 197"/>
                <a:gd name="T78" fmla="*/ 448 w 1102"/>
                <a:gd name="T79" fmla="*/ 130 h 197"/>
                <a:gd name="T80" fmla="*/ 481 w 1102"/>
                <a:gd name="T81" fmla="*/ 125 h 197"/>
                <a:gd name="T82" fmla="*/ 515 w 1102"/>
                <a:gd name="T83" fmla="*/ 119 h 197"/>
                <a:gd name="T84" fmla="*/ 568 w 1102"/>
                <a:gd name="T85" fmla="*/ 109 h 197"/>
                <a:gd name="T86" fmla="*/ 638 w 1102"/>
                <a:gd name="T87" fmla="*/ 95 h 197"/>
                <a:gd name="T88" fmla="*/ 708 w 1102"/>
                <a:gd name="T89" fmla="*/ 81 h 197"/>
                <a:gd name="T90" fmla="*/ 778 w 1102"/>
                <a:gd name="T91" fmla="*/ 65 h 197"/>
                <a:gd name="T92" fmla="*/ 849 w 1102"/>
                <a:gd name="T93" fmla="*/ 50 h 197"/>
                <a:gd name="T94" fmla="*/ 919 w 1102"/>
                <a:gd name="T95" fmla="*/ 36 h 197"/>
                <a:gd name="T96" fmla="*/ 991 w 1102"/>
                <a:gd name="T97" fmla="*/ 22 h 197"/>
                <a:gd name="T98" fmla="*/ 1061 w 1102"/>
                <a:gd name="T99" fmla="*/ 11 h 197"/>
                <a:gd name="T100" fmla="*/ 1099 w 1102"/>
                <a:gd name="T101" fmla="*/ 5 h 197"/>
                <a:gd name="T102" fmla="*/ 1102 w 1102"/>
                <a:gd name="T103" fmla="*/ 0 h 197"/>
                <a:gd name="T104" fmla="*/ 1100 w 1102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2" h="197">
                  <a:moveTo>
                    <a:pt x="1100" y="0"/>
                  </a:moveTo>
                  <a:lnTo>
                    <a:pt x="1067" y="5"/>
                  </a:lnTo>
                  <a:lnTo>
                    <a:pt x="1033" y="9"/>
                  </a:lnTo>
                  <a:lnTo>
                    <a:pt x="1001" y="14"/>
                  </a:lnTo>
                  <a:lnTo>
                    <a:pt x="967" y="20"/>
                  </a:lnTo>
                  <a:lnTo>
                    <a:pt x="934" y="26"/>
                  </a:lnTo>
                  <a:lnTo>
                    <a:pt x="901" y="31"/>
                  </a:lnTo>
                  <a:lnTo>
                    <a:pt x="868" y="38"/>
                  </a:lnTo>
                  <a:lnTo>
                    <a:pt x="835" y="44"/>
                  </a:lnTo>
                  <a:lnTo>
                    <a:pt x="802" y="51"/>
                  </a:lnTo>
                  <a:lnTo>
                    <a:pt x="769" y="57"/>
                  </a:lnTo>
                  <a:lnTo>
                    <a:pt x="736" y="64"/>
                  </a:lnTo>
                  <a:lnTo>
                    <a:pt x="704" y="69"/>
                  </a:lnTo>
                  <a:lnTo>
                    <a:pt x="670" y="76"/>
                  </a:lnTo>
                  <a:lnTo>
                    <a:pt x="637" y="82"/>
                  </a:lnTo>
                  <a:lnTo>
                    <a:pt x="604" y="88"/>
                  </a:lnTo>
                  <a:lnTo>
                    <a:pt x="571" y="94"/>
                  </a:lnTo>
                  <a:lnTo>
                    <a:pt x="553" y="96"/>
                  </a:lnTo>
                  <a:lnTo>
                    <a:pt x="535" y="99"/>
                  </a:lnTo>
                  <a:lnTo>
                    <a:pt x="517" y="102"/>
                  </a:lnTo>
                  <a:lnTo>
                    <a:pt x="500" y="105"/>
                  </a:lnTo>
                  <a:lnTo>
                    <a:pt x="481" y="107"/>
                  </a:lnTo>
                  <a:lnTo>
                    <a:pt x="463" y="110"/>
                  </a:lnTo>
                  <a:lnTo>
                    <a:pt x="445" y="113"/>
                  </a:lnTo>
                  <a:lnTo>
                    <a:pt x="427" y="115"/>
                  </a:lnTo>
                  <a:lnTo>
                    <a:pt x="408" y="118"/>
                  </a:lnTo>
                  <a:lnTo>
                    <a:pt x="390" y="120"/>
                  </a:lnTo>
                  <a:lnTo>
                    <a:pt x="373" y="124"/>
                  </a:lnTo>
                  <a:lnTo>
                    <a:pt x="354" y="126"/>
                  </a:lnTo>
                  <a:lnTo>
                    <a:pt x="336" y="128"/>
                  </a:lnTo>
                  <a:lnTo>
                    <a:pt x="317" y="130"/>
                  </a:lnTo>
                  <a:lnTo>
                    <a:pt x="300" y="134"/>
                  </a:lnTo>
                  <a:lnTo>
                    <a:pt x="282" y="136"/>
                  </a:lnTo>
                  <a:lnTo>
                    <a:pt x="266" y="139"/>
                  </a:lnTo>
                  <a:lnTo>
                    <a:pt x="248" y="141"/>
                  </a:lnTo>
                  <a:lnTo>
                    <a:pt x="231" y="143"/>
                  </a:lnTo>
                  <a:lnTo>
                    <a:pt x="215" y="145"/>
                  </a:lnTo>
                  <a:lnTo>
                    <a:pt x="198" y="148"/>
                  </a:lnTo>
                  <a:lnTo>
                    <a:pt x="180" y="150"/>
                  </a:lnTo>
                  <a:lnTo>
                    <a:pt x="163" y="152"/>
                  </a:lnTo>
                  <a:lnTo>
                    <a:pt x="147" y="155"/>
                  </a:lnTo>
                  <a:lnTo>
                    <a:pt x="130" y="158"/>
                  </a:lnTo>
                  <a:lnTo>
                    <a:pt x="112" y="160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62" y="170"/>
                  </a:lnTo>
                  <a:lnTo>
                    <a:pt x="45" y="173"/>
                  </a:lnTo>
                  <a:lnTo>
                    <a:pt x="28" y="177"/>
                  </a:lnTo>
                  <a:lnTo>
                    <a:pt x="12" y="181"/>
                  </a:lnTo>
                  <a:lnTo>
                    <a:pt x="5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7" y="197"/>
                  </a:lnTo>
                  <a:lnTo>
                    <a:pt x="24" y="195"/>
                  </a:lnTo>
                  <a:lnTo>
                    <a:pt x="39" y="194"/>
                  </a:lnTo>
                  <a:lnTo>
                    <a:pt x="55" y="192"/>
                  </a:lnTo>
                  <a:lnTo>
                    <a:pt x="71" y="189"/>
                  </a:lnTo>
                  <a:lnTo>
                    <a:pt x="87" y="187"/>
                  </a:lnTo>
                  <a:lnTo>
                    <a:pt x="103" y="185"/>
                  </a:lnTo>
                  <a:lnTo>
                    <a:pt x="119" y="182"/>
                  </a:lnTo>
                  <a:lnTo>
                    <a:pt x="134" y="180"/>
                  </a:lnTo>
                  <a:lnTo>
                    <a:pt x="150" y="178"/>
                  </a:lnTo>
                  <a:lnTo>
                    <a:pt x="166" y="175"/>
                  </a:lnTo>
                  <a:lnTo>
                    <a:pt x="183" y="173"/>
                  </a:lnTo>
                  <a:lnTo>
                    <a:pt x="199" y="171"/>
                  </a:lnTo>
                  <a:lnTo>
                    <a:pt x="214" y="169"/>
                  </a:lnTo>
                  <a:lnTo>
                    <a:pt x="230" y="165"/>
                  </a:lnTo>
                  <a:lnTo>
                    <a:pt x="245" y="163"/>
                  </a:lnTo>
                  <a:lnTo>
                    <a:pt x="261" y="160"/>
                  </a:lnTo>
                  <a:lnTo>
                    <a:pt x="278" y="158"/>
                  </a:lnTo>
                  <a:lnTo>
                    <a:pt x="294" y="155"/>
                  </a:lnTo>
                  <a:lnTo>
                    <a:pt x="312" y="152"/>
                  </a:lnTo>
                  <a:lnTo>
                    <a:pt x="329" y="149"/>
                  </a:lnTo>
                  <a:lnTo>
                    <a:pt x="345" y="147"/>
                  </a:lnTo>
                  <a:lnTo>
                    <a:pt x="362" y="144"/>
                  </a:lnTo>
                  <a:lnTo>
                    <a:pt x="380" y="141"/>
                  </a:lnTo>
                  <a:lnTo>
                    <a:pt x="397" y="139"/>
                  </a:lnTo>
                  <a:lnTo>
                    <a:pt x="413" y="135"/>
                  </a:lnTo>
                  <a:lnTo>
                    <a:pt x="430" y="133"/>
                  </a:lnTo>
                  <a:lnTo>
                    <a:pt x="448" y="130"/>
                  </a:lnTo>
                  <a:lnTo>
                    <a:pt x="464" y="127"/>
                  </a:lnTo>
                  <a:lnTo>
                    <a:pt x="481" y="125"/>
                  </a:lnTo>
                  <a:lnTo>
                    <a:pt x="498" y="121"/>
                  </a:lnTo>
                  <a:lnTo>
                    <a:pt x="515" y="119"/>
                  </a:lnTo>
                  <a:lnTo>
                    <a:pt x="532" y="115"/>
                  </a:lnTo>
                  <a:lnTo>
                    <a:pt x="568" y="109"/>
                  </a:lnTo>
                  <a:lnTo>
                    <a:pt x="602" y="102"/>
                  </a:lnTo>
                  <a:lnTo>
                    <a:pt x="638" y="95"/>
                  </a:lnTo>
                  <a:lnTo>
                    <a:pt x="674" y="88"/>
                  </a:lnTo>
                  <a:lnTo>
                    <a:pt x="708" y="81"/>
                  </a:lnTo>
                  <a:lnTo>
                    <a:pt x="744" y="73"/>
                  </a:lnTo>
                  <a:lnTo>
                    <a:pt x="778" y="65"/>
                  </a:lnTo>
                  <a:lnTo>
                    <a:pt x="814" y="58"/>
                  </a:lnTo>
                  <a:lnTo>
                    <a:pt x="849" y="50"/>
                  </a:lnTo>
                  <a:lnTo>
                    <a:pt x="885" y="43"/>
                  </a:lnTo>
                  <a:lnTo>
                    <a:pt x="919" y="36"/>
                  </a:lnTo>
                  <a:lnTo>
                    <a:pt x="955" y="29"/>
                  </a:lnTo>
                  <a:lnTo>
                    <a:pt x="991" y="22"/>
                  </a:lnTo>
                  <a:lnTo>
                    <a:pt x="1025" y="16"/>
                  </a:lnTo>
                  <a:lnTo>
                    <a:pt x="1061" y="11"/>
                  </a:lnTo>
                  <a:lnTo>
                    <a:pt x="1097" y="6"/>
                  </a:lnTo>
                  <a:lnTo>
                    <a:pt x="1099" y="5"/>
                  </a:lnTo>
                  <a:lnTo>
                    <a:pt x="1101" y="3"/>
                  </a:lnTo>
                  <a:lnTo>
                    <a:pt x="1102" y="0"/>
                  </a:lnTo>
                  <a:lnTo>
                    <a:pt x="1100" y="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68" y="2666"/>
              <a:ext cx="624" cy="159"/>
            </a:xfrm>
            <a:custGeom>
              <a:avLst/>
              <a:gdLst>
                <a:gd name="T0" fmla="*/ 1227 w 1248"/>
                <a:gd name="T1" fmla="*/ 5 h 318"/>
                <a:gd name="T2" fmla="*/ 1176 w 1248"/>
                <a:gd name="T3" fmla="*/ 16 h 318"/>
                <a:gd name="T4" fmla="*/ 1113 w 1248"/>
                <a:gd name="T5" fmla="*/ 31 h 318"/>
                <a:gd name="T6" fmla="*/ 1038 w 1248"/>
                <a:gd name="T7" fmla="*/ 50 h 318"/>
                <a:gd name="T8" fmla="*/ 955 w 1248"/>
                <a:gd name="T9" fmla="*/ 70 h 318"/>
                <a:gd name="T10" fmla="*/ 866 w 1248"/>
                <a:gd name="T11" fmla="*/ 93 h 318"/>
                <a:gd name="T12" fmla="*/ 772 w 1248"/>
                <a:gd name="T13" fmla="*/ 118 h 318"/>
                <a:gd name="T14" fmla="*/ 674 w 1248"/>
                <a:gd name="T15" fmla="*/ 143 h 318"/>
                <a:gd name="T16" fmla="*/ 576 w 1248"/>
                <a:gd name="T17" fmla="*/ 169 h 318"/>
                <a:gd name="T18" fmla="*/ 478 w 1248"/>
                <a:gd name="T19" fmla="*/ 195 h 318"/>
                <a:gd name="T20" fmla="*/ 383 w 1248"/>
                <a:gd name="T21" fmla="*/ 219 h 318"/>
                <a:gd name="T22" fmla="*/ 294 w 1248"/>
                <a:gd name="T23" fmla="*/ 242 h 318"/>
                <a:gd name="T24" fmla="*/ 211 w 1248"/>
                <a:gd name="T25" fmla="*/ 263 h 318"/>
                <a:gd name="T26" fmla="*/ 136 w 1248"/>
                <a:gd name="T27" fmla="*/ 281 h 318"/>
                <a:gd name="T28" fmla="*/ 72 w 1248"/>
                <a:gd name="T29" fmla="*/ 296 h 318"/>
                <a:gd name="T30" fmla="*/ 22 w 1248"/>
                <a:gd name="T31" fmla="*/ 308 h 318"/>
                <a:gd name="T32" fmla="*/ 0 w 1248"/>
                <a:gd name="T33" fmla="*/ 313 h 318"/>
                <a:gd name="T34" fmla="*/ 0 w 1248"/>
                <a:gd name="T35" fmla="*/ 317 h 318"/>
                <a:gd name="T36" fmla="*/ 22 w 1248"/>
                <a:gd name="T37" fmla="*/ 315 h 318"/>
                <a:gd name="T38" fmla="*/ 72 w 1248"/>
                <a:gd name="T39" fmla="*/ 305 h 318"/>
                <a:gd name="T40" fmla="*/ 137 w 1248"/>
                <a:gd name="T41" fmla="*/ 292 h 318"/>
                <a:gd name="T42" fmla="*/ 211 w 1248"/>
                <a:gd name="T43" fmla="*/ 273 h 318"/>
                <a:gd name="T44" fmla="*/ 294 w 1248"/>
                <a:gd name="T45" fmla="*/ 252 h 318"/>
                <a:gd name="T46" fmla="*/ 383 w 1248"/>
                <a:gd name="T47" fmla="*/ 229 h 318"/>
                <a:gd name="T48" fmla="*/ 478 w 1248"/>
                <a:gd name="T49" fmla="*/ 205 h 318"/>
                <a:gd name="T50" fmla="*/ 576 w 1248"/>
                <a:gd name="T51" fmla="*/ 180 h 318"/>
                <a:gd name="T52" fmla="*/ 674 w 1248"/>
                <a:gd name="T53" fmla="*/ 153 h 318"/>
                <a:gd name="T54" fmla="*/ 772 w 1248"/>
                <a:gd name="T55" fmla="*/ 127 h 318"/>
                <a:gd name="T56" fmla="*/ 866 w 1248"/>
                <a:gd name="T57" fmla="*/ 101 h 318"/>
                <a:gd name="T58" fmla="*/ 956 w 1248"/>
                <a:gd name="T59" fmla="*/ 77 h 318"/>
                <a:gd name="T60" fmla="*/ 1038 w 1248"/>
                <a:gd name="T61" fmla="*/ 55 h 318"/>
                <a:gd name="T62" fmla="*/ 1113 w 1248"/>
                <a:gd name="T63" fmla="*/ 37 h 318"/>
                <a:gd name="T64" fmla="*/ 1176 w 1248"/>
                <a:gd name="T65" fmla="*/ 21 h 318"/>
                <a:gd name="T66" fmla="*/ 1227 w 1248"/>
                <a:gd name="T67" fmla="*/ 9 h 318"/>
                <a:gd name="T68" fmla="*/ 1248 w 1248"/>
                <a:gd name="T69" fmla="*/ 3 h 318"/>
                <a:gd name="T70" fmla="*/ 1248 w 1248"/>
                <a:gd name="T71" fmla="*/ 1 h 318"/>
                <a:gd name="T72" fmla="*/ 1247 w 124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8" h="318">
                  <a:moveTo>
                    <a:pt x="1247" y="0"/>
                  </a:moveTo>
                  <a:lnTo>
                    <a:pt x="1227" y="5"/>
                  </a:lnTo>
                  <a:lnTo>
                    <a:pt x="1203" y="9"/>
                  </a:lnTo>
                  <a:lnTo>
                    <a:pt x="1176" y="16"/>
                  </a:lnTo>
                  <a:lnTo>
                    <a:pt x="1145" y="23"/>
                  </a:lnTo>
                  <a:lnTo>
                    <a:pt x="1113" y="31"/>
                  </a:lnTo>
                  <a:lnTo>
                    <a:pt x="1076" y="40"/>
                  </a:lnTo>
                  <a:lnTo>
                    <a:pt x="1038" y="50"/>
                  </a:lnTo>
                  <a:lnTo>
                    <a:pt x="998" y="60"/>
                  </a:lnTo>
                  <a:lnTo>
                    <a:pt x="955" y="70"/>
                  </a:lnTo>
                  <a:lnTo>
                    <a:pt x="911" y="82"/>
                  </a:lnTo>
                  <a:lnTo>
                    <a:pt x="866" y="93"/>
                  </a:lnTo>
                  <a:lnTo>
                    <a:pt x="819" y="106"/>
                  </a:lnTo>
                  <a:lnTo>
                    <a:pt x="772" y="118"/>
                  </a:lnTo>
                  <a:lnTo>
                    <a:pt x="722" y="130"/>
                  </a:lnTo>
                  <a:lnTo>
                    <a:pt x="674" y="143"/>
                  </a:lnTo>
                  <a:lnTo>
                    <a:pt x="624" y="156"/>
                  </a:lnTo>
                  <a:lnTo>
                    <a:pt x="576" y="169"/>
                  </a:lnTo>
                  <a:lnTo>
                    <a:pt x="526" y="182"/>
                  </a:lnTo>
                  <a:lnTo>
                    <a:pt x="478" y="195"/>
                  </a:lnTo>
                  <a:lnTo>
                    <a:pt x="430" y="206"/>
                  </a:lnTo>
                  <a:lnTo>
                    <a:pt x="383" y="219"/>
                  </a:lnTo>
                  <a:lnTo>
                    <a:pt x="337" y="231"/>
                  </a:lnTo>
                  <a:lnTo>
                    <a:pt x="294" y="242"/>
                  </a:lnTo>
                  <a:lnTo>
                    <a:pt x="251" y="252"/>
                  </a:lnTo>
                  <a:lnTo>
                    <a:pt x="211" y="263"/>
                  </a:lnTo>
                  <a:lnTo>
                    <a:pt x="171" y="272"/>
                  </a:lnTo>
                  <a:lnTo>
                    <a:pt x="136" y="281"/>
                  </a:lnTo>
                  <a:lnTo>
                    <a:pt x="102" y="289"/>
                  </a:lnTo>
                  <a:lnTo>
                    <a:pt x="72" y="296"/>
                  </a:lnTo>
                  <a:lnTo>
                    <a:pt x="45" y="303"/>
                  </a:lnTo>
                  <a:lnTo>
                    <a:pt x="22" y="308"/>
                  </a:lnTo>
                  <a:lnTo>
                    <a:pt x="1" y="312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1" y="318"/>
                  </a:lnTo>
                  <a:lnTo>
                    <a:pt x="22" y="315"/>
                  </a:lnTo>
                  <a:lnTo>
                    <a:pt x="45" y="311"/>
                  </a:lnTo>
                  <a:lnTo>
                    <a:pt x="72" y="305"/>
                  </a:lnTo>
                  <a:lnTo>
                    <a:pt x="103" y="299"/>
                  </a:lnTo>
                  <a:lnTo>
                    <a:pt x="137" y="292"/>
                  </a:lnTo>
                  <a:lnTo>
                    <a:pt x="173" y="282"/>
                  </a:lnTo>
                  <a:lnTo>
                    <a:pt x="211" y="273"/>
                  </a:lnTo>
                  <a:lnTo>
                    <a:pt x="251" y="264"/>
                  </a:lnTo>
                  <a:lnTo>
                    <a:pt x="294" y="252"/>
                  </a:lnTo>
                  <a:lnTo>
                    <a:pt x="339" y="242"/>
                  </a:lnTo>
                  <a:lnTo>
                    <a:pt x="383" y="229"/>
                  </a:lnTo>
                  <a:lnTo>
                    <a:pt x="431" y="218"/>
                  </a:lnTo>
                  <a:lnTo>
                    <a:pt x="478" y="205"/>
                  </a:lnTo>
                  <a:lnTo>
                    <a:pt x="526" y="192"/>
                  </a:lnTo>
                  <a:lnTo>
                    <a:pt x="576" y="180"/>
                  </a:lnTo>
                  <a:lnTo>
                    <a:pt x="626" y="166"/>
                  </a:lnTo>
                  <a:lnTo>
                    <a:pt x="674" y="153"/>
                  </a:lnTo>
                  <a:lnTo>
                    <a:pt x="723" y="139"/>
                  </a:lnTo>
                  <a:lnTo>
                    <a:pt x="772" y="127"/>
                  </a:lnTo>
                  <a:lnTo>
                    <a:pt x="819" y="114"/>
                  </a:lnTo>
                  <a:lnTo>
                    <a:pt x="866" y="101"/>
                  </a:lnTo>
                  <a:lnTo>
                    <a:pt x="911" y="90"/>
                  </a:lnTo>
                  <a:lnTo>
                    <a:pt x="956" y="77"/>
                  </a:lnTo>
                  <a:lnTo>
                    <a:pt x="998" y="67"/>
                  </a:lnTo>
                  <a:lnTo>
                    <a:pt x="1038" y="55"/>
                  </a:lnTo>
                  <a:lnTo>
                    <a:pt x="1077" y="46"/>
                  </a:lnTo>
                  <a:lnTo>
                    <a:pt x="1113" y="37"/>
                  </a:lnTo>
                  <a:lnTo>
                    <a:pt x="1145" y="29"/>
                  </a:lnTo>
                  <a:lnTo>
                    <a:pt x="1176" y="21"/>
                  </a:lnTo>
                  <a:lnTo>
                    <a:pt x="1203" y="14"/>
                  </a:lnTo>
                  <a:lnTo>
                    <a:pt x="1227" y="9"/>
                  </a:lnTo>
                  <a:lnTo>
                    <a:pt x="1247" y="5"/>
                  </a:lnTo>
                  <a:lnTo>
                    <a:pt x="1248" y="3"/>
                  </a:lnTo>
                  <a:lnTo>
                    <a:pt x="1248" y="2"/>
                  </a:lnTo>
                  <a:lnTo>
                    <a:pt x="1248" y="1"/>
                  </a:lnTo>
                  <a:lnTo>
                    <a:pt x="1247" y="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94" y="2088"/>
              <a:ext cx="125" cy="516"/>
            </a:xfrm>
            <a:custGeom>
              <a:avLst/>
              <a:gdLst>
                <a:gd name="T0" fmla="*/ 0 w 249"/>
                <a:gd name="T1" fmla="*/ 1 h 1033"/>
                <a:gd name="T2" fmla="*/ 16 w 249"/>
                <a:gd name="T3" fmla="*/ 64 h 1033"/>
                <a:gd name="T4" fmla="*/ 33 w 249"/>
                <a:gd name="T5" fmla="*/ 127 h 1033"/>
                <a:gd name="T6" fmla="*/ 47 w 249"/>
                <a:gd name="T7" fmla="*/ 189 h 1033"/>
                <a:gd name="T8" fmla="*/ 64 w 249"/>
                <a:gd name="T9" fmla="*/ 253 h 1033"/>
                <a:gd name="T10" fmla="*/ 79 w 249"/>
                <a:gd name="T11" fmla="*/ 315 h 1033"/>
                <a:gd name="T12" fmla="*/ 92 w 249"/>
                <a:gd name="T13" fmla="*/ 378 h 1033"/>
                <a:gd name="T14" fmla="*/ 107 w 249"/>
                <a:gd name="T15" fmla="*/ 442 h 1033"/>
                <a:gd name="T16" fmla="*/ 121 w 249"/>
                <a:gd name="T17" fmla="*/ 505 h 1033"/>
                <a:gd name="T18" fmla="*/ 136 w 249"/>
                <a:gd name="T19" fmla="*/ 571 h 1033"/>
                <a:gd name="T20" fmla="*/ 152 w 249"/>
                <a:gd name="T21" fmla="*/ 636 h 1033"/>
                <a:gd name="T22" fmla="*/ 167 w 249"/>
                <a:gd name="T23" fmla="*/ 701 h 1033"/>
                <a:gd name="T24" fmla="*/ 184 w 249"/>
                <a:gd name="T25" fmla="*/ 767 h 1033"/>
                <a:gd name="T26" fmla="*/ 200 w 249"/>
                <a:gd name="T27" fmla="*/ 831 h 1033"/>
                <a:gd name="T28" fmla="*/ 215 w 249"/>
                <a:gd name="T29" fmla="*/ 897 h 1033"/>
                <a:gd name="T30" fmla="*/ 228 w 249"/>
                <a:gd name="T31" fmla="*/ 962 h 1033"/>
                <a:gd name="T32" fmla="*/ 242 w 249"/>
                <a:gd name="T33" fmla="*/ 1028 h 1033"/>
                <a:gd name="T34" fmla="*/ 243 w 249"/>
                <a:gd name="T35" fmla="*/ 1030 h 1033"/>
                <a:gd name="T36" fmla="*/ 246 w 249"/>
                <a:gd name="T37" fmla="*/ 1032 h 1033"/>
                <a:gd name="T38" fmla="*/ 248 w 249"/>
                <a:gd name="T39" fmla="*/ 1033 h 1033"/>
                <a:gd name="T40" fmla="*/ 249 w 249"/>
                <a:gd name="T41" fmla="*/ 1032 h 1033"/>
                <a:gd name="T42" fmla="*/ 238 w 249"/>
                <a:gd name="T43" fmla="*/ 968 h 1033"/>
                <a:gd name="T44" fmla="*/ 225 w 249"/>
                <a:gd name="T45" fmla="*/ 905 h 1033"/>
                <a:gd name="T46" fmla="*/ 211 w 249"/>
                <a:gd name="T47" fmla="*/ 841 h 1033"/>
                <a:gd name="T48" fmla="*/ 195 w 249"/>
                <a:gd name="T49" fmla="*/ 779 h 1033"/>
                <a:gd name="T50" fmla="*/ 180 w 249"/>
                <a:gd name="T51" fmla="*/ 716 h 1033"/>
                <a:gd name="T52" fmla="*/ 164 w 249"/>
                <a:gd name="T53" fmla="*/ 654 h 1033"/>
                <a:gd name="T54" fmla="*/ 149 w 249"/>
                <a:gd name="T55" fmla="*/ 591 h 1033"/>
                <a:gd name="T56" fmla="*/ 134 w 249"/>
                <a:gd name="T57" fmla="*/ 528 h 1033"/>
                <a:gd name="T58" fmla="*/ 119 w 249"/>
                <a:gd name="T59" fmla="*/ 462 h 1033"/>
                <a:gd name="T60" fmla="*/ 105 w 249"/>
                <a:gd name="T61" fmla="*/ 397 h 1033"/>
                <a:gd name="T62" fmla="*/ 89 w 249"/>
                <a:gd name="T63" fmla="*/ 331 h 1033"/>
                <a:gd name="T64" fmla="*/ 74 w 249"/>
                <a:gd name="T65" fmla="*/ 266 h 1033"/>
                <a:gd name="T66" fmla="*/ 58 w 249"/>
                <a:gd name="T67" fmla="*/ 201 h 1033"/>
                <a:gd name="T68" fmla="*/ 41 w 249"/>
                <a:gd name="T69" fmla="*/ 135 h 1033"/>
                <a:gd name="T70" fmla="*/ 24 w 249"/>
                <a:gd name="T71" fmla="*/ 70 h 1033"/>
                <a:gd name="T72" fmla="*/ 7 w 249"/>
                <a:gd name="T73" fmla="*/ 5 h 1033"/>
                <a:gd name="T74" fmla="*/ 6 w 249"/>
                <a:gd name="T75" fmla="*/ 2 h 1033"/>
                <a:gd name="T76" fmla="*/ 4 w 249"/>
                <a:gd name="T77" fmla="*/ 1 h 1033"/>
                <a:gd name="T78" fmla="*/ 1 w 249"/>
                <a:gd name="T79" fmla="*/ 0 h 1033"/>
                <a:gd name="T80" fmla="*/ 0 w 249"/>
                <a:gd name="T81" fmla="*/ 1 h 1033"/>
                <a:gd name="T82" fmla="*/ 0 w 249"/>
                <a:gd name="T83" fmla="*/ 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1033">
                  <a:moveTo>
                    <a:pt x="0" y="1"/>
                  </a:moveTo>
                  <a:lnTo>
                    <a:pt x="16" y="64"/>
                  </a:lnTo>
                  <a:lnTo>
                    <a:pt x="33" y="127"/>
                  </a:lnTo>
                  <a:lnTo>
                    <a:pt x="47" y="189"/>
                  </a:lnTo>
                  <a:lnTo>
                    <a:pt x="64" y="253"/>
                  </a:lnTo>
                  <a:lnTo>
                    <a:pt x="79" y="315"/>
                  </a:lnTo>
                  <a:lnTo>
                    <a:pt x="92" y="378"/>
                  </a:lnTo>
                  <a:lnTo>
                    <a:pt x="107" y="442"/>
                  </a:lnTo>
                  <a:lnTo>
                    <a:pt x="121" y="505"/>
                  </a:lnTo>
                  <a:lnTo>
                    <a:pt x="136" y="571"/>
                  </a:lnTo>
                  <a:lnTo>
                    <a:pt x="152" y="636"/>
                  </a:lnTo>
                  <a:lnTo>
                    <a:pt x="167" y="701"/>
                  </a:lnTo>
                  <a:lnTo>
                    <a:pt x="184" y="767"/>
                  </a:lnTo>
                  <a:lnTo>
                    <a:pt x="200" y="831"/>
                  </a:lnTo>
                  <a:lnTo>
                    <a:pt x="215" y="897"/>
                  </a:lnTo>
                  <a:lnTo>
                    <a:pt x="228" y="962"/>
                  </a:lnTo>
                  <a:lnTo>
                    <a:pt x="242" y="1028"/>
                  </a:lnTo>
                  <a:lnTo>
                    <a:pt x="243" y="1030"/>
                  </a:lnTo>
                  <a:lnTo>
                    <a:pt x="246" y="1032"/>
                  </a:lnTo>
                  <a:lnTo>
                    <a:pt x="248" y="1033"/>
                  </a:lnTo>
                  <a:lnTo>
                    <a:pt x="249" y="1032"/>
                  </a:lnTo>
                  <a:lnTo>
                    <a:pt x="238" y="968"/>
                  </a:lnTo>
                  <a:lnTo>
                    <a:pt x="225" y="905"/>
                  </a:lnTo>
                  <a:lnTo>
                    <a:pt x="211" y="841"/>
                  </a:lnTo>
                  <a:lnTo>
                    <a:pt x="195" y="779"/>
                  </a:lnTo>
                  <a:lnTo>
                    <a:pt x="180" y="716"/>
                  </a:lnTo>
                  <a:lnTo>
                    <a:pt x="164" y="654"/>
                  </a:lnTo>
                  <a:lnTo>
                    <a:pt x="149" y="591"/>
                  </a:lnTo>
                  <a:lnTo>
                    <a:pt x="134" y="528"/>
                  </a:lnTo>
                  <a:lnTo>
                    <a:pt x="119" y="462"/>
                  </a:lnTo>
                  <a:lnTo>
                    <a:pt x="105" y="397"/>
                  </a:lnTo>
                  <a:lnTo>
                    <a:pt x="89" y="331"/>
                  </a:lnTo>
                  <a:lnTo>
                    <a:pt x="74" y="266"/>
                  </a:lnTo>
                  <a:lnTo>
                    <a:pt x="58" y="201"/>
                  </a:lnTo>
                  <a:lnTo>
                    <a:pt x="41" y="135"/>
                  </a:lnTo>
                  <a:lnTo>
                    <a:pt x="24" y="70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83" y="2045"/>
              <a:ext cx="696" cy="62"/>
            </a:xfrm>
            <a:custGeom>
              <a:avLst/>
              <a:gdLst>
                <a:gd name="T0" fmla="*/ 31 w 1393"/>
                <a:gd name="T1" fmla="*/ 108 h 124"/>
                <a:gd name="T2" fmla="*/ 5 w 1393"/>
                <a:gd name="T3" fmla="*/ 48 h 124"/>
                <a:gd name="T4" fmla="*/ 35 w 1393"/>
                <a:gd name="T5" fmla="*/ 6 h 124"/>
                <a:gd name="T6" fmla="*/ 53 w 1393"/>
                <a:gd name="T7" fmla="*/ 4 h 124"/>
                <a:gd name="T8" fmla="*/ 88 w 1393"/>
                <a:gd name="T9" fmla="*/ 6 h 124"/>
                <a:gd name="T10" fmla="*/ 132 w 1393"/>
                <a:gd name="T11" fmla="*/ 7 h 124"/>
                <a:gd name="T12" fmla="*/ 175 w 1393"/>
                <a:gd name="T13" fmla="*/ 8 h 124"/>
                <a:gd name="T14" fmla="*/ 253 w 1393"/>
                <a:gd name="T15" fmla="*/ 11 h 124"/>
                <a:gd name="T16" fmla="*/ 330 w 1393"/>
                <a:gd name="T17" fmla="*/ 15 h 124"/>
                <a:gd name="T18" fmla="*/ 407 w 1393"/>
                <a:gd name="T19" fmla="*/ 18 h 124"/>
                <a:gd name="T20" fmla="*/ 484 w 1393"/>
                <a:gd name="T21" fmla="*/ 22 h 124"/>
                <a:gd name="T22" fmla="*/ 561 w 1393"/>
                <a:gd name="T23" fmla="*/ 26 h 124"/>
                <a:gd name="T24" fmla="*/ 646 w 1393"/>
                <a:gd name="T25" fmla="*/ 31 h 124"/>
                <a:gd name="T26" fmla="*/ 736 w 1393"/>
                <a:gd name="T27" fmla="*/ 37 h 124"/>
                <a:gd name="T28" fmla="*/ 824 w 1393"/>
                <a:gd name="T29" fmla="*/ 42 h 124"/>
                <a:gd name="T30" fmla="*/ 913 w 1393"/>
                <a:gd name="T31" fmla="*/ 48 h 124"/>
                <a:gd name="T32" fmla="*/ 1002 w 1393"/>
                <a:gd name="T33" fmla="*/ 54 h 124"/>
                <a:gd name="T34" fmla="*/ 1081 w 1393"/>
                <a:gd name="T35" fmla="*/ 59 h 124"/>
                <a:gd name="T36" fmla="*/ 1142 w 1393"/>
                <a:gd name="T37" fmla="*/ 63 h 124"/>
                <a:gd name="T38" fmla="*/ 1205 w 1393"/>
                <a:gd name="T39" fmla="*/ 69 h 124"/>
                <a:gd name="T40" fmla="*/ 1267 w 1393"/>
                <a:gd name="T41" fmla="*/ 74 h 124"/>
                <a:gd name="T42" fmla="*/ 1328 w 1393"/>
                <a:gd name="T43" fmla="*/ 77 h 124"/>
                <a:gd name="T44" fmla="*/ 1390 w 1393"/>
                <a:gd name="T45" fmla="*/ 79 h 124"/>
                <a:gd name="T46" fmla="*/ 1391 w 1393"/>
                <a:gd name="T47" fmla="*/ 70 h 124"/>
                <a:gd name="T48" fmla="*/ 1342 w 1393"/>
                <a:gd name="T49" fmla="*/ 61 h 124"/>
                <a:gd name="T50" fmla="*/ 1270 w 1393"/>
                <a:gd name="T51" fmla="*/ 54 h 124"/>
                <a:gd name="T52" fmla="*/ 1199 w 1393"/>
                <a:gd name="T53" fmla="*/ 49 h 124"/>
                <a:gd name="T54" fmla="*/ 1126 w 1393"/>
                <a:gd name="T55" fmla="*/ 47 h 124"/>
                <a:gd name="T56" fmla="*/ 1055 w 1393"/>
                <a:gd name="T57" fmla="*/ 45 h 124"/>
                <a:gd name="T58" fmla="*/ 974 w 1393"/>
                <a:gd name="T59" fmla="*/ 41 h 124"/>
                <a:gd name="T60" fmla="*/ 875 w 1393"/>
                <a:gd name="T61" fmla="*/ 35 h 124"/>
                <a:gd name="T62" fmla="*/ 775 w 1393"/>
                <a:gd name="T63" fmla="*/ 31 h 124"/>
                <a:gd name="T64" fmla="*/ 674 w 1393"/>
                <a:gd name="T65" fmla="*/ 26 h 124"/>
                <a:gd name="T66" fmla="*/ 575 w 1393"/>
                <a:gd name="T67" fmla="*/ 22 h 124"/>
                <a:gd name="T68" fmla="*/ 475 w 1393"/>
                <a:gd name="T69" fmla="*/ 18 h 124"/>
                <a:gd name="T70" fmla="*/ 401 w 1393"/>
                <a:gd name="T71" fmla="*/ 16 h 124"/>
                <a:gd name="T72" fmla="*/ 328 w 1393"/>
                <a:gd name="T73" fmla="*/ 12 h 124"/>
                <a:gd name="T74" fmla="*/ 254 w 1393"/>
                <a:gd name="T75" fmla="*/ 9 h 124"/>
                <a:gd name="T76" fmla="*/ 181 w 1393"/>
                <a:gd name="T77" fmla="*/ 6 h 124"/>
                <a:gd name="T78" fmla="*/ 107 w 1393"/>
                <a:gd name="T79" fmla="*/ 3 h 124"/>
                <a:gd name="T80" fmla="*/ 67 w 1393"/>
                <a:gd name="T81" fmla="*/ 1 h 124"/>
                <a:gd name="T82" fmla="*/ 36 w 1393"/>
                <a:gd name="T83" fmla="*/ 0 h 124"/>
                <a:gd name="T84" fmla="*/ 13 w 1393"/>
                <a:gd name="T85" fmla="*/ 9 h 124"/>
                <a:gd name="T86" fmla="*/ 1 w 1393"/>
                <a:gd name="T87" fmla="*/ 69 h 124"/>
                <a:gd name="T88" fmla="*/ 34 w 1393"/>
                <a:gd name="T89" fmla="*/ 118 h 124"/>
                <a:gd name="T90" fmla="*/ 74 w 1393"/>
                <a:gd name="T91" fmla="*/ 122 h 124"/>
                <a:gd name="T92" fmla="*/ 73 w 1393"/>
                <a:gd name="T93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3" h="124">
                  <a:moveTo>
                    <a:pt x="73" y="118"/>
                  </a:moveTo>
                  <a:lnTo>
                    <a:pt x="50" y="118"/>
                  </a:lnTo>
                  <a:lnTo>
                    <a:pt x="31" y="108"/>
                  </a:lnTo>
                  <a:lnTo>
                    <a:pt x="17" y="91"/>
                  </a:lnTo>
                  <a:lnTo>
                    <a:pt x="8" y="70"/>
                  </a:lnTo>
                  <a:lnTo>
                    <a:pt x="5" y="48"/>
                  </a:lnTo>
                  <a:lnTo>
                    <a:pt x="8" y="27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73" y="6"/>
                  </a:lnTo>
                  <a:lnTo>
                    <a:pt x="88" y="6"/>
                  </a:lnTo>
                  <a:lnTo>
                    <a:pt x="102" y="6"/>
                  </a:lnTo>
                  <a:lnTo>
                    <a:pt x="117" y="7"/>
                  </a:lnTo>
                  <a:lnTo>
                    <a:pt x="132" y="7"/>
                  </a:lnTo>
                  <a:lnTo>
                    <a:pt x="147" y="7"/>
                  </a:lnTo>
                  <a:lnTo>
                    <a:pt x="160" y="8"/>
                  </a:lnTo>
                  <a:lnTo>
                    <a:pt x="175" y="8"/>
                  </a:lnTo>
                  <a:lnTo>
                    <a:pt x="201" y="9"/>
                  </a:lnTo>
                  <a:lnTo>
                    <a:pt x="227" y="10"/>
                  </a:lnTo>
                  <a:lnTo>
                    <a:pt x="253" y="11"/>
                  </a:lnTo>
                  <a:lnTo>
                    <a:pt x="278" y="11"/>
                  </a:lnTo>
                  <a:lnTo>
                    <a:pt x="304" y="14"/>
                  </a:lnTo>
                  <a:lnTo>
                    <a:pt x="330" y="15"/>
                  </a:lnTo>
                  <a:lnTo>
                    <a:pt x="355" y="16"/>
                  </a:lnTo>
                  <a:lnTo>
                    <a:pt x="382" y="17"/>
                  </a:lnTo>
                  <a:lnTo>
                    <a:pt x="407" y="18"/>
                  </a:lnTo>
                  <a:lnTo>
                    <a:pt x="432" y="19"/>
                  </a:lnTo>
                  <a:lnTo>
                    <a:pt x="458" y="21"/>
                  </a:lnTo>
                  <a:lnTo>
                    <a:pt x="484" y="22"/>
                  </a:lnTo>
                  <a:lnTo>
                    <a:pt x="510" y="24"/>
                  </a:lnTo>
                  <a:lnTo>
                    <a:pt x="535" y="25"/>
                  </a:lnTo>
                  <a:lnTo>
                    <a:pt x="561" y="26"/>
                  </a:lnTo>
                  <a:lnTo>
                    <a:pt x="587" y="27"/>
                  </a:lnTo>
                  <a:lnTo>
                    <a:pt x="617" y="30"/>
                  </a:lnTo>
                  <a:lnTo>
                    <a:pt x="646" y="31"/>
                  </a:lnTo>
                  <a:lnTo>
                    <a:pt x="676" y="33"/>
                  </a:lnTo>
                  <a:lnTo>
                    <a:pt x="706" y="34"/>
                  </a:lnTo>
                  <a:lnTo>
                    <a:pt x="736" y="37"/>
                  </a:lnTo>
                  <a:lnTo>
                    <a:pt x="764" y="38"/>
                  </a:lnTo>
                  <a:lnTo>
                    <a:pt x="794" y="40"/>
                  </a:lnTo>
                  <a:lnTo>
                    <a:pt x="824" y="42"/>
                  </a:lnTo>
                  <a:lnTo>
                    <a:pt x="854" y="44"/>
                  </a:lnTo>
                  <a:lnTo>
                    <a:pt x="883" y="46"/>
                  </a:lnTo>
                  <a:lnTo>
                    <a:pt x="913" y="48"/>
                  </a:lnTo>
                  <a:lnTo>
                    <a:pt x="943" y="49"/>
                  </a:lnTo>
                  <a:lnTo>
                    <a:pt x="972" y="52"/>
                  </a:lnTo>
                  <a:lnTo>
                    <a:pt x="1002" y="54"/>
                  </a:lnTo>
                  <a:lnTo>
                    <a:pt x="1031" y="55"/>
                  </a:lnTo>
                  <a:lnTo>
                    <a:pt x="1061" y="57"/>
                  </a:lnTo>
                  <a:lnTo>
                    <a:pt x="1081" y="59"/>
                  </a:lnTo>
                  <a:lnTo>
                    <a:pt x="1102" y="60"/>
                  </a:lnTo>
                  <a:lnTo>
                    <a:pt x="1123" y="62"/>
                  </a:lnTo>
                  <a:lnTo>
                    <a:pt x="1142" y="63"/>
                  </a:lnTo>
                  <a:lnTo>
                    <a:pt x="1163" y="65"/>
                  </a:lnTo>
                  <a:lnTo>
                    <a:pt x="1184" y="67"/>
                  </a:lnTo>
                  <a:lnTo>
                    <a:pt x="1205" y="69"/>
                  </a:lnTo>
                  <a:lnTo>
                    <a:pt x="1225" y="70"/>
                  </a:lnTo>
                  <a:lnTo>
                    <a:pt x="1246" y="71"/>
                  </a:lnTo>
                  <a:lnTo>
                    <a:pt x="1267" y="74"/>
                  </a:lnTo>
                  <a:lnTo>
                    <a:pt x="1288" y="75"/>
                  </a:lnTo>
                  <a:lnTo>
                    <a:pt x="1308" y="76"/>
                  </a:lnTo>
                  <a:lnTo>
                    <a:pt x="1328" y="77"/>
                  </a:lnTo>
                  <a:lnTo>
                    <a:pt x="1349" y="78"/>
                  </a:lnTo>
                  <a:lnTo>
                    <a:pt x="1369" y="79"/>
                  </a:lnTo>
                  <a:lnTo>
                    <a:pt x="1390" y="79"/>
                  </a:lnTo>
                  <a:lnTo>
                    <a:pt x="1393" y="78"/>
                  </a:lnTo>
                  <a:lnTo>
                    <a:pt x="1393" y="75"/>
                  </a:lnTo>
                  <a:lnTo>
                    <a:pt x="1391" y="70"/>
                  </a:lnTo>
                  <a:lnTo>
                    <a:pt x="1389" y="68"/>
                  </a:lnTo>
                  <a:lnTo>
                    <a:pt x="1366" y="64"/>
                  </a:lnTo>
                  <a:lnTo>
                    <a:pt x="1342" y="61"/>
                  </a:lnTo>
                  <a:lnTo>
                    <a:pt x="1319" y="59"/>
                  </a:lnTo>
                  <a:lnTo>
                    <a:pt x="1295" y="56"/>
                  </a:lnTo>
                  <a:lnTo>
                    <a:pt x="1270" y="54"/>
                  </a:lnTo>
                  <a:lnTo>
                    <a:pt x="1247" y="52"/>
                  </a:lnTo>
                  <a:lnTo>
                    <a:pt x="1223" y="50"/>
                  </a:lnTo>
                  <a:lnTo>
                    <a:pt x="1199" y="49"/>
                  </a:lnTo>
                  <a:lnTo>
                    <a:pt x="1175" y="48"/>
                  </a:lnTo>
                  <a:lnTo>
                    <a:pt x="1150" y="47"/>
                  </a:lnTo>
                  <a:lnTo>
                    <a:pt x="1126" y="47"/>
                  </a:lnTo>
                  <a:lnTo>
                    <a:pt x="1103" y="46"/>
                  </a:lnTo>
                  <a:lnTo>
                    <a:pt x="1079" y="45"/>
                  </a:lnTo>
                  <a:lnTo>
                    <a:pt x="1055" y="45"/>
                  </a:lnTo>
                  <a:lnTo>
                    <a:pt x="1031" y="44"/>
                  </a:lnTo>
                  <a:lnTo>
                    <a:pt x="1008" y="42"/>
                  </a:lnTo>
                  <a:lnTo>
                    <a:pt x="974" y="41"/>
                  </a:lnTo>
                  <a:lnTo>
                    <a:pt x="941" y="39"/>
                  </a:lnTo>
                  <a:lnTo>
                    <a:pt x="907" y="38"/>
                  </a:lnTo>
                  <a:lnTo>
                    <a:pt x="875" y="35"/>
                  </a:lnTo>
                  <a:lnTo>
                    <a:pt x="842" y="34"/>
                  </a:lnTo>
                  <a:lnTo>
                    <a:pt x="808" y="32"/>
                  </a:lnTo>
                  <a:lnTo>
                    <a:pt x="775" y="31"/>
                  </a:lnTo>
                  <a:lnTo>
                    <a:pt x="741" y="30"/>
                  </a:lnTo>
                  <a:lnTo>
                    <a:pt x="708" y="27"/>
                  </a:lnTo>
                  <a:lnTo>
                    <a:pt x="674" y="26"/>
                  </a:lnTo>
                  <a:lnTo>
                    <a:pt x="641" y="25"/>
                  </a:lnTo>
                  <a:lnTo>
                    <a:pt x="609" y="24"/>
                  </a:lnTo>
                  <a:lnTo>
                    <a:pt x="575" y="22"/>
                  </a:lnTo>
                  <a:lnTo>
                    <a:pt x="542" y="21"/>
                  </a:lnTo>
                  <a:lnTo>
                    <a:pt x="508" y="19"/>
                  </a:lnTo>
                  <a:lnTo>
                    <a:pt x="475" y="18"/>
                  </a:lnTo>
                  <a:lnTo>
                    <a:pt x="451" y="17"/>
                  </a:lnTo>
                  <a:lnTo>
                    <a:pt x="425" y="16"/>
                  </a:lnTo>
                  <a:lnTo>
                    <a:pt x="401" y="16"/>
                  </a:lnTo>
                  <a:lnTo>
                    <a:pt x="377" y="15"/>
                  </a:lnTo>
                  <a:lnTo>
                    <a:pt x="352" y="14"/>
                  </a:lnTo>
                  <a:lnTo>
                    <a:pt x="328" y="12"/>
                  </a:lnTo>
                  <a:lnTo>
                    <a:pt x="303" y="11"/>
                  </a:lnTo>
                  <a:lnTo>
                    <a:pt x="279" y="10"/>
                  </a:lnTo>
                  <a:lnTo>
                    <a:pt x="254" y="9"/>
                  </a:lnTo>
                  <a:lnTo>
                    <a:pt x="230" y="8"/>
                  </a:lnTo>
                  <a:lnTo>
                    <a:pt x="205" y="7"/>
                  </a:lnTo>
                  <a:lnTo>
                    <a:pt x="181" y="6"/>
                  </a:lnTo>
                  <a:lnTo>
                    <a:pt x="157" y="4"/>
                  </a:lnTo>
                  <a:lnTo>
                    <a:pt x="132" y="4"/>
                  </a:lnTo>
                  <a:lnTo>
                    <a:pt x="107" y="3"/>
                  </a:lnTo>
                  <a:lnTo>
                    <a:pt x="83" y="2"/>
                  </a:lnTo>
                  <a:lnTo>
                    <a:pt x="76" y="2"/>
                  </a:lnTo>
                  <a:lnTo>
                    <a:pt x="67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9" y="4"/>
                  </a:lnTo>
                  <a:lnTo>
                    <a:pt x="13" y="9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1" y="69"/>
                  </a:lnTo>
                  <a:lnTo>
                    <a:pt x="8" y="88"/>
                  </a:lnTo>
                  <a:lnTo>
                    <a:pt x="19" y="106"/>
                  </a:lnTo>
                  <a:lnTo>
                    <a:pt x="34" y="118"/>
                  </a:lnTo>
                  <a:lnTo>
                    <a:pt x="52" y="124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4" y="121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04" y="2049"/>
              <a:ext cx="42" cy="508"/>
            </a:xfrm>
            <a:custGeom>
              <a:avLst/>
              <a:gdLst>
                <a:gd name="T0" fmla="*/ 25 w 84"/>
                <a:gd name="T1" fmla="*/ 3 h 1016"/>
                <a:gd name="T2" fmla="*/ 51 w 84"/>
                <a:gd name="T3" fmla="*/ 19 h 1016"/>
                <a:gd name="T4" fmla="*/ 59 w 84"/>
                <a:gd name="T5" fmla="*/ 47 h 1016"/>
                <a:gd name="T6" fmla="*/ 57 w 84"/>
                <a:gd name="T7" fmla="*/ 78 h 1016"/>
                <a:gd name="T8" fmla="*/ 56 w 84"/>
                <a:gd name="T9" fmla="*/ 121 h 1016"/>
                <a:gd name="T10" fmla="*/ 56 w 84"/>
                <a:gd name="T11" fmla="*/ 176 h 1016"/>
                <a:gd name="T12" fmla="*/ 56 w 84"/>
                <a:gd name="T13" fmla="*/ 233 h 1016"/>
                <a:gd name="T14" fmla="*/ 56 w 84"/>
                <a:gd name="T15" fmla="*/ 288 h 1016"/>
                <a:gd name="T16" fmla="*/ 55 w 84"/>
                <a:gd name="T17" fmla="*/ 378 h 1016"/>
                <a:gd name="T18" fmla="*/ 53 w 84"/>
                <a:gd name="T19" fmla="*/ 501 h 1016"/>
                <a:gd name="T20" fmla="*/ 51 w 84"/>
                <a:gd name="T21" fmla="*/ 631 h 1016"/>
                <a:gd name="T22" fmla="*/ 47 w 84"/>
                <a:gd name="T23" fmla="*/ 766 h 1016"/>
                <a:gd name="T24" fmla="*/ 42 w 84"/>
                <a:gd name="T25" fmla="*/ 876 h 1016"/>
                <a:gd name="T26" fmla="*/ 37 w 84"/>
                <a:gd name="T27" fmla="*/ 964 h 1016"/>
                <a:gd name="T28" fmla="*/ 47 w 84"/>
                <a:gd name="T29" fmla="*/ 1013 h 1016"/>
                <a:gd name="T30" fmla="*/ 68 w 84"/>
                <a:gd name="T31" fmla="*/ 1015 h 1016"/>
                <a:gd name="T32" fmla="*/ 79 w 84"/>
                <a:gd name="T33" fmla="*/ 993 h 1016"/>
                <a:gd name="T34" fmla="*/ 83 w 84"/>
                <a:gd name="T35" fmla="*/ 956 h 1016"/>
                <a:gd name="T36" fmla="*/ 84 w 84"/>
                <a:gd name="T37" fmla="*/ 904 h 1016"/>
                <a:gd name="T38" fmla="*/ 84 w 84"/>
                <a:gd name="T39" fmla="*/ 839 h 1016"/>
                <a:gd name="T40" fmla="*/ 84 w 84"/>
                <a:gd name="T41" fmla="*/ 728 h 1016"/>
                <a:gd name="T42" fmla="*/ 84 w 84"/>
                <a:gd name="T43" fmla="*/ 570 h 1016"/>
                <a:gd name="T44" fmla="*/ 83 w 84"/>
                <a:gd name="T45" fmla="*/ 430 h 1016"/>
                <a:gd name="T46" fmla="*/ 80 w 84"/>
                <a:gd name="T47" fmla="*/ 305 h 1016"/>
                <a:gd name="T48" fmla="*/ 78 w 84"/>
                <a:gd name="T49" fmla="*/ 190 h 1016"/>
                <a:gd name="T50" fmla="*/ 72 w 84"/>
                <a:gd name="T51" fmla="*/ 83 h 1016"/>
                <a:gd name="T52" fmla="*/ 63 w 84"/>
                <a:gd name="T53" fmla="*/ 19 h 1016"/>
                <a:gd name="T54" fmla="*/ 51 w 84"/>
                <a:gd name="T55" fmla="*/ 6 h 1016"/>
                <a:gd name="T56" fmla="*/ 32 w 84"/>
                <a:gd name="T57" fmla="*/ 0 h 1016"/>
                <a:gd name="T58" fmla="*/ 11 w 84"/>
                <a:gd name="T59" fmla="*/ 0 h 1016"/>
                <a:gd name="T60" fmla="*/ 0 w 84"/>
                <a:gd name="T61" fmla="*/ 0 h 1016"/>
                <a:gd name="T62" fmla="*/ 1 w 84"/>
                <a:gd name="T63" fmla="*/ 1 h 1016"/>
                <a:gd name="T64" fmla="*/ 2 w 84"/>
                <a:gd name="T65" fmla="*/ 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16">
                  <a:moveTo>
                    <a:pt x="2" y="1"/>
                  </a:moveTo>
                  <a:lnTo>
                    <a:pt x="25" y="3"/>
                  </a:lnTo>
                  <a:lnTo>
                    <a:pt x="40" y="9"/>
                  </a:lnTo>
                  <a:lnTo>
                    <a:pt x="51" y="19"/>
                  </a:lnTo>
                  <a:lnTo>
                    <a:pt x="56" y="32"/>
                  </a:lnTo>
                  <a:lnTo>
                    <a:pt x="59" y="47"/>
                  </a:lnTo>
                  <a:lnTo>
                    <a:pt x="59" y="62"/>
                  </a:lnTo>
                  <a:lnTo>
                    <a:pt x="57" y="78"/>
                  </a:lnTo>
                  <a:lnTo>
                    <a:pt x="56" y="94"/>
                  </a:lnTo>
                  <a:lnTo>
                    <a:pt x="56" y="121"/>
                  </a:lnTo>
                  <a:lnTo>
                    <a:pt x="56" y="148"/>
                  </a:lnTo>
                  <a:lnTo>
                    <a:pt x="56" y="176"/>
                  </a:lnTo>
                  <a:lnTo>
                    <a:pt x="56" y="204"/>
                  </a:lnTo>
                  <a:lnTo>
                    <a:pt x="56" y="233"/>
                  </a:lnTo>
                  <a:lnTo>
                    <a:pt x="56" y="260"/>
                  </a:lnTo>
                  <a:lnTo>
                    <a:pt x="56" y="288"/>
                  </a:lnTo>
                  <a:lnTo>
                    <a:pt x="56" y="317"/>
                  </a:lnTo>
                  <a:lnTo>
                    <a:pt x="55" y="378"/>
                  </a:lnTo>
                  <a:lnTo>
                    <a:pt x="54" y="440"/>
                  </a:lnTo>
                  <a:lnTo>
                    <a:pt x="53" y="501"/>
                  </a:lnTo>
                  <a:lnTo>
                    <a:pt x="52" y="563"/>
                  </a:lnTo>
                  <a:lnTo>
                    <a:pt x="51" y="631"/>
                  </a:lnTo>
                  <a:lnTo>
                    <a:pt x="49" y="698"/>
                  </a:lnTo>
                  <a:lnTo>
                    <a:pt x="47" y="766"/>
                  </a:lnTo>
                  <a:lnTo>
                    <a:pt x="46" y="833"/>
                  </a:lnTo>
                  <a:lnTo>
                    <a:pt x="42" y="876"/>
                  </a:lnTo>
                  <a:lnTo>
                    <a:pt x="39" y="919"/>
                  </a:lnTo>
                  <a:lnTo>
                    <a:pt x="37" y="964"/>
                  </a:lnTo>
                  <a:lnTo>
                    <a:pt x="41" y="1006"/>
                  </a:lnTo>
                  <a:lnTo>
                    <a:pt x="47" y="1013"/>
                  </a:lnTo>
                  <a:lnTo>
                    <a:pt x="57" y="1016"/>
                  </a:lnTo>
                  <a:lnTo>
                    <a:pt x="68" y="1015"/>
                  </a:lnTo>
                  <a:lnTo>
                    <a:pt x="75" y="1010"/>
                  </a:lnTo>
                  <a:lnTo>
                    <a:pt x="79" y="993"/>
                  </a:lnTo>
                  <a:lnTo>
                    <a:pt x="82" y="975"/>
                  </a:lnTo>
                  <a:lnTo>
                    <a:pt x="83" y="956"/>
                  </a:lnTo>
                  <a:lnTo>
                    <a:pt x="83" y="938"/>
                  </a:lnTo>
                  <a:lnTo>
                    <a:pt x="84" y="904"/>
                  </a:lnTo>
                  <a:lnTo>
                    <a:pt x="84" y="871"/>
                  </a:lnTo>
                  <a:lnTo>
                    <a:pt x="84" y="839"/>
                  </a:lnTo>
                  <a:lnTo>
                    <a:pt x="84" y="807"/>
                  </a:lnTo>
                  <a:lnTo>
                    <a:pt x="84" y="728"/>
                  </a:lnTo>
                  <a:lnTo>
                    <a:pt x="84" y="649"/>
                  </a:lnTo>
                  <a:lnTo>
                    <a:pt x="84" y="570"/>
                  </a:lnTo>
                  <a:lnTo>
                    <a:pt x="83" y="492"/>
                  </a:lnTo>
                  <a:lnTo>
                    <a:pt x="83" y="430"/>
                  </a:lnTo>
                  <a:lnTo>
                    <a:pt x="82" y="367"/>
                  </a:lnTo>
                  <a:lnTo>
                    <a:pt x="80" y="305"/>
                  </a:lnTo>
                  <a:lnTo>
                    <a:pt x="79" y="243"/>
                  </a:lnTo>
                  <a:lnTo>
                    <a:pt x="78" y="190"/>
                  </a:lnTo>
                  <a:lnTo>
                    <a:pt x="76" y="137"/>
                  </a:lnTo>
                  <a:lnTo>
                    <a:pt x="72" y="83"/>
                  </a:lnTo>
                  <a:lnTo>
                    <a:pt x="67" y="31"/>
                  </a:lnTo>
                  <a:lnTo>
                    <a:pt x="63" y="19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4" y="2050"/>
              <a:ext cx="81" cy="57"/>
            </a:xfrm>
            <a:custGeom>
              <a:avLst/>
              <a:gdLst>
                <a:gd name="T0" fmla="*/ 1 w 161"/>
                <a:gd name="T1" fmla="*/ 113 h 113"/>
                <a:gd name="T2" fmla="*/ 22 w 161"/>
                <a:gd name="T3" fmla="*/ 100 h 113"/>
                <a:gd name="T4" fmla="*/ 43 w 161"/>
                <a:gd name="T5" fmla="*/ 88 h 113"/>
                <a:gd name="T6" fmla="*/ 63 w 161"/>
                <a:gd name="T7" fmla="*/ 76 h 113"/>
                <a:gd name="T8" fmla="*/ 84 w 161"/>
                <a:gd name="T9" fmla="*/ 64 h 113"/>
                <a:gd name="T10" fmla="*/ 104 w 161"/>
                <a:gd name="T11" fmla="*/ 52 h 113"/>
                <a:gd name="T12" fmla="*/ 124 w 161"/>
                <a:gd name="T13" fmla="*/ 38 h 113"/>
                <a:gd name="T14" fmla="*/ 143 w 161"/>
                <a:gd name="T15" fmla="*/ 24 h 113"/>
                <a:gd name="T16" fmla="*/ 161 w 161"/>
                <a:gd name="T17" fmla="*/ 8 h 113"/>
                <a:gd name="T18" fmla="*/ 161 w 161"/>
                <a:gd name="T19" fmla="*/ 6 h 113"/>
                <a:gd name="T20" fmla="*/ 161 w 161"/>
                <a:gd name="T21" fmla="*/ 2 h 113"/>
                <a:gd name="T22" fmla="*/ 160 w 161"/>
                <a:gd name="T23" fmla="*/ 0 h 113"/>
                <a:gd name="T24" fmla="*/ 159 w 161"/>
                <a:gd name="T25" fmla="*/ 0 h 113"/>
                <a:gd name="T26" fmla="*/ 150 w 161"/>
                <a:gd name="T27" fmla="*/ 7 h 113"/>
                <a:gd name="T28" fmla="*/ 141 w 161"/>
                <a:gd name="T29" fmla="*/ 14 h 113"/>
                <a:gd name="T30" fmla="*/ 131 w 161"/>
                <a:gd name="T31" fmla="*/ 21 h 113"/>
                <a:gd name="T32" fmla="*/ 123 w 161"/>
                <a:gd name="T33" fmla="*/ 28 h 113"/>
                <a:gd name="T34" fmla="*/ 114 w 161"/>
                <a:gd name="T35" fmla="*/ 35 h 113"/>
                <a:gd name="T36" fmla="*/ 105 w 161"/>
                <a:gd name="T37" fmla="*/ 42 h 113"/>
                <a:gd name="T38" fmla="*/ 96 w 161"/>
                <a:gd name="T39" fmla="*/ 47 h 113"/>
                <a:gd name="T40" fmla="*/ 86 w 161"/>
                <a:gd name="T41" fmla="*/ 54 h 113"/>
                <a:gd name="T42" fmla="*/ 76 w 161"/>
                <a:gd name="T43" fmla="*/ 61 h 113"/>
                <a:gd name="T44" fmla="*/ 66 w 161"/>
                <a:gd name="T45" fmla="*/ 68 h 113"/>
                <a:gd name="T46" fmla="*/ 54 w 161"/>
                <a:gd name="T47" fmla="*/ 75 h 113"/>
                <a:gd name="T48" fmla="*/ 44 w 161"/>
                <a:gd name="T49" fmla="*/ 82 h 113"/>
                <a:gd name="T50" fmla="*/ 32 w 161"/>
                <a:gd name="T51" fmla="*/ 89 h 113"/>
                <a:gd name="T52" fmla="*/ 22 w 161"/>
                <a:gd name="T53" fmla="*/ 96 h 113"/>
                <a:gd name="T54" fmla="*/ 10 w 161"/>
                <a:gd name="T55" fmla="*/ 103 h 113"/>
                <a:gd name="T56" fmla="*/ 0 w 161"/>
                <a:gd name="T57" fmla="*/ 110 h 113"/>
                <a:gd name="T58" fmla="*/ 0 w 161"/>
                <a:gd name="T59" fmla="*/ 111 h 113"/>
                <a:gd name="T60" fmla="*/ 0 w 161"/>
                <a:gd name="T61" fmla="*/ 112 h 113"/>
                <a:gd name="T62" fmla="*/ 0 w 161"/>
                <a:gd name="T63" fmla="*/ 113 h 113"/>
                <a:gd name="T64" fmla="*/ 1 w 161"/>
                <a:gd name="T65" fmla="*/ 113 h 113"/>
                <a:gd name="T66" fmla="*/ 1 w 161"/>
                <a:gd name="T6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3">
                  <a:moveTo>
                    <a:pt x="1" y="113"/>
                  </a:moveTo>
                  <a:lnTo>
                    <a:pt x="22" y="100"/>
                  </a:lnTo>
                  <a:lnTo>
                    <a:pt x="43" y="88"/>
                  </a:lnTo>
                  <a:lnTo>
                    <a:pt x="63" y="76"/>
                  </a:lnTo>
                  <a:lnTo>
                    <a:pt x="84" y="64"/>
                  </a:lnTo>
                  <a:lnTo>
                    <a:pt x="104" y="52"/>
                  </a:lnTo>
                  <a:lnTo>
                    <a:pt x="124" y="38"/>
                  </a:lnTo>
                  <a:lnTo>
                    <a:pt x="143" y="24"/>
                  </a:lnTo>
                  <a:lnTo>
                    <a:pt x="161" y="8"/>
                  </a:lnTo>
                  <a:lnTo>
                    <a:pt x="161" y="6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159" y="0"/>
                  </a:lnTo>
                  <a:lnTo>
                    <a:pt x="150" y="7"/>
                  </a:lnTo>
                  <a:lnTo>
                    <a:pt x="141" y="14"/>
                  </a:lnTo>
                  <a:lnTo>
                    <a:pt x="131" y="21"/>
                  </a:lnTo>
                  <a:lnTo>
                    <a:pt x="123" y="28"/>
                  </a:lnTo>
                  <a:lnTo>
                    <a:pt x="114" y="35"/>
                  </a:lnTo>
                  <a:lnTo>
                    <a:pt x="105" y="42"/>
                  </a:lnTo>
                  <a:lnTo>
                    <a:pt x="96" y="47"/>
                  </a:lnTo>
                  <a:lnTo>
                    <a:pt x="86" y="54"/>
                  </a:lnTo>
                  <a:lnTo>
                    <a:pt x="76" y="61"/>
                  </a:lnTo>
                  <a:lnTo>
                    <a:pt x="66" y="68"/>
                  </a:lnTo>
                  <a:lnTo>
                    <a:pt x="54" y="75"/>
                  </a:lnTo>
                  <a:lnTo>
                    <a:pt x="44" y="82"/>
                  </a:lnTo>
                  <a:lnTo>
                    <a:pt x="32" y="89"/>
                  </a:lnTo>
                  <a:lnTo>
                    <a:pt x="22" y="96"/>
                  </a:lnTo>
                  <a:lnTo>
                    <a:pt x="10" y="103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66" y="2089"/>
              <a:ext cx="160" cy="565"/>
            </a:xfrm>
            <a:custGeom>
              <a:avLst/>
              <a:gdLst>
                <a:gd name="T0" fmla="*/ 18 w 319"/>
                <a:gd name="T1" fmla="*/ 78 h 1131"/>
                <a:gd name="T2" fmla="*/ 55 w 319"/>
                <a:gd name="T3" fmla="*/ 226 h 1131"/>
                <a:gd name="T4" fmla="*/ 91 w 319"/>
                <a:gd name="T5" fmla="*/ 375 h 1131"/>
                <a:gd name="T6" fmla="*/ 127 w 319"/>
                <a:gd name="T7" fmla="*/ 524 h 1131"/>
                <a:gd name="T8" fmla="*/ 154 w 319"/>
                <a:gd name="T9" fmla="*/ 635 h 1131"/>
                <a:gd name="T10" fmla="*/ 173 w 319"/>
                <a:gd name="T11" fmla="*/ 708 h 1131"/>
                <a:gd name="T12" fmla="*/ 191 w 319"/>
                <a:gd name="T13" fmla="*/ 782 h 1131"/>
                <a:gd name="T14" fmla="*/ 210 w 319"/>
                <a:gd name="T15" fmla="*/ 854 h 1131"/>
                <a:gd name="T16" fmla="*/ 224 w 319"/>
                <a:gd name="T17" fmla="*/ 908 h 1131"/>
                <a:gd name="T18" fmla="*/ 232 w 319"/>
                <a:gd name="T19" fmla="*/ 944 h 1131"/>
                <a:gd name="T20" fmla="*/ 240 w 319"/>
                <a:gd name="T21" fmla="*/ 979 h 1131"/>
                <a:gd name="T22" fmla="*/ 249 w 319"/>
                <a:gd name="T23" fmla="*/ 1014 h 1131"/>
                <a:gd name="T24" fmla="*/ 258 w 319"/>
                <a:gd name="T25" fmla="*/ 1044 h 1131"/>
                <a:gd name="T26" fmla="*/ 265 w 319"/>
                <a:gd name="T27" fmla="*/ 1071 h 1131"/>
                <a:gd name="T28" fmla="*/ 273 w 319"/>
                <a:gd name="T29" fmla="*/ 1097 h 1131"/>
                <a:gd name="T30" fmla="*/ 285 w 319"/>
                <a:gd name="T31" fmla="*/ 1120 h 1131"/>
                <a:gd name="T32" fmla="*/ 302 w 319"/>
                <a:gd name="T33" fmla="*/ 1131 h 1131"/>
                <a:gd name="T34" fmla="*/ 319 w 319"/>
                <a:gd name="T35" fmla="*/ 1119 h 1131"/>
                <a:gd name="T36" fmla="*/ 311 w 319"/>
                <a:gd name="T37" fmla="*/ 1101 h 1131"/>
                <a:gd name="T38" fmla="*/ 300 w 319"/>
                <a:gd name="T39" fmla="*/ 1073 h 1131"/>
                <a:gd name="T40" fmla="*/ 290 w 319"/>
                <a:gd name="T41" fmla="*/ 1042 h 1131"/>
                <a:gd name="T42" fmla="*/ 283 w 319"/>
                <a:gd name="T43" fmla="*/ 1012 h 1131"/>
                <a:gd name="T44" fmla="*/ 275 w 319"/>
                <a:gd name="T45" fmla="*/ 981 h 1131"/>
                <a:gd name="T46" fmla="*/ 266 w 319"/>
                <a:gd name="T47" fmla="*/ 946 h 1131"/>
                <a:gd name="T48" fmla="*/ 257 w 319"/>
                <a:gd name="T49" fmla="*/ 912 h 1131"/>
                <a:gd name="T50" fmla="*/ 248 w 319"/>
                <a:gd name="T51" fmla="*/ 877 h 1131"/>
                <a:gd name="T52" fmla="*/ 233 w 319"/>
                <a:gd name="T53" fmla="*/ 823 h 1131"/>
                <a:gd name="T54" fmla="*/ 213 w 319"/>
                <a:gd name="T55" fmla="*/ 751 h 1131"/>
                <a:gd name="T56" fmla="*/ 195 w 319"/>
                <a:gd name="T57" fmla="*/ 678 h 1131"/>
                <a:gd name="T58" fmla="*/ 175 w 319"/>
                <a:gd name="T59" fmla="*/ 605 h 1131"/>
                <a:gd name="T60" fmla="*/ 145 w 319"/>
                <a:gd name="T61" fmla="*/ 498 h 1131"/>
                <a:gd name="T62" fmla="*/ 107 w 319"/>
                <a:gd name="T63" fmla="*/ 355 h 1131"/>
                <a:gd name="T64" fmla="*/ 67 w 319"/>
                <a:gd name="T65" fmla="*/ 214 h 1131"/>
                <a:gd name="T66" fmla="*/ 26 w 319"/>
                <a:gd name="T67" fmla="*/ 72 h 1131"/>
                <a:gd name="T68" fmla="*/ 3 w 319"/>
                <a:gd name="T69" fmla="*/ 0 h 1131"/>
                <a:gd name="T70" fmla="*/ 0 w 319"/>
                <a:gd name="T71" fmla="*/ 1 h 1131"/>
                <a:gd name="T72" fmla="*/ 0 w 319"/>
                <a:gd name="T73" fmla="*/ 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" h="1131">
                  <a:moveTo>
                    <a:pt x="0" y="3"/>
                  </a:moveTo>
                  <a:lnTo>
                    <a:pt x="18" y="78"/>
                  </a:lnTo>
                  <a:lnTo>
                    <a:pt x="37" y="151"/>
                  </a:lnTo>
                  <a:lnTo>
                    <a:pt x="55" y="226"/>
                  </a:lnTo>
                  <a:lnTo>
                    <a:pt x="73" y="300"/>
                  </a:lnTo>
                  <a:lnTo>
                    <a:pt x="91" y="375"/>
                  </a:lnTo>
                  <a:lnTo>
                    <a:pt x="109" y="450"/>
                  </a:lnTo>
                  <a:lnTo>
                    <a:pt x="127" y="524"/>
                  </a:lnTo>
                  <a:lnTo>
                    <a:pt x="145" y="598"/>
                  </a:lnTo>
                  <a:lnTo>
                    <a:pt x="154" y="635"/>
                  </a:lnTo>
                  <a:lnTo>
                    <a:pt x="164" y="672"/>
                  </a:lnTo>
                  <a:lnTo>
                    <a:pt x="173" y="708"/>
                  </a:lnTo>
                  <a:lnTo>
                    <a:pt x="182" y="745"/>
                  </a:lnTo>
                  <a:lnTo>
                    <a:pt x="191" y="782"/>
                  </a:lnTo>
                  <a:lnTo>
                    <a:pt x="200" y="817"/>
                  </a:lnTo>
                  <a:lnTo>
                    <a:pt x="210" y="854"/>
                  </a:lnTo>
                  <a:lnTo>
                    <a:pt x="219" y="891"/>
                  </a:lnTo>
                  <a:lnTo>
                    <a:pt x="224" y="908"/>
                  </a:lnTo>
                  <a:lnTo>
                    <a:pt x="227" y="926"/>
                  </a:lnTo>
                  <a:lnTo>
                    <a:pt x="232" y="944"/>
                  </a:lnTo>
                  <a:lnTo>
                    <a:pt x="235" y="961"/>
                  </a:lnTo>
                  <a:lnTo>
                    <a:pt x="240" y="979"/>
                  </a:lnTo>
                  <a:lnTo>
                    <a:pt x="244" y="997"/>
                  </a:lnTo>
                  <a:lnTo>
                    <a:pt x="249" y="1014"/>
                  </a:lnTo>
                  <a:lnTo>
                    <a:pt x="255" y="1032"/>
                  </a:lnTo>
                  <a:lnTo>
                    <a:pt x="258" y="1044"/>
                  </a:lnTo>
                  <a:lnTo>
                    <a:pt x="262" y="1057"/>
                  </a:lnTo>
                  <a:lnTo>
                    <a:pt x="265" y="1071"/>
                  </a:lnTo>
                  <a:lnTo>
                    <a:pt x="268" y="1084"/>
                  </a:lnTo>
                  <a:lnTo>
                    <a:pt x="273" y="1097"/>
                  </a:lnTo>
                  <a:lnTo>
                    <a:pt x="278" y="1109"/>
                  </a:lnTo>
                  <a:lnTo>
                    <a:pt x="285" y="1120"/>
                  </a:lnTo>
                  <a:lnTo>
                    <a:pt x="294" y="1130"/>
                  </a:lnTo>
                  <a:lnTo>
                    <a:pt x="302" y="1131"/>
                  </a:lnTo>
                  <a:lnTo>
                    <a:pt x="312" y="1126"/>
                  </a:lnTo>
                  <a:lnTo>
                    <a:pt x="319" y="1119"/>
                  </a:lnTo>
                  <a:lnTo>
                    <a:pt x="319" y="1112"/>
                  </a:lnTo>
                  <a:lnTo>
                    <a:pt x="311" y="1101"/>
                  </a:lnTo>
                  <a:lnTo>
                    <a:pt x="305" y="1087"/>
                  </a:lnTo>
                  <a:lnTo>
                    <a:pt x="300" y="1073"/>
                  </a:lnTo>
                  <a:lnTo>
                    <a:pt x="295" y="1058"/>
                  </a:lnTo>
                  <a:lnTo>
                    <a:pt x="290" y="1042"/>
                  </a:lnTo>
                  <a:lnTo>
                    <a:pt x="287" y="1027"/>
                  </a:lnTo>
                  <a:lnTo>
                    <a:pt x="283" y="1012"/>
                  </a:lnTo>
                  <a:lnTo>
                    <a:pt x="280" y="998"/>
                  </a:lnTo>
                  <a:lnTo>
                    <a:pt x="275" y="981"/>
                  </a:lnTo>
                  <a:lnTo>
                    <a:pt x="271" y="964"/>
                  </a:lnTo>
                  <a:lnTo>
                    <a:pt x="266" y="946"/>
                  </a:lnTo>
                  <a:lnTo>
                    <a:pt x="262" y="929"/>
                  </a:lnTo>
                  <a:lnTo>
                    <a:pt x="257" y="912"/>
                  </a:lnTo>
                  <a:lnTo>
                    <a:pt x="252" y="895"/>
                  </a:lnTo>
                  <a:lnTo>
                    <a:pt x="248" y="877"/>
                  </a:lnTo>
                  <a:lnTo>
                    <a:pt x="243" y="860"/>
                  </a:lnTo>
                  <a:lnTo>
                    <a:pt x="233" y="823"/>
                  </a:lnTo>
                  <a:lnTo>
                    <a:pt x="224" y="787"/>
                  </a:lnTo>
                  <a:lnTo>
                    <a:pt x="213" y="751"/>
                  </a:lnTo>
                  <a:lnTo>
                    <a:pt x="204" y="715"/>
                  </a:lnTo>
                  <a:lnTo>
                    <a:pt x="195" y="678"/>
                  </a:lnTo>
                  <a:lnTo>
                    <a:pt x="184" y="642"/>
                  </a:lnTo>
                  <a:lnTo>
                    <a:pt x="175" y="605"/>
                  </a:lnTo>
                  <a:lnTo>
                    <a:pt x="165" y="570"/>
                  </a:lnTo>
                  <a:lnTo>
                    <a:pt x="145" y="498"/>
                  </a:lnTo>
                  <a:lnTo>
                    <a:pt x="127" y="427"/>
                  </a:lnTo>
                  <a:lnTo>
                    <a:pt x="107" y="355"/>
                  </a:lnTo>
                  <a:lnTo>
                    <a:pt x="88" y="285"/>
                  </a:lnTo>
                  <a:lnTo>
                    <a:pt x="67" y="214"/>
                  </a:lnTo>
                  <a:lnTo>
                    <a:pt x="47" y="142"/>
                  </a:lnTo>
                  <a:lnTo>
                    <a:pt x="26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59" y="2714"/>
              <a:ext cx="194" cy="241"/>
            </a:xfrm>
            <a:custGeom>
              <a:avLst/>
              <a:gdLst>
                <a:gd name="T0" fmla="*/ 14 w 388"/>
                <a:gd name="T1" fmla="*/ 420 h 480"/>
                <a:gd name="T2" fmla="*/ 39 w 388"/>
                <a:gd name="T3" fmla="*/ 435 h 480"/>
                <a:gd name="T4" fmla="*/ 67 w 388"/>
                <a:gd name="T5" fmla="*/ 448 h 480"/>
                <a:gd name="T6" fmla="*/ 94 w 388"/>
                <a:gd name="T7" fmla="*/ 460 h 480"/>
                <a:gd name="T8" fmla="*/ 124 w 388"/>
                <a:gd name="T9" fmla="*/ 469 h 480"/>
                <a:gd name="T10" fmla="*/ 153 w 388"/>
                <a:gd name="T11" fmla="*/ 475 h 480"/>
                <a:gd name="T12" fmla="*/ 183 w 388"/>
                <a:gd name="T13" fmla="*/ 479 h 480"/>
                <a:gd name="T14" fmla="*/ 213 w 388"/>
                <a:gd name="T15" fmla="*/ 480 h 480"/>
                <a:gd name="T16" fmla="*/ 256 w 388"/>
                <a:gd name="T17" fmla="*/ 473 h 480"/>
                <a:gd name="T18" fmla="*/ 289 w 388"/>
                <a:gd name="T19" fmla="*/ 446 h 480"/>
                <a:gd name="T20" fmla="*/ 294 w 388"/>
                <a:gd name="T21" fmla="*/ 404 h 480"/>
                <a:gd name="T22" fmla="*/ 278 w 388"/>
                <a:gd name="T23" fmla="*/ 359 h 480"/>
                <a:gd name="T24" fmla="*/ 251 w 388"/>
                <a:gd name="T25" fmla="*/ 325 h 480"/>
                <a:gd name="T26" fmla="*/ 225 w 388"/>
                <a:gd name="T27" fmla="*/ 296 h 480"/>
                <a:gd name="T28" fmla="*/ 198 w 388"/>
                <a:gd name="T29" fmla="*/ 268 h 480"/>
                <a:gd name="T30" fmla="*/ 169 w 388"/>
                <a:gd name="T31" fmla="*/ 243 h 480"/>
                <a:gd name="T32" fmla="*/ 138 w 388"/>
                <a:gd name="T33" fmla="*/ 215 h 480"/>
                <a:gd name="T34" fmla="*/ 103 w 388"/>
                <a:gd name="T35" fmla="*/ 181 h 480"/>
                <a:gd name="T36" fmla="*/ 71 w 388"/>
                <a:gd name="T37" fmla="*/ 140 h 480"/>
                <a:gd name="T38" fmla="*/ 58 w 388"/>
                <a:gd name="T39" fmla="*/ 97 h 480"/>
                <a:gd name="T40" fmla="*/ 69 w 388"/>
                <a:gd name="T41" fmla="*/ 57 h 480"/>
                <a:gd name="T42" fmla="*/ 106 w 388"/>
                <a:gd name="T43" fmla="*/ 36 h 480"/>
                <a:gd name="T44" fmla="*/ 154 w 388"/>
                <a:gd name="T45" fmla="*/ 26 h 480"/>
                <a:gd name="T46" fmla="*/ 202 w 388"/>
                <a:gd name="T47" fmla="*/ 26 h 480"/>
                <a:gd name="T48" fmla="*/ 240 w 388"/>
                <a:gd name="T49" fmla="*/ 28 h 480"/>
                <a:gd name="T50" fmla="*/ 281 w 388"/>
                <a:gd name="T51" fmla="*/ 30 h 480"/>
                <a:gd name="T52" fmla="*/ 323 w 388"/>
                <a:gd name="T53" fmla="*/ 33 h 480"/>
                <a:gd name="T54" fmla="*/ 364 w 388"/>
                <a:gd name="T55" fmla="*/ 32 h 480"/>
                <a:gd name="T56" fmla="*/ 388 w 388"/>
                <a:gd name="T57" fmla="*/ 25 h 480"/>
                <a:gd name="T58" fmla="*/ 379 w 388"/>
                <a:gd name="T59" fmla="*/ 13 h 480"/>
                <a:gd name="T60" fmla="*/ 356 w 388"/>
                <a:gd name="T61" fmla="*/ 7 h 480"/>
                <a:gd name="T62" fmla="*/ 305 w 388"/>
                <a:gd name="T63" fmla="*/ 2 h 480"/>
                <a:gd name="T64" fmla="*/ 242 w 388"/>
                <a:gd name="T65" fmla="*/ 0 h 480"/>
                <a:gd name="T66" fmla="*/ 175 w 388"/>
                <a:gd name="T67" fmla="*/ 3 h 480"/>
                <a:gd name="T68" fmla="*/ 113 w 388"/>
                <a:gd name="T69" fmla="*/ 14 h 480"/>
                <a:gd name="T70" fmla="*/ 66 w 388"/>
                <a:gd name="T71" fmla="*/ 34 h 480"/>
                <a:gd name="T72" fmla="*/ 40 w 388"/>
                <a:gd name="T73" fmla="*/ 68 h 480"/>
                <a:gd name="T74" fmla="*/ 46 w 388"/>
                <a:gd name="T75" fmla="*/ 115 h 480"/>
                <a:gd name="T76" fmla="*/ 76 w 388"/>
                <a:gd name="T77" fmla="*/ 160 h 480"/>
                <a:gd name="T78" fmla="*/ 101 w 388"/>
                <a:gd name="T79" fmla="*/ 188 h 480"/>
                <a:gd name="T80" fmla="*/ 129 w 388"/>
                <a:gd name="T81" fmla="*/ 214 h 480"/>
                <a:gd name="T82" fmla="*/ 157 w 388"/>
                <a:gd name="T83" fmla="*/ 240 h 480"/>
                <a:gd name="T84" fmla="*/ 185 w 388"/>
                <a:gd name="T85" fmla="*/ 265 h 480"/>
                <a:gd name="T86" fmla="*/ 213 w 388"/>
                <a:gd name="T87" fmla="*/ 291 h 480"/>
                <a:gd name="T88" fmla="*/ 239 w 388"/>
                <a:gd name="T89" fmla="*/ 318 h 480"/>
                <a:gd name="T90" fmla="*/ 262 w 388"/>
                <a:gd name="T91" fmla="*/ 347 h 480"/>
                <a:gd name="T92" fmla="*/ 285 w 388"/>
                <a:gd name="T93" fmla="*/ 391 h 480"/>
                <a:gd name="T94" fmla="*/ 281 w 388"/>
                <a:gd name="T95" fmla="*/ 433 h 480"/>
                <a:gd name="T96" fmla="*/ 251 w 388"/>
                <a:gd name="T97" fmla="*/ 460 h 480"/>
                <a:gd name="T98" fmla="*/ 204 w 388"/>
                <a:gd name="T99" fmla="*/ 471 h 480"/>
                <a:gd name="T100" fmla="*/ 156 w 388"/>
                <a:gd name="T101" fmla="*/ 469 h 480"/>
                <a:gd name="T102" fmla="*/ 109 w 388"/>
                <a:gd name="T103" fmla="*/ 458 h 480"/>
                <a:gd name="T104" fmla="*/ 63 w 388"/>
                <a:gd name="T105" fmla="*/ 444 h 480"/>
                <a:gd name="T106" fmla="*/ 21 w 388"/>
                <a:gd name="T107" fmla="*/ 423 h 480"/>
                <a:gd name="T108" fmla="*/ 0 w 388"/>
                <a:gd name="T109" fmla="*/ 409 h 480"/>
                <a:gd name="T110" fmla="*/ 0 w 388"/>
                <a:gd name="T111" fmla="*/ 411 h 480"/>
                <a:gd name="T112" fmla="*/ 1 w 388"/>
                <a:gd name="T113" fmla="*/ 4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480">
                  <a:moveTo>
                    <a:pt x="1" y="412"/>
                  </a:moveTo>
                  <a:lnTo>
                    <a:pt x="14" y="420"/>
                  </a:lnTo>
                  <a:lnTo>
                    <a:pt x="26" y="429"/>
                  </a:lnTo>
                  <a:lnTo>
                    <a:pt x="39" y="435"/>
                  </a:lnTo>
                  <a:lnTo>
                    <a:pt x="53" y="442"/>
                  </a:lnTo>
                  <a:lnTo>
                    <a:pt x="67" y="448"/>
                  </a:lnTo>
                  <a:lnTo>
                    <a:pt x="81" y="454"/>
                  </a:lnTo>
                  <a:lnTo>
                    <a:pt x="94" y="460"/>
                  </a:lnTo>
                  <a:lnTo>
                    <a:pt x="109" y="464"/>
                  </a:lnTo>
                  <a:lnTo>
                    <a:pt x="124" y="469"/>
                  </a:lnTo>
                  <a:lnTo>
                    <a:pt x="138" y="472"/>
                  </a:lnTo>
                  <a:lnTo>
                    <a:pt x="153" y="475"/>
                  </a:lnTo>
                  <a:lnTo>
                    <a:pt x="168" y="477"/>
                  </a:lnTo>
                  <a:lnTo>
                    <a:pt x="183" y="479"/>
                  </a:lnTo>
                  <a:lnTo>
                    <a:pt x="198" y="480"/>
                  </a:lnTo>
                  <a:lnTo>
                    <a:pt x="213" y="480"/>
                  </a:lnTo>
                  <a:lnTo>
                    <a:pt x="227" y="479"/>
                  </a:lnTo>
                  <a:lnTo>
                    <a:pt x="256" y="473"/>
                  </a:lnTo>
                  <a:lnTo>
                    <a:pt x="277" y="462"/>
                  </a:lnTo>
                  <a:lnTo>
                    <a:pt x="289" y="446"/>
                  </a:lnTo>
                  <a:lnTo>
                    <a:pt x="295" y="426"/>
                  </a:lnTo>
                  <a:lnTo>
                    <a:pt x="294" y="404"/>
                  </a:lnTo>
                  <a:lnTo>
                    <a:pt x="288" y="382"/>
                  </a:lnTo>
                  <a:lnTo>
                    <a:pt x="278" y="359"/>
                  </a:lnTo>
                  <a:lnTo>
                    <a:pt x="263" y="339"/>
                  </a:lnTo>
                  <a:lnTo>
                    <a:pt x="251" y="325"/>
                  </a:lnTo>
                  <a:lnTo>
                    <a:pt x="239" y="310"/>
                  </a:lnTo>
                  <a:lnTo>
                    <a:pt x="225" y="296"/>
                  </a:lnTo>
                  <a:lnTo>
                    <a:pt x="212" y="282"/>
                  </a:lnTo>
                  <a:lnTo>
                    <a:pt x="198" y="268"/>
                  </a:lnTo>
                  <a:lnTo>
                    <a:pt x="184" y="256"/>
                  </a:lnTo>
                  <a:lnTo>
                    <a:pt x="169" y="243"/>
                  </a:lnTo>
                  <a:lnTo>
                    <a:pt x="156" y="230"/>
                  </a:lnTo>
                  <a:lnTo>
                    <a:pt x="138" y="215"/>
                  </a:lnTo>
                  <a:lnTo>
                    <a:pt x="121" y="199"/>
                  </a:lnTo>
                  <a:lnTo>
                    <a:pt x="103" y="181"/>
                  </a:lnTo>
                  <a:lnTo>
                    <a:pt x="85" y="161"/>
                  </a:lnTo>
                  <a:lnTo>
                    <a:pt x="71" y="140"/>
                  </a:lnTo>
                  <a:lnTo>
                    <a:pt x="62" y="120"/>
                  </a:lnTo>
                  <a:lnTo>
                    <a:pt x="58" y="97"/>
                  </a:lnTo>
                  <a:lnTo>
                    <a:pt x="60" y="75"/>
                  </a:lnTo>
                  <a:lnTo>
                    <a:pt x="69" y="57"/>
                  </a:lnTo>
                  <a:lnTo>
                    <a:pt x="85" y="44"/>
                  </a:lnTo>
                  <a:lnTo>
                    <a:pt x="106" y="36"/>
                  </a:lnTo>
                  <a:lnTo>
                    <a:pt x="130" y="30"/>
                  </a:lnTo>
                  <a:lnTo>
                    <a:pt x="154" y="26"/>
                  </a:lnTo>
                  <a:lnTo>
                    <a:pt x="180" y="26"/>
                  </a:lnTo>
                  <a:lnTo>
                    <a:pt x="202" y="26"/>
                  </a:lnTo>
                  <a:lnTo>
                    <a:pt x="219" y="26"/>
                  </a:lnTo>
                  <a:lnTo>
                    <a:pt x="240" y="28"/>
                  </a:lnTo>
                  <a:lnTo>
                    <a:pt x="260" y="29"/>
                  </a:lnTo>
                  <a:lnTo>
                    <a:pt x="281" y="30"/>
                  </a:lnTo>
                  <a:lnTo>
                    <a:pt x="302" y="32"/>
                  </a:lnTo>
                  <a:lnTo>
                    <a:pt x="323" y="33"/>
                  </a:lnTo>
                  <a:lnTo>
                    <a:pt x="343" y="33"/>
                  </a:lnTo>
                  <a:lnTo>
                    <a:pt x="364" y="32"/>
                  </a:lnTo>
                  <a:lnTo>
                    <a:pt x="385" y="29"/>
                  </a:lnTo>
                  <a:lnTo>
                    <a:pt x="388" y="25"/>
                  </a:lnTo>
                  <a:lnTo>
                    <a:pt x="385" y="18"/>
                  </a:lnTo>
                  <a:lnTo>
                    <a:pt x="379" y="13"/>
                  </a:lnTo>
                  <a:lnTo>
                    <a:pt x="375" y="9"/>
                  </a:lnTo>
                  <a:lnTo>
                    <a:pt x="356" y="7"/>
                  </a:lnTo>
                  <a:lnTo>
                    <a:pt x="333" y="4"/>
                  </a:lnTo>
                  <a:lnTo>
                    <a:pt x="305" y="2"/>
                  </a:lnTo>
                  <a:lnTo>
                    <a:pt x="275" y="0"/>
                  </a:lnTo>
                  <a:lnTo>
                    <a:pt x="242" y="0"/>
                  </a:lnTo>
                  <a:lnTo>
                    <a:pt x="209" y="1"/>
                  </a:lnTo>
                  <a:lnTo>
                    <a:pt x="175" y="3"/>
                  </a:lnTo>
                  <a:lnTo>
                    <a:pt x="143" y="8"/>
                  </a:lnTo>
                  <a:lnTo>
                    <a:pt x="113" y="14"/>
                  </a:lnTo>
                  <a:lnTo>
                    <a:pt x="86" y="23"/>
                  </a:lnTo>
                  <a:lnTo>
                    <a:pt x="66" y="34"/>
                  </a:lnTo>
                  <a:lnTo>
                    <a:pt x="49" y="49"/>
                  </a:lnTo>
                  <a:lnTo>
                    <a:pt x="40" y="68"/>
                  </a:lnTo>
                  <a:lnTo>
                    <a:pt x="39" y="90"/>
                  </a:lnTo>
                  <a:lnTo>
                    <a:pt x="46" y="115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9" y="174"/>
                  </a:lnTo>
                  <a:lnTo>
                    <a:pt x="101" y="188"/>
                  </a:lnTo>
                  <a:lnTo>
                    <a:pt x="115" y="202"/>
                  </a:lnTo>
                  <a:lnTo>
                    <a:pt x="129" y="214"/>
                  </a:lnTo>
                  <a:lnTo>
                    <a:pt x="143" y="227"/>
                  </a:lnTo>
                  <a:lnTo>
                    <a:pt x="157" y="240"/>
                  </a:lnTo>
                  <a:lnTo>
                    <a:pt x="172" y="252"/>
                  </a:lnTo>
                  <a:lnTo>
                    <a:pt x="185" y="265"/>
                  </a:lnTo>
                  <a:lnTo>
                    <a:pt x="199" y="278"/>
                  </a:lnTo>
                  <a:lnTo>
                    <a:pt x="213" y="291"/>
                  </a:lnTo>
                  <a:lnTo>
                    <a:pt x="226" y="304"/>
                  </a:lnTo>
                  <a:lnTo>
                    <a:pt x="239" y="318"/>
                  </a:lnTo>
                  <a:lnTo>
                    <a:pt x="250" y="333"/>
                  </a:lnTo>
                  <a:lnTo>
                    <a:pt x="262" y="347"/>
                  </a:lnTo>
                  <a:lnTo>
                    <a:pt x="272" y="363"/>
                  </a:lnTo>
                  <a:lnTo>
                    <a:pt x="285" y="391"/>
                  </a:lnTo>
                  <a:lnTo>
                    <a:pt x="287" y="414"/>
                  </a:lnTo>
                  <a:lnTo>
                    <a:pt x="281" y="433"/>
                  </a:lnTo>
                  <a:lnTo>
                    <a:pt x="268" y="448"/>
                  </a:lnTo>
                  <a:lnTo>
                    <a:pt x="251" y="460"/>
                  </a:lnTo>
                  <a:lnTo>
                    <a:pt x="228" y="468"/>
                  </a:lnTo>
                  <a:lnTo>
                    <a:pt x="204" y="471"/>
                  </a:lnTo>
                  <a:lnTo>
                    <a:pt x="179" y="471"/>
                  </a:lnTo>
                  <a:lnTo>
                    <a:pt x="156" y="469"/>
                  </a:lnTo>
                  <a:lnTo>
                    <a:pt x="132" y="464"/>
                  </a:lnTo>
                  <a:lnTo>
                    <a:pt x="109" y="458"/>
                  </a:lnTo>
                  <a:lnTo>
                    <a:pt x="86" y="452"/>
                  </a:lnTo>
                  <a:lnTo>
                    <a:pt x="63" y="444"/>
                  </a:lnTo>
                  <a:lnTo>
                    <a:pt x="41" y="433"/>
                  </a:lnTo>
                  <a:lnTo>
                    <a:pt x="21" y="423"/>
                  </a:lnTo>
                  <a:lnTo>
                    <a:pt x="1" y="410"/>
                  </a:lnTo>
                  <a:lnTo>
                    <a:pt x="0" y="409"/>
                  </a:lnTo>
                  <a:lnTo>
                    <a:pt x="0" y="410"/>
                  </a:lnTo>
                  <a:lnTo>
                    <a:pt x="0" y="41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64" y="2086"/>
              <a:ext cx="90" cy="475"/>
            </a:xfrm>
            <a:custGeom>
              <a:avLst/>
              <a:gdLst>
                <a:gd name="T0" fmla="*/ 29 w 179"/>
                <a:gd name="T1" fmla="*/ 0 h 950"/>
                <a:gd name="T2" fmla="*/ 16 w 179"/>
                <a:gd name="T3" fmla="*/ 2 h 950"/>
                <a:gd name="T4" fmla="*/ 7 w 179"/>
                <a:gd name="T5" fmla="*/ 9 h 950"/>
                <a:gd name="T6" fmla="*/ 2 w 179"/>
                <a:gd name="T7" fmla="*/ 19 h 950"/>
                <a:gd name="T8" fmla="*/ 0 w 179"/>
                <a:gd name="T9" fmla="*/ 32 h 950"/>
                <a:gd name="T10" fmla="*/ 0 w 179"/>
                <a:gd name="T11" fmla="*/ 46 h 950"/>
                <a:gd name="T12" fmla="*/ 1 w 179"/>
                <a:gd name="T13" fmla="*/ 60 h 950"/>
                <a:gd name="T14" fmla="*/ 3 w 179"/>
                <a:gd name="T15" fmla="*/ 73 h 950"/>
                <a:gd name="T16" fmla="*/ 6 w 179"/>
                <a:gd name="T17" fmla="*/ 84 h 950"/>
                <a:gd name="T18" fmla="*/ 11 w 179"/>
                <a:gd name="T19" fmla="*/ 114 h 950"/>
                <a:gd name="T20" fmla="*/ 17 w 179"/>
                <a:gd name="T21" fmla="*/ 144 h 950"/>
                <a:gd name="T22" fmla="*/ 23 w 179"/>
                <a:gd name="T23" fmla="*/ 174 h 950"/>
                <a:gd name="T24" fmla="*/ 29 w 179"/>
                <a:gd name="T25" fmla="*/ 202 h 950"/>
                <a:gd name="T26" fmla="*/ 36 w 179"/>
                <a:gd name="T27" fmla="*/ 232 h 950"/>
                <a:gd name="T28" fmla="*/ 41 w 179"/>
                <a:gd name="T29" fmla="*/ 262 h 950"/>
                <a:gd name="T30" fmla="*/ 47 w 179"/>
                <a:gd name="T31" fmla="*/ 292 h 950"/>
                <a:gd name="T32" fmla="*/ 54 w 179"/>
                <a:gd name="T33" fmla="*/ 322 h 950"/>
                <a:gd name="T34" fmla="*/ 70 w 179"/>
                <a:gd name="T35" fmla="*/ 401 h 950"/>
                <a:gd name="T36" fmla="*/ 86 w 179"/>
                <a:gd name="T37" fmla="*/ 479 h 950"/>
                <a:gd name="T38" fmla="*/ 102 w 179"/>
                <a:gd name="T39" fmla="*/ 557 h 950"/>
                <a:gd name="T40" fmla="*/ 117 w 179"/>
                <a:gd name="T41" fmla="*/ 636 h 950"/>
                <a:gd name="T42" fmla="*/ 132 w 179"/>
                <a:gd name="T43" fmla="*/ 715 h 950"/>
                <a:gd name="T44" fmla="*/ 147 w 179"/>
                <a:gd name="T45" fmla="*/ 794 h 950"/>
                <a:gd name="T46" fmla="*/ 161 w 179"/>
                <a:gd name="T47" fmla="*/ 872 h 950"/>
                <a:gd name="T48" fmla="*/ 175 w 179"/>
                <a:gd name="T49" fmla="*/ 950 h 950"/>
                <a:gd name="T50" fmla="*/ 176 w 179"/>
                <a:gd name="T51" fmla="*/ 950 h 950"/>
                <a:gd name="T52" fmla="*/ 177 w 179"/>
                <a:gd name="T53" fmla="*/ 949 h 950"/>
                <a:gd name="T54" fmla="*/ 179 w 179"/>
                <a:gd name="T55" fmla="*/ 947 h 950"/>
                <a:gd name="T56" fmla="*/ 179 w 179"/>
                <a:gd name="T57" fmla="*/ 946 h 950"/>
                <a:gd name="T58" fmla="*/ 169 w 179"/>
                <a:gd name="T59" fmla="*/ 878 h 950"/>
                <a:gd name="T60" fmla="*/ 159 w 179"/>
                <a:gd name="T61" fmla="*/ 811 h 950"/>
                <a:gd name="T62" fmla="*/ 147 w 179"/>
                <a:gd name="T63" fmla="*/ 743 h 950"/>
                <a:gd name="T64" fmla="*/ 135 w 179"/>
                <a:gd name="T65" fmla="*/ 676 h 950"/>
                <a:gd name="T66" fmla="*/ 122 w 179"/>
                <a:gd name="T67" fmla="*/ 609 h 950"/>
                <a:gd name="T68" fmla="*/ 108 w 179"/>
                <a:gd name="T69" fmla="*/ 544 h 950"/>
                <a:gd name="T70" fmla="*/ 94 w 179"/>
                <a:gd name="T71" fmla="*/ 477 h 950"/>
                <a:gd name="T72" fmla="*/ 81 w 179"/>
                <a:gd name="T73" fmla="*/ 410 h 950"/>
                <a:gd name="T74" fmla="*/ 74 w 179"/>
                <a:gd name="T75" fmla="*/ 378 h 950"/>
                <a:gd name="T76" fmla="*/ 68 w 179"/>
                <a:gd name="T77" fmla="*/ 345 h 950"/>
                <a:gd name="T78" fmla="*/ 61 w 179"/>
                <a:gd name="T79" fmla="*/ 313 h 950"/>
                <a:gd name="T80" fmla="*/ 55 w 179"/>
                <a:gd name="T81" fmla="*/ 281 h 950"/>
                <a:gd name="T82" fmla="*/ 48 w 179"/>
                <a:gd name="T83" fmla="*/ 248 h 950"/>
                <a:gd name="T84" fmla="*/ 41 w 179"/>
                <a:gd name="T85" fmla="*/ 217 h 950"/>
                <a:gd name="T86" fmla="*/ 36 w 179"/>
                <a:gd name="T87" fmla="*/ 185 h 950"/>
                <a:gd name="T88" fmla="*/ 29 w 179"/>
                <a:gd name="T89" fmla="*/ 153 h 950"/>
                <a:gd name="T90" fmla="*/ 25 w 179"/>
                <a:gd name="T91" fmla="*/ 142 h 950"/>
                <a:gd name="T92" fmla="*/ 21 w 179"/>
                <a:gd name="T93" fmla="*/ 123 h 950"/>
                <a:gd name="T94" fmla="*/ 15 w 179"/>
                <a:gd name="T95" fmla="*/ 100 h 950"/>
                <a:gd name="T96" fmla="*/ 10 w 179"/>
                <a:gd name="T97" fmla="*/ 73 h 950"/>
                <a:gd name="T98" fmla="*/ 7 w 179"/>
                <a:gd name="T99" fmla="*/ 48 h 950"/>
                <a:gd name="T100" fmla="*/ 8 w 179"/>
                <a:gd name="T101" fmla="*/ 26 h 950"/>
                <a:gd name="T102" fmla="*/ 14 w 179"/>
                <a:gd name="T103" fmla="*/ 10 h 950"/>
                <a:gd name="T104" fmla="*/ 26 w 179"/>
                <a:gd name="T105" fmla="*/ 3 h 950"/>
                <a:gd name="T106" fmla="*/ 28 w 179"/>
                <a:gd name="T107" fmla="*/ 3 h 950"/>
                <a:gd name="T108" fmla="*/ 29 w 179"/>
                <a:gd name="T109" fmla="*/ 1 h 950"/>
                <a:gd name="T110" fmla="*/ 29 w 179"/>
                <a:gd name="T111" fmla="*/ 0 h 950"/>
                <a:gd name="T112" fmla="*/ 29 w 179"/>
                <a:gd name="T113" fmla="*/ 0 h 950"/>
                <a:gd name="T114" fmla="*/ 29 w 179"/>
                <a:gd name="T115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950">
                  <a:moveTo>
                    <a:pt x="29" y="0"/>
                  </a:moveTo>
                  <a:lnTo>
                    <a:pt x="16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3"/>
                  </a:lnTo>
                  <a:lnTo>
                    <a:pt x="6" y="84"/>
                  </a:lnTo>
                  <a:lnTo>
                    <a:pt x="11" y="114"/>
                  </a:lnTo>
                  <a:lnTo>
                    <a:pt x="17" y="144"/>
                  </a:lnTo>
                  <a:lnTo>
                    <a:pt x="23" y="174"/>
                  </a:lnTo>
                  <a:lnTo>
                    <a:pt x="29" y="202"/>
                  </a:lnTo>
                  <a:lnTo>
                    <a:pt x="36" y="232"/>
                  </a:lnTo>
                  <a:lnTo>
                    <a:pt x="41" y="262"/>
                  </a:lnTo>
                  <a:lnTo>
                    <a:pt x="47" y="292"/>
                  </a:lnTo>
                  <a:lnTo>
                    <a:pt x="54" y="322"/>
                  </a:lnTo>
                  <a:lnTo>
                    <a:pt x="70" y="401"/>
                  </a:lnTo>
                  <a:lnTo>
                    <a:pt x="86" y="479"/>
                  </a:lnTo>
                  <a:lnTo>
                    <a:pt x="102" y="557"/>
                  </a:lnTo>
                  <a:lnTo>
                    <a:pt x="117" y="636"/>
                  </a:lnTo>
                  <a:lnTo>
                    <a:pt x="132" y="715"/>
                  </a:lnTo>
                  <a:lnTo>
                    <a:pt x="147" y="794"/>
                  </a:lnTo>
                  <a:lnTo>
                    <a:pt x="161" y="872"/>
                  </a:lnTo>
                  <a:lnTo>
                    <a:pt x="175" y="950"/>
                  </a:lnTo>
                  <a:lnTo>
                    <a:pt x="176" y="950"/>
                  </a:lnTo>
                  <a:lnTo>
                    <a:pt x="177" y="949"/>
                  </a:lnTo>
                  <a:lnTo>
                    <a:pt x="179" y="947"/>
                  </a:lnTo>
                  <a:lnTo>
                    <a:pt x="179" y="946"/>
                  </a:lnTo>
                  <a:lnTo>
                    <a:pt x="169" y="878"/>
                  </a:lnTo>
                  <a:lnTo>
                    <a:pt x="159" y="811"/>
                  </a:lnTo>
                  <a:lnTo>
                    <a:pt x="147" y="743"/>
                  </a:lnTo>
                  <a:lnTo>
                    <a:pt x="135" y="676"/>
                  </a:lnTo>
                  <a:lnTo>
                    <a:pt x="122" y="609"/>
                  </a:lnTo>
                  <a:lnTo>
                    <a:pt x="108" y="544"/>
                  </a:lnTo>
                  <a:lnTo>
                    <a:pt x="94" y="477"/>
                  </a:lnTo>
                  <a:lnTo>
                    <a:pt x="81" y="410"/>
                  </a:lnTo>
                  <a:lnTo>
                    <a:pt x="74" y="378"/>
                  </a:lnTo>
                  <a:lnTo>
                    <a:pt x="68" y="345"/>
                  </a:lnTo>
                  <a:lnTo>
                    <a:pt x="61" y="313"/>
                  </a:lnTo>
                  <a:lnTo>
                    <a:pt x="55" y="281"/>
                  </a:lnTo>
                  <a:lnTo>
                    <a:pt x="48" y="248"/>
                  </a:lnTo>
                  <a:lnTo>
                    <a:pt x="41" y="217"/>
                  </a:lnTo>
                  <a:lnTo>
                    <a:pt x="36" y="185"/>
                  </a:lnTo>
                  <a:lnTo>
                    <a:pt x="29" y="153"/>
                  </a:lnTo>
                  <a:lnTo>
                    <a:pt x="25" y="142"/>
                  </a:lnTo>
                  <a:lnTo>
                    <a:pt x="21" y="123"/>
                  </a:lnTo>
                  <a:lnTo>
                    <a:pt x="15" y="100"/>
                  </a:lnTo>
                  <a:lnTo>
                    <a:pt x="10" y="73"/>
                  </a:lnTo>
                  <a:lnTo>
                    <a:pt x="7" y="48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61" y="2100"/>
              <a:ext cx="43" cy="443"/>
            </a:xfrm>
            <a:custGeom>
              <a:avLst/>
              <a:gdLst>
                <a:gd name="T0" fmla="*/ 2 w 86"/>
                <a:gd name="T1" fmla="*/ 19 h 887"/>
                <a:gd name="T2" fmla="*/ 11 w 86"/>
                <a:gd name="T3" fmla="*/ 15 h 887"/>
                <a:gd name="T4" fmla="*/ 22 w 86"/>
                <a:gd name="T5" fmla="*/ 11 h 887"/>
                <a:gd name="T6" fmla="*/ 35 w 86"/>
                <a:gd name="T7" fmla="*/ 8 h 887"/>
                <a:gd name="T8" fmla="*/ 49 w 86"/>
                <a:gd name="T9" fmla="*/ 7 h 887"/>
                <a:gd name="T10" fmla="*/ 61 w 86"/>
                <a:gd name="T11" fmla="*/ 8 h 887"/>
                <a:gd name="T12" fmla="*/ 72 w 86"/>
                <a:gd name="T13" fmla="*/ 13 h 887"/>
                <a:gd name="T14" fmla="*/ 79 w 86"/>
                <a:gd name="T15" fmla="*/ 22 h 887"/>
                <a:gd name="T16" fmla="*/ 82 w 86"/>
                <a:gd name="T17" fmla="*/ 35 h 887"/>
                <a:gd name="T18" fmla="*/ 82 w 86"/>
                <a:gd name="T19" fmla="*/ 41 h 887"/>
                <a:gd name="T20" fmla="*/ 82 w 86"/>
                <a:gd name="T21" fmla="*/ 48 h 887"/>
                <a:gd name="T22" fmla="*/ 82 w 86"/>
                <a:gd name="T23" fmla="*/ 53 h 887"/>
                <a:gd name="T24" fmla="*/ 82 w 86"/>
                <a:gd name="T25" fmla="*/ 60 h 887"/>
                <a:gd name="T26" fmla="*/ 82 w 86"/>
                <a:gd name="T27" fmla="*/ 82 h 887"/>
                <a:gd name="T28" fmla="*/ 82 w 86"/>
                <a:gd name="T29" fmla="*/ 104 h 887"/>
                <a:gd name="T30" fmla="*/ 81 w 86"/>
                <a:gd name="T31" fmla="*/ 126 h 887"/>
                <a:gd name="T32" fmla="*/ 81 w 86"/>
                <a:gd name="T33" fmla="*/ 148 h 887"/>
                <a:gd name="T34" fmla="*/ 79 w 86"/>
                <a:gd name="T35" fmla="*/ 218 h 887"/>
                <a:gd name="T36" fmla="*/ 78 w 86"/>
                <a:gd name="T37" fmla="*/ 288 h 887"/>
                <a:gd name="T38" fmla="*/ 75 w 86"/>
                <a:gd name="T39" fmla="*/ 360 h 887"/>
                <a:gd name="T40" fmla="*/ 73 w 86"/>
                <a:gd name="T41" fmla="*/ 430 h 887"/>
                <a:gd name="T42" fmla="*/ 70 w 86"/>
                <a:gd name="T43" fmla="*/ 543 h 887"/>
                <a:gd name="T44" fmla="*/ 66 w 86"/>
                <a:gd name="T45" fmla="*/ 655 h 887"/>
                <a:gd name="T46" fmla="*/ 61 w 86"/>
                <a:gd name="T47" fmla="*/ 768 h 887"/>
                <a:gd name="T48" fmla="*/ 56 w 86"/>
                <a:gd name="T49" fmla="*/ 881 h 887"/>
                <a:gd name="T50" fmla="*/ 56 w 86"/>
                <a:gd name="T51" fmla="*/ 883 h 887"/>
                <a:gd name="T52" fmla="*/ 58 w 86"/>
                <a:gd name="T53" fmla="*/ 885 h 887"/>
                <a:gd name="T54" fmla="*/ 59 w 86"/>
                <a:gd name="T55" fmla="*/ 887 h 887"/>
                <a:gd name="T56" fmla="*/ 60 w 86"/>
                <a:gd name="T57" fmla="*/ 884 h 887"/>
                <a:gd name="T58" fmla="*/ 71 w 86"/>
                <a:gd name="T59" fmla="*/ 756 h 887"/>
                <a:gd name="T60" fmla="*/ 75 w 86"/>
                <a:gd name="T61" fmla="*/ 626 h 887"/>
                <a:gd name="T62" fmla="*/ 76 w 86"/>
                <a:gd name="T63" fmla="*/ 497 h 887"/>
                <a:gd name="T64" fmla="*/ 79 w 86"/>
                <a:gd name="T65" fmla="*/ 368 h 887"/>
                <a:gd name="T66" fmla="*/ 81 w 86"/>
                <a:gd name="T67" fmla="*/ 298 h 887"/>
                <a:gd name="T68" fmla="*/ 83 w 86"/>
                <a:gd name="T69" fmla="*/ 227 h 887"/>
                <a:gd name="T70" fmla="*/ 85 w 86"/>
                <a:gd name="T71" fmla="*/ 158 h 887"/>
                <a:gd name="T72" fmla="*/ 86 w 86"/>
                <a:gd name="T73" fmla="*/ 88 h 887"/>
                <a:gd name="T74" fmla="*/ 86 w 86"/>
                <a:gd name="T75" fmla="*/ 73 h 887"/>
                <a:gd name="T76" fmla="*/ 86 w 86"/>
                <a:gd name="T77" fmla="*/ 58 h 887"/>
                <a:gd name="T78" fmla="*/ 86 w 86"/>
                <a:gd name="T79" fmla="*/ 44 h 887"/>
                <a:gd name="T80" fmla="*/ 86 w 86"/>
                <a:gd name="T81" fmla="*/ 29 h 887"/>
                <a:gd name="T82" fmla="*/ 82 w 86"/>
                <a:gd name="T83" fmla="*/ 17 h 887"/>
                <a:gd name="T84" fmla="*/ 74 w 86"/>
                <a:gd name="T85" fmla="*/ 7 h 887"/>
                <a:gd name="T86" fmla="*/ 64 w 86"/>
                <a:gd name="T87" fmla="*/ 3 h 887"/>
                <a:gd name="T88" fmla="*/ 50 w 86"/>
                <a:gd name="T89" fmla="*/ 0 h 887"/>
                <a:gd name="T90" fmla="*/ 36 w 86"/>
                <a:gd name="T91" fmla="*/ 2 h 887"/>
                <a:gd name="T92" fmla="*/ 23 w 86"/>
                <a:gd name="T93" fmla="*/ 5 h 887"/>
                <a:gd name="T94" fmla="*/ 11 w 86"/>
                <a:gd name="T95" fmla="*/ 10 h 887"/>
                <a:gd name="T96" fmla="*/ 0 w 86"/>
                <a:gd name="T97" fmla="*/ 14 h 887"/>
                <a:gd name="T98" fmla="*/ 0 w 86"/>
                <a:gd name="T99" fmla="*/ 15 h 887"/>
                <a:gd name="T100" fmla="*/ 0 w 86"/>
                <a:gd name="T101" fmla="*/ 17 h 887"/>
                <a:gd name="T102" fmla="*/ 0 w 86"/>
                <a:gd name="T103" fmla="*/ 19 h 887"/>
                <a:gd name="T104" fmla="*/ 2 w 86"/>
                <a:gd name="T105" fmla="*/ 19 h 887"/>
                <a:gd name="T106" fmla="*/ 2 w 86"/>
                <a:gd name="T107" fmla="*/ 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87">
                  <a:moveTo>
                    <a:pt x="2" y="19"/>
                  </a:moveTo>
                  <a:lnTo>
                    <a:pt x="11" y="15"/>
                  </a:lnTo>
                  <a:lnTo>
                    <a:pt x="22" y="11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1" y="8"/>
                  </a:lnTo>
                  <a:lnTo>
                    <a:pt x="72" y="13"/>
                  </a:lnTo>
                  <a:lnTo>
                    <a:pt x="79" y="22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82" y="53"/>
                  </a:lnTo>
                  <a:lnTo>
                    <a:pt x="82" y="60"/>
                  </a:lnTo>
                  <a:lnTo>
                    <a:pt x="82" y="82"/>
                  </a:lnTo>
                  <a:lnTo>
                    <a:pt x="82" y="104"/>
                  </a:lnTo>
                  <a:lnTo>
                    <a:pt x="81" y="126"/>
                  </a:lnTo>
                  <a:lnTo>
                    <a:pt x="81" y="148"/>
                  </a:lnTo>
                  <a:lnTo>
                    <a:pt x="79" y="218"/>
                  </a:lnTo>
                  <a:lnTo>
                    <a:pt x="78" y="288"/>
                  </a:lnTo>
                  <a:lnTo>
                    <a:pt x="75" y="360"/>
                  </a:lnTo>
                  <a:lnTo>
                    <a:pt x="73" y="430"/>
                  </a:lnTo>
                  <a:lnTo>
                    <a:pt x="70" y="543"/>
                  </a:lnTo>
                  <a:lnTo>
                    <a:pt x="66" y="655"/>
                  </a:lnTo>
                  <a:lnTo>
                    <a:pt x="61" y="768"/>
                  </a:lnTo>
                  <a:lnTo>
                    <a:pt x="56" y="881"/>
                  </a:lnTo>
                  <a:lnTo>
                    <a:pt x="56" y="883"/>
                  </a:lnTo>
                  <a:lnTo>
                    <a:pt x="58" y="885"/>
                  </a:lnTo>
                  <a:lnTo>
                    <a:pt x="59" y="887"/>
                  </a:lnTo>
                  <a:lnTo>
                    <a:pt x="60" y="884"/>
                  </a:lnTo>
                  <a:lnTo>
                    <a:pt x="71" y="756"/>
                  </a:lnTo>
                  <a:lnTo>
                    <a:pt x="75" y="626"/>
                  </a:lnTo>
                  <a:lnTo>
                    <a:pt x="76" y="497"/>
                  </a:lnTo>
                  <a:lnTo>
                    <a:pt x="79" y="368"/>
                  </a:lnTo>
                  <a:lnTo>
                    <a:pt x="81" y="298"/>
                  </a:lnTo>
                  <a:lnTo>
                    <a:pt x="83" y="227"/>
                  </a:lnTo>
                  <a:lnTo>
                    <a:pt x="85" y="158"/>
                  </a:lnTo>
                  <a:lnTo>
                    <a:pt x="86" y="88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86" y="44"/>
                  </a:lnTo>
                  <a:lnTo>
                    <a:pt x="86" y="29"/>
                  </a:lnTo>
                  <a:lnTo>
                    <a:pt x="82" y="17"/>
                  </a:lnTo>
                  <a:lnTo>
                    <a:pt x="74" y="7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36" y="2"/>
                  </a:lnTo>
                  <a:lnTo>
                    <a:pt x="23" y="5"/>
                  </a:lnTo>
                  <a:lnTo>
                    <a:pt x="11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" y="2516"/>
              <a:ext cx="471" cy="72"/>
            </a:xfrm>
            <a:custGeom>
              <a:avLst/>
              <a:gdLst>
                <a:gd name="T0" fmla="*/ 2 w 943"/>
                <a:gd name="T1" fmla="*/ 75 h 143"/>
                <a:gd name="T2" fmla="*/ 6 w 943"/>
                <a:gd name="T3" fmla="*/ 102 h 143"/>
                <a:gd name="T4" fmla="*/ 12 w 943"/>
                <a:gd name="T5" fmla="*/ 125 h 143"/>
                <a:gd name="T6" fmla="*/ 29 w 943"/>
                <a:gd name="T7" fmla="*/ 140 h 143"/>
                <a:gd name="T8" fmla="*/ 51 w 943"/>
                <a:gd name="T9" fmla="*/ 143 h 143"/>
                <a:gd name="T10" fmla="*/ 68 w 943"/>
                <a:gd name="T11" fmla="*/ 142 h 143"/>
                <a:gd name="T12" fmla="*/ 84 w 943"/>
                <a:gd name="T13" fmla="*/ 140 h 143"/>
                <a:gd name="T14" fmla="*/ 101 w 943"/>
                <a:gd name="T15" fmla="*/ 136 h 143"/>
                <a:gd name="T16" fmla="*/ 127 w 943"/>
                <a:gd name="T17" fmla="*/ 133 h 143"/>
                <a:gd name="T18" fmla="*/ 160 w 943"/>
                <a:gd name="T19" fmla="*/ 128 h 143"/>
                <a:gd name="T20" fmla="*/ 194 w 943"/>
                <a:gd name="T21" fmla="*/ 125 h 143"/>
                <a:gd name="T22" fmla="*/ 227 w 943"/>
                <a:gd name="T23" fmla="*/ 120 h 143"/>
                <a:gd name="T24" fmla="*/ 262 w 943"/>
                <a:gd name="T25" fmla="*/ 116 h 143"/>
                <a:gd name="T26" fmla="*/ 295 w 943"/>
                <a:gd name="T27" fmla="*/ 111 h 143"/>
                <a:gd name="T28" fmla="*/ 329 w 943"/>
                <a:gd name="T29" fmla="*/ 108 h 143"/>
                <a:gd name="T30" fmla="*/ 362 w 943"/>
                <a:gd name="T31" fmla="*/ 103 h 143"/>
                <a:gd name="T32" fmla="*/ 400 w 943"/>
                <a:gd name="T33" fmla="*/ 98 h 143"/>
                <a:gd name="T34" fmla="*/ 440 w 943"/>
                <a:gd name="T35" fmla="*/ 93 h 143"/>
                <a:gd name="T36" fmla="*/ 481 w 943"/>
                <a:gd name="T37" fmla="*/ 88 h 143"/>
                <a:gd name="T38" fmla="*/ 521 w 943"/>
                <a:gd name="T39" fmla="*/ 82 h 143"/>
                <a:gd name="T40" fmla="*/ 561 w 943"/>
                <a:gd name="T41" fmla="*/ 78 h 143"/>
                <a:gd name="T42" fmla="*/ 603 w 943"/>
                <a:gd name="T43" fmla="*/ 72 h 143"/>
                <a:gd name="T44" fmla="*/ 643 w 943"/>
                <a:gd name="T45" fmla="*/ 67 h 143"/>
                <a:gd name="T46" fmla="*/ 684 w 943"/>
                <a:gd name="T47" fmla="*/ 61 h 143"/>
                <a:gd name="T48" fmla="*/ 716 w 943"/>
                <a:gd name="T49" fmla="*/ 58 h 143"/>
                <a:gd name="T50" fmla="*/ 745 w 943"/>
                <a:gd name="T51" fmla="*/ 55 h 143"/>
                <a:gd name="T52" fmla="*/ 773 w 943"/>
                <a:gd name="T53" fmla="*/ 52 h 143"/>
                <a:gd name="T54" fmla="*/ 803 w 943"/>
                <a:gd name="T55" fmla="*/ 50 h 143"/>
                <a:gd name="T56" fmla="*/ 833 w 943"/>
                <a:gd name="T57" fmla="*/ 47 h 143"/>
                <a:gd name="T58" fmla="*/ 863 w 943"/>
                <a:gd name="T59" fmla="*/ 42 h 143"/>
                <a:gd name="T60" fmla="*/ 891 w 943"/>
                <a:gd name="T61" fmla="*/ 36 h 143"/>
                <a:gd name="T62" fmla="*/ 918 w 943"/>
                <a:gd name="T63" fmla="*/ 28 h 143"/>
                <a:gd name="T64" fmla="*/ 936 w 943"/>
                <a:gd name="T65" fmla="*/ 19 h 143"/>
                <a:gd name="T66" fmla="*/ 943 w 943"/>
                <a:gd name="T67" fmla="*/ 3 h 143"/>
                <a:gd name="T68" fmla="*/ 905 w 943"/>
                <a:gd name="T69" fmla="*/ 7 h 143"/>
                <a:gd name="T70" fmla="*/ 841 w 943"/>
                <a:gd name="T71" fmla="*/ 20 h 143"/>
                <a:gd name="T72" fmla="*/ 777 w 943"/>
                <a:gd name="T73" fmla="*/ 30 h 143"/>
                <a:gd name="T74" fmla="*/ 711 w 943"/>
                <a:gd name="T75" fmla="*/ 41 h 143"/>
                <a:gd name="T76" fmla="*/ 646 w 943"/>
                <a:gd name="T77" fmla="*/ 49 h 143"/>
                <a:gd name="T78" fmla="*/ 581 w 943"/>
                <a:gd name="T79" fmla="*/ 57 h 143"/>
                <a:gd name="T80" fmla="*/ 515 w 943"/>
                <a:gd name="T81" fmla="*/ 65 h 143"/>
                <a:gd name="T82" fmla="*/ 451 w 943"/>
                <a:gd name="T83" fmla="*/ 74 h 143"/>
                <a:gd name="T84" fmla="*/ 401 w 943"/>
                <a:gd name="T85" fmla="*/ 81 h 143"/>
                <a:gd name="T86" fmla="*/ 367 w 943"/>
                <a:gd name="T87" fmla="*/ 87 h 143"/>
                <a:gd name="T88" fmla="*/ 333 w 943"/>
                <a:gd name="T89" fmla="*/ 91 h 143"/>
                <a:gd name="T90" fmla="*/ 299 w 943"/>
                <a:gd name="T91" fmla="*/ 97 h 143"/>
                <a:gd name="T92" fmla="*/ 264 w 943"/>
                <a:gd name="T93" fmla="*/ 102 h 143"/>
                <a:gd name="T94" fmla="*/ 229 w 943"/>
                <a:gd name="T95" fmla="*/ 108 h 143"/>
                <a:gd name="T96" fmla="*/ 196 w 943"/>
                <a:gd name="T97" fmla="*/ 112 h 143"/>
                <a:gd name="T98" fmla="*/ 161 w 943"/>
                <a:gd name="T99" fmla="*/ 118 h 143"/>
                <a:gd name="T100" fmla="*/ 136 w 943"/>
                <a:gd name="T101" fmla="*/ 121 h 143"/>
                <a:gd name="T102" fmla="*/ 120 w 943"/>
                <a:gd name="T103" fmla="*/ 124 h 143"/>
                <a:gd name="T104" fmla="*/ 104 w 943"/>
                <a:gd name="T105" fmla="*/ 127 h 143"/>
                <a:gd name="T106" fmla="*/ 88 w 943"/>
                <a:gd name="T107" fmla="*/ 129 h 143"/>
                <a:gd name="T108" fmla="*/ 57 w 943"/>
                <a:gd name="T109" fmla="*/ 133 h 143"/>
                <a:gd name="T110" fmla="*/ 29 w 943"/>
                <a:gd name="T111" fmla="*/ 126 h 143"/>
                <a:gd name="T112" fmla="*/ 16 w 943"/>
                <a:gd name="T113" fmla="*/ 106 h 143"/>
                <a:gd name="T114" fmla="*/ 8 w 943"/>
                <a:gd name="T115" fmla="*/ 76 h 143"/>
                <a:gd name="T116" fmla="*/ 2 w 943"/>
                <a:gd name="T117" fmla="*/ 59 h 143"/>
                <a:gd name="T118" fmla="*/ 0 w 943"/>
                <a:gd name="T119" fmla="*/ 61 h 143"/>
                <a:gd name="T120" fmla="*/ 0 w 943"/>
                <a:gd name="T121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143">
                  <a:moveTo>
                    <a:pt x="0" y="63"/>
                  </a:moveTo>
                  <a:lnTo>
                    <a:pt x="2" y="75"/>
                  </a:lnTo>
                  <a:lnTo>
                    <a:pt x="5" y="89"/>
                  </a:lnTo>
                  <a:lnTo>
                    <a:pt x="6" y="102"/>
                  </a:lnTo>
                  <a:lnTo>
                    <a:pt x="8" y="113"/>
                  </a:lnTo>
                  <a:lnTo>
                    <a:pt x="12" y="125"/>
                  </a:lnTo>
                  <a:lnTo>
                    <a:pt x="19" y="133"/>
                  </a:lnTo>
                  <a:lnTo>
                    <a:pt x="29" y="140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6" y="141"/>
                  </a:lnTo>
                  <a:lnTo>
                    <a:pt x="84" y="140"/>
                  </a:lnTo>
                  <a:lnTo>
                    <a:pt x="93" y="139"/>
                  </a:lnTo>
                  <a:lnTo>
                    <a:pt x="101" y="136"/>
                  </a:lnTo>
                  <a:lnTo>
                    <a:pt x="110" y="135"/>
                  </a:lnTo>
                  <a:lnTo>
                    <a:pt x="127" y="133"/>
                  </a:lnTo>
                  <a:lnTo>
                    <a:pt x="143" y="131"/>
                  </a:lnTo>
                  <a:lnTo>
                    <a:pt x="160" y="128"/>
                  </a:lnTo>
                  <a:lnTo>
                    <a:pt x="178" y="126"/>
                  </a:lnTo>
                  <a:lnTo>
                    <a:pt x="194" y="125"/>
                  </a:lnTo>
                  <a:lnTo>
                    <a:pt x="211" y="123"/>
                  </a:lnTo>
                  <a:lnTo>
                    <a:pt x="227" y="120"/>
                  </a:lnTo>
                  <a:lnTo>
                    <a:pt x="244" y="118"/>
                  </a:lnTo>
                  <a:lnTo>
                    <a:pt x="262" y="116"/>
                  </a:lnTo>
                  <a:lnTo>
                    <a:pt x="278" y="113"/>
                  </a:lnTo>
                  <a:lnTo>
                    <a:pt x="295" y="111"/>
                  </a:lnTo>
                  <a:lnTo>
                    <a:pt x="312" y="109"/>
                  </a:lnTo>
                  <a:lnTo>
                    <a:pt x="329" y="108"/>
                  </a:lnTo>
                  <a:lnTo>
                    <a:pt x="346" y="105"/>
                  </a:lnTo>
                  <a:lnTo>
                    <a:pt x="362" y="103"/>
                  </a:lnTo>
                  <a:lnTo>
                    <a:pt x="379" y="101"/>
                  </a:lnTo>
                  <a:lnTo>
                    <a:pt x="400" y="98"/>
                  </a:lnTo>
                  <a:lnTo>
                    <a:pt x="420" y="95"/>
                  </a:lnTo>
                  <a:lnTo>
                    <a:pt x="440" y="93"/>
                  </a:lnTo>
                  <a:lnTo>
                    <a:pt x="460" y="90"/>
                  </a:lnTo>
                  <a:lnTo>
                    <a:pt x="481" y="88"/>
                  </a:lnTo>
                  <a:lnTo>
                    <a:pt x="501" y="85"/>
                  </a:lnTo>
                  <a:lnTo>
                    <a:pt x="521" y="82"/>
                  </a:lnTo>
                  <a:lnTo>
                    <a:pt x="542" y="80"/>
                  </a:lnTo>
                  <a:lnTo>
                    <a:pt x="561" y="78"/>
                  </a:lnTo>
                  <a:lnTo>
                    <a:pt x="582" y="74"/>
                  </a:lnTo>
                  <a:lnTo>
                    <a:pt x="603" y="72"/>
                  </a:lnTo>
                  <a:lnTo>
                    <a:pt x="622" y="70"/>
                  </a:lnTo>
                  <a:lnTo>
                    <a:pt x="643" y="67"/>
                  </a:lnTo>
                  <a:lnTo>
                    <a:pt x="663" y="64"/>
                  </a:lnTo>
                  <a:lnTo>
                    <a:pt x="684" y="61"/>
                  </a:lnTo>
                  <a:lnTo>
                    <a:pt x="703" y="59"/>
                  </a:lnTo>
                  <a:lnTo>
                    <a:pt x="716" y="58"/>
                  </a:lnTo>
                  <a:lnTo>
                    <a:pt x="730" y="56"/>
                  </a:lnTo>
                  <a:lnTo>
                    <a:pt x="745" y="55"/>
                  </a:lnTo>
                  <a:lnTo>
                    <a:pt x="758" y="53"/>
                  </a:lnTo>
                  <a:lnTo>
                    <a:pt x="773" y="52"/>
                  </a:lnTo>
                  <a:lnTo>
                    <a:pt x="788" y="51"/>
                  </a:lnTo>
                  <a:lnTo>
                    <a:pt x="803" y="50"/>
                  </a:lnTo>
                  <a:lnTo>
                    <a:pt x="818" y="48"/>
                  </a:lnTo>
                  <a:lnTo>
                    <a:pt x="833" y="47"/>
                  </a:lnTo>
                  <a:lnTo>
                    <a:pt x="848" y="44"/>
                  </a:lnTo>
                  <a:lnTo>
                    <a:pt x="863" y="42"/>
                  </a:lnTo>
                  <a:lnTo>
                    <a:pt x="877" y="40"/>
                  </a:lnTo>
                  <a:lnTo>
                    <a:pt x="891" y="36"/>
                  </a:lnTo>
                  <a:lnTo>
                    <a:pt x="905" y="33"/>
                  </a:lnTo>
                  <a:lnTo>
                    <a:pt x="918" y="28"/>
                  </a:lnTo>
                  <a:lnTo>
                    <a:pt x="930" y="23"/>
                  </a:lnTo>
                  <a:lnTo>
                    <a:pt x="936" y="19"/>
                  </a:lnTo>
                  <a:lnTo>
                    <a:pt x="941" y="10"/>
                  </a:lnTo>
                  <a:lnTo>
                    <a:pt x="943" y="3"/>
                  </a:lnTo>
                  <a:lnTo>
                    <a:pt x="937" y="0"/>
                  </a:lnTo>
                  <a:lnTo>
                    <a:pt x="905" y="7"/>
                  </a:lnTo>
                  <a:lnTo>
                    <a:pt x="874" y="14"/>
                  </a:lnTo>
                  <a:lnTo>
                    <a:pt x="841" y="20"/>
                  </a:lnTo>
                  <a:lnTo>
                    <a:pt x="809" y="26"/>
                  </a:lnTo>
                  <a:lnTo>
                    <a:pt x="777" y="30"/>
                  </a:lnTo>
                  <a:lnTo>
                    <a:pt x="743" y="36"/>
                  </a:lnTo>
                  <a:lnTo>
                    <a:pt x="711" y="41"/>
                  </a:lnTo>
                  <a:lnTo>
                    <a:pt x="679" y="44"/>
                  </a:lnTo>
                  <a:lnTo>
                    <a:pt x="646" y="49"/>
                  </a:lnTo>
                  <a:lnTo>
                    <a:pt x="613" y="53"/>
                  </a:lnTo>
                  <a:lnTo>
                    <a:pt x="581" y="57"/>
                  </a:lnTo>
                  <a:lnTo>
                    <a:pt x="549" y="61"/>
                  </a:lnTo>
                  <a:lnTo>
                    <a:pt x="515" y="65"/>
                  </a:lnTo>
                  <a:lnTo>
                    <a:pt x="483" y="70"/>
                  </a:lnTo>
                  <a:lnTo>
                    <a:pt x="451" y="74"/>
                  </a:lnTo>
                  <a:lnTo>
                    <a:pt x="418" y="79"/>
                  </a:lnTo>
                  <a:lnTo>
                    <a:pt x="401" y="81"/>
                  </a:lnTo>
                  <a:lnTo>
                    <a:pt x="384" y="83"/>
                  </a:lnTo>
                  <a:lnTo>
                    <a:pt x="367" y="87"/>
                  </a:lnTo>
                  <a:lnTo>
                    <a:pt x="350" y="89"/>
                  </a:lnTo>
                  <a:lnTo>
                    <a:pt x="333" y="91"/>
                  </a:lnTo>
                  <a:lnTo>
                    <a:pt x="316" y="94"/>
                  </a:lnTo>
                  <a:lnTo>
                    <a:pt x="299" y="97"/>
                  </a:lnTo>
                  <a:lnTo>
                    <a:pt x="281" y="100"/>
                  </a:lnTo>
                  <a:lnTo>
                    <a:pt x="264" y="102"/>
                  </a:lnTo>
                  <a:lnTo>
                    <a:pt x="247" y="104"/>
                  </a:lnTo>
                  <a:lnTo>
                    <a:pt x="229" y="108"/>
                  </a:lnTo>
                  <a:lnTo>
                    <a:pt x="212" y="110"/>
                  </a:lnTo>
                  <a:lnTo>
                    <a:pt x="196" y="112"/>
                  </a:lnTo>
                  <a:lnTo>
                    <a:pt x="179" y="115"/>
                  </a:lnTo>
                  <a:lnTo>
                    <a:pt x="161" y="118"/>
                  </a:lnTo>
                  <a:lnTo>
                    <a:pt x="144" y="120"/>
                  </a:lnTo>
                  <a:lnTo>
                    <a:pt x="136" y="121"/>
                  </a:lnTo>
                  <a:lnTo>
                    <a:pt x="128" y="123"/>
                  </a:lnTo>
                  <a:lnTo>
                    <a:pt x="120" y="124"/>
                  </a:lnTo>
                  <a:lnTo>
                    <a:pt x="112" y="125"/>
                  </a:lnTo>
                  <a:lnTo>
                    <a:pt x="104" y="127"/>
                  </a:lnTo>
                  <a:lnTo>
                    <a:pt x="96" y="128"/>
                  </a:lnTo>
                  <a:lnTo>
                    <a:pt x="88" y="129"/>
                  </a:lnTo>
                  <a:lnTo>
                    <a:pt x="80" y="131"/>
                  </a:lnTo>
                  <a:lnTo>
                    <a:pt x="57" y="133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2" y="118"/>
                  </a:lnTo>
                  <a:lnTo>
                    <a:pt x="16" y="106"/>
                  </a:lnTo>
                  <a:lnTo>
                    <a:pt x="13" y="93"/>
                  </a:lnTo>
                  <a:lnTo>
                    <a:pt x="8" y="7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61" y="2097"/>
              <a:ext cx="553" cy="26"/>
            </a:xfrm>
            <a:custGeom>
              <a:avLst/>
              <a:gdLst>
                <a:gd name="T0" fmla="*/ 1087 w 1105"/>
                <a:gd name="T1" fmla="*/ 47 h 52"/>
                <a:gd name="T2" fmla="*/ 1040 w 1105"/>
                <a:gd name="T3" fmla="*/ 41 h 52"/>
                <a:gd name="T4" fmla="*/ 980 w 1105"/>
                <a:gd name="T5" fmla="*/ 36 h 52"/>
                <a:gd name="T6" fmla="*/ 910 w 1105"/>
                <a:gd name="T7" fmla="*/ 32 h 52"/>
                <a:gd name="T8" fmla="*/ 833 w 1105"/>
                <a:gd name="T9" fmla="*/ 27 h 52"/>
                <a:gd name="T10" fmla="*/ 749 w 1105"/>
                <a:gd name="T11" fmla="*/ 22 h 52"/>
                <a:gd name="T12" fmla="*/ 663 w 1105"/>
                <a:gd name="T13" fmla="*/ 18 h 52"/>
                <a:gd name="T14" fmla="*/ 573 w 1105"/>
                <a:gd name="T15" fmla="*/ 14 h 52"/>
                <a:gd name="T16" fmla="*/ 483 w 1105"/>
                <a:gd name="T17" fmla="*/ 11 h 52"/>
                <a:gd name="T18" fmla="*/ 396 w 1105"/>
                <a:gd name="T19" fmla="*/ 9 h 52"/>
                <a:gd name="T20" fmla="*/ 312 w 1105"/>
                <a:gd name="T21" fmla="*/ 5 h 52"/>
                <a:gd name="T22" fmla="*/ 235 w 1105"/>
                <a:gd name="T23" fmla="*/ 4 h 52"/>
                <a:gd name="T24" fmla="*/ 166 w 1105"/>
                <a:gd name="T25" fmla="*/ 2 h 52"/>
                <a:gd name="T26" fmla="*/ 106 w 1105"/>
                <a:gd name="T27" fmla="*/ 2 h 52"/>
                <a:gd name="T28" fmla="*/ 59 w 1105"/>
                <a:gd name="T29" fmla="*/ 0 h 52"/>
                <a:gd name="T30" fmla="*/ 24 w 1105"/>
                <a:gd name="T31" fmla="*/ 2 h 52"/>
                <a:gd name="T32" fmla="*/ 7 w 1105"/>
                <a:gd name="T33" fmla="*/ 5 h 52"/>
                <a:gd name="T34" fmla="*/ 0 w 1105"/>
                <a:gd name="T35" fmla="*/ 20 h 52"/>
                <a:gd name="T36" fmla="*/ 14 w 1105"/>
                <a:gd name="T37" fmla="*/ 26 h 52"/>
                <a:gd name="T38" fmla="*/ 46 w 1105"/>
                <a:gd name="T39" fmla="*/ 27 h 52"/>
                <a:gd name="T40" fmla="*/ 93 w 1105"/>
                <a:gd name="T41" fmla="*/ 28 h 52"/>
                <a:gd name="T42" fmla="*/ 153 w 1105"/>
                <a:gd name="T43" fmla="*/ 29 h 52"/>
                <a:gd name="T44" fmla="*/ 222 w 1105"/>
                <a:gd name="T45" fmla="*/ 30 h 52"/>
                <a:gd name="T46" fmla="*/ 301 w 1105"/>
                <a:gd name="T47" fmla="*/ 32 h 52"/>
                <a:gd name="T48" fmla="*/ 385 w 1105"/>
                <a:gd name="T49" fmla="*/ 33 h 52"/>
                <a:gd name="T50" fmla="*/ 474 w 1105"/>
                <a:gd name="T51" fmla="*/ 33 h 52"/>
                <a:gd name="T52" fmla="*/ 564 w 1105"/>
                <a:gd name="T53" fmla="*/ 34 h 52"/>
                <a:gd name="T54" fmla="*/ 655 w 1105"/>
                <a:gd name="T55" fmla="*/ 35 h 52"/>
                <a:gd name="T56" fmla="*/ 743 w 1105"/>
                <a:gd name="T57" fmla="*/ 37 h 52"/>
                <a:gd name="T58" fmla="*/ 827 w 1105"/>
                <a:gd name="T59" fmla="*/ 39 h 52"/>
                <a:gd name="T60" fmla="*/ 906 w 1105"/>
                <a:gd name="T61" fmla="*/ 41 h 52"/>
                <a:gd name="T62" fmla="*/ 976 w 1105"/>
                <a:gd name="T63" fmla="*/ 43 h 52"/>
                <a:gd name="T64" fmla="*/ 1036 w 1105"/>
                <a:gd name="T65" fmla="*/ 47 h 52"/>
                <a:gd name="T66" fmla="*/ 1085 w 1105"/>
                <a:gd name="T67" fmla="*/ 50 h 52"/>
                <a:gd name="T68" fmla="*/ 1104 w 1105"/>
                <a:gd name="T69" fmla="*/ 52 h 52"/>
                <a:gd name="T70" fmla="*/ 1105 w 1105"/>
                <a:gd name="T71" fmla="*/ 49 h 52"/>
                <a:gd name="T72" fmla="*/ 1105 w 1105"/>
                <a:gd name="T7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5" h="52">
                  <a:moveTo>
                    <a:pt x="1105" y="49"/>
                  </a:moveTo>
                  <a:lnTo>
                    <a:pt x="1087" y="47"/>
                  </a:lnTo>
                  <a:lnTo>
                    <a:pt x="1065" y="44"/>
                  </a:lnTo>
                  <a:lnTo>
                    <a:pt x="1040" y="41"/>
                  </a:lnTo>
                  <a:lnTo>
                    <a:pt x="1011" y="39"/>
                  </a:lnTo>
                  <a:lnTo>
                    <a:pt x="980" y="36"/>
                  </a:lnTo>
                  <a:lnTo>
                    <a:pt x="946" y="34"/>
                  </a:lnTo>
                  <a:lnTo>
                    <a:pt x="910" y="32"/>
                  </a:lnTo>
                  <a:lnTo>
                    <a:pt x="872" y="29"/>
                  </a:lnTo>
                  <a:lnTo>
                    <a:pt x="833" y="27"/>
                  </a:lnTo>
                  <a:lnTo>
                    <a:pt x="792" y="25"/>
                  </a:lnTo>
                  <a:lnTo>
                    <a:pt x="749" y="22"/>
                  </a:lnTo>
                  <a:lnTo>
                    <a:pt x="706" y="20"/>
                  </a:lnTo>
                  <a:lnTo>
                    <a:pt x="663" y="18"/>
                  </a:lnTo>
                  <a:lnTo>
                    <a:pt x="618" y="17"/>
                  </a:lnTo>
                  <a:lnTo>
                    <a:pt x="573" y="14"/>
                  </a:lnTo>
                  <a:lnTo>
                    <a:pt x="528" y="13"/>
                  </a:lnTo>
                  <a:lnTo>
                    <a:pt x="483" y="11"/>
                  </a:lnTo>
                  <a:lnTo>
                    <a:pt x="439" y="10"/>
                  </a:lnTo>
                  <a:lnTo>
                    <a:pt x="396" y="9"/>
                  </a:lnTo>
                  <a:lnTo>
                    <a:pt x="354" y="6"/>
                  </a:lnTo>
                  <a:lnTo>
                    <a:pt x="312" y="5"/>
                  </a:lnTo>
                  <a:lnTo>
                    <a:pt x="273" y="4"/>
                  </a:lnTo>
                  <a:lnTo>
                    <a:pt x="235" y="4"/>
                  </a:lnTo>
                  <a:lnTo>
                    <a:pt x="199" y="3"/>
                  </a:lnTo>
                  <a:lnTo>
                    <a:pt x="166" y="2"/>
                  </a:lnTo>
                  <a:lnTo>
                    <a:pt x="135" y="2"/>
                  </a:lnTo>
                  <a:lnTo>
                    <a:pt x="106" y="2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4" y="26"/>
                  </a:lnTo>
                  <a:lnTo>
                    <a:pt x="29" y="27"/>
                  </a:lnTo>
                  <a:lnTo>
                    <a:pt x="46" y="27"/>
                  </a:lnTo>
                  <a:lnTo>
                    <a:pt x="68" y="28"/>
                  </a:lnTo>
                  <a:lnTo>
                    <a:pt x="93" y="28"/>
                  </a:lnTo>
                  <a:lnTo>
                    <a:pt x="122" y="29"/>
                  </a:lnTo>
                  <a:lnTo>
                    <a:pt x="153" y="29"/>
                  </a:lnTo>
                  <a:lnTo>
                    <a:pt x="187" y="30"/>
                  </a:lnTo>
                  <a:lnTo>
                    <a:pt x="222" y="30"/>
                  </a:lnTo>
                  <a:lnTo>
                    <a:pt x="262" y="32"/>
                  </a:lnTo>
                  <a:lnTo>
                    <a:pt x="301" y="32"/>
                  </a:lnTo>
                  <a:lnTo>
                    <a:pt x="342" y="32"/>
                  </a:lnTo>
                  <a:lnTo>
                    <a:pt x="385" y="33"/>
                  </a:lnTo>
                  <a:lnTo>
                    <a:pt x="429" y="33"/>
                  </a:lnTo>
                  <a:lnTo>
                    <a:pt x="474" y="33"/>
                  </a:lnTo>
                  <a:lnTo>
                    <a:pt x="519" y="34"/>
                  </a:lnTo>
                  <a:lnTo>
                    <a:pt x="564" y="34"/>
                  </a:lnTo>
                  <a:lnTo>
                    <a:pt x="610" y="35"/>
                  </a:lnTo>
                  <a:lnTo>
                    <a:pt x="655" y="35"/>
                  </a:lnTo>
                  <a:lnTo>
                    <a:pt x="700" y="36"/>
                  </a:lnTo>
                  <a:lnTo>
                    <a:pt x="743" y="37"/>
                  </a:lnTo>
                  <a:lnTo>
                    <a:pt x="786" y="37"/>
                  </a:lnTo>
                  <a:lnTo>
                    <a:pt x="827" y="39"/>
                  </a:lnTo>
                  <a:lnTo>
                    <a:pt x="868" y="40"/>
                  </a:lnTo>
                  <a:lnTo>
                    <a:pt x="906" y="41"/>
                  </a:lnTo>
                  <a:lnTo>
                    <a:pt x="943" y="42"/>
                  </a:lnTo>
                  <a:lnTo>
                    <a:pt x="976" y="43"/>
                  </a:lnTo>
                  <a:lnTo>
                    <a:pt x="1007" y="45"/>
                  </a:lnTo>
                  <a:lnTo>
                    <a:pt x="1036" y="47"/>
                  </a:lnTo>
                  <a:lnTo>
                    <a:pt x="1061" y="49"/>
                  </a:lnTo>
                  <a:lnTo>
                    <a:pt x="1085" y="50"/>
                  </a:lnTo>
                  <a:lnTo>
                    <a:pt x="1103" y="52"/>
                  </a:lnTo>
                  <a:lnTo>
                    <a:pt x="1104" y="52"/>
                  </a:lnTo>
                  <a:lnTo>
                    <a:pt x="1104" y="50"/>
                  </a:lnTo>
                  <a:lnTo>
                    <a:pt x="1105" y="49"/>
                  </a:lnTo>
                  <a:lnTo>
                    <a:pt x="1105" y="49"/>
                  </a:lnTo>
                  <a:lnTo>
                    <a:pt x="110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92" y="2693"/>
              <a:ext cx="124" cy="48"/>
            </a:xfrm>
            <a:custGeom>
              <a:avLst/>
              <a:gdLst>
                <a:gd name="T0" fmla="*/ 3 w 249"/>
                <a:gd name="T1" fmla="*/ 5 h 96"/>
                <a:gd name="T2" fmla="*/ 18 w 249"/>
                <a:gd name="T3" fmla="*/ 11 h 96"/>
                <a:gd name="T4" fmla="*/ 34 w 249"/>
                <a:gd name="T5" fmla="*/ 16 h 96"/>
                <a:gd name="T6" fmla="*/ 49 w 249"/>
                <a:gd name="T7" fmla="*/ 23 h 96"/>
                <a:gd name="T8" fmla="*/ 64 w 249"/>
                <a:gd name="T9" fmla="*/ 29 h 96"/>
                <a:gd name="T10" fmla="*/ 79 w 249"/>
                <a:gd name="T11" fmla="*/ 35 h 96"/>
                <a:gd name="T12" fmla="*/ 95 w 249"/>
                <a:gd name="T13" fmla="*/ 41 h 96"/>
                <a:gd name="T14" fmla="*/ 110 w 249"/>
                <a:gd name="T15" fmla="*/ 46 h 96"/>
                <a:gd name="T16" fmla="*/ 125 w 249"/>
                <a:gd name="T17" fmla="*/ 52 h 96"/>
                <a:gd name="T18" fmla="*/ 141 w 249"/>
                <a:gd name="T19" fmla="*/ 58 h 96"/>
                <a:gd name="T20" fmla="*/ 156 w 249"/>
                <a:gd name="T21" fmla="*/ 64 h 96"/>
                <a:gd name="T22" fmla="*/ 171 w 249"/>
                <a:gd name="T23" fmla="*/ 69 h 96"/>
                <a:gd name="T24" fmla="*/ 187 w 249"/>
                <a:gd name="T25" fmla="*/ 75 h 96"/>
                <a:gd name="T26" fmla="*/ 202 w 249"/>
                <a:gd name="T27" fmla="*/ 81 h 96"/>
                <a:gd name="T28" fmla="*/ 218 w 249"/>
                <a:gd name="T29" fmla="*/ 85 h 96"/>
                <a:gd name="T30" fmla="*/ 233 w 249"/>
                <a:gd name="T31" fmla="*/ 91 h 96"/>
                <a:gd name="T32" fmla="*/ 249 w 249"/>
                <a:gd name="T33" fmla="*/ 96 h 96"/>
                <a:gd name="T34" fmla="*/ 249 w 249"/>
                <a:gd name="T35" fmla="*/ 96 h 96"/>
                <a:gd name="T36" fmla="*/ 249 w 249"/>
                <a:gd name="T37" fmla="*/ 94 h 96"/>
                <a:gd name="T38" fmla="*/ 249 w 249"/>
                <a:gd name="T39" fmla="*/ 92 h 96"/>
                <a:gd name="T40" fmla="*/ 248 w 249"/>
                <a:gd name="T41" fmla="*/ 92 h 96"/>
                <a:gd name="T42" fmla="*/ 233 w 249"/>
                <a:gd name="T43" fmla="*/ 87 h 96"/>
                <a:gd name="T44" fmla="*/ 217 w 249"/>
                <a:gd name="T45" fmla="*/ 81 h 96"/>
                <a:gd name="T46" fmla="*/ 202 w 249"/>
                <a:gd name="T47" fmla="*/ 76 h 96"/>
                <a:gd name="T48" fmla="*/ 186 w 249"/>
                <a:gd name="T49" fmla="*/ 71 h 96"/>
                <a:gd name="T50" fmla="*/ 171 w 249"/>
                <a:gd name="T51" fmla="*/ 65 h 96"/>
                <a:gd name="T52" fmla="*/ 155 w 249"/>
                <a:gd name="T53" fmla="*/ 59 h 96"/>
                <a:gd name="T54" fmla="*/ 140 w 249"/>
                <a:gd name="T55" fmla="*/ 53 h 96"/>
                <a:gd name="T56" fmla="*/ 125 w 249"/>
                <a:gd name="T57" fmla="*/ 47 h 96"/>
                <a:gd name="T58" fmla="*/ 109 w 249"/>
                <a:gd name="T59" fmla="*/ 42 h 96"/>
                <a:gd name="T60" fmla="*/ 94 w 249"/>
                <a:gd name="T61" fmla="*/ 36 h 96"/>
                <a:gd name="T62" fmla="*/ 79 w 249"/>
                <a:gd name="T63" fmla="*/ 29 h 96"/>
                <a:gd name="T64" fmla="*/ 63 w 249"/>
                <a:gd name="T65" fmla="*/ 23 h 96"/>
                <a:gd name="T66" fmla="*/ 48 w 249"/>
                <a:gd name="T67" fmla="*/ 17 h 96"/>
                <a:gd name="T68" fmla="*/ 33 w 249"/>
                <a:gd name="T69" fmla="*/ 12 h 96"/>
                <a:gd name="T70" fmla="*/ 17 w 249"/>
                <a:gd name="T71" fmla="*/ 6 h 96"/>
                <a:gd name="T72" fmla="*/ 2 w 249"/>
                <a:gd name="T73" fmla="*/ 0 h 96"/>
                <a:gd name="T74" fmla="*/ 0 w 249"/>
                <a:gd name="T75" fmla="*/ 0 h 96"/>
                <a:gd name="T76" fmla="*/ 0 w 249"/>
                <a:gd name="T77" fmla="*/ 3 h 96"/>
                <a:gd name="T78" fmla="*/ 2 w 249"/>
                <a:gd name="T79" fmla="*/ 4 h 96"/>
                <a:gd name="T80" fmla="*/ 3 w 249"/>
                <a:gd name="T81" fmla="*/ 5 h 96"/>
                <a:gd name="T82" fmla="*/ 3 w 249"/>
                <a:gd name="T8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96">
                  <a:moveTo>
                    <a:pt x="3" y="5"/>
                  </a:moveTo>
                  <a:lnTo>
                    <a:pt x="18" y="11"/>
                  </a:lnTo>
                  <a:lnTo>
                    <a:pt x="34" y="16"/>
                  </a:lnTo>
                  <a:lnTo>
                    <a:pt x="49" y="23"/>
                  </a:lnTo>
                  <a:lnTo>
                    <a:pt x="64" y="29"/>
                  </a:lnTo>
                  <a:lnTo>
                    <a:pt x="79" y="35"/>
                  </a:lnTo>
                  <a:lnTo>
                    <a:pt x="95" y="41"/>
                  </a:lnTo>
                  <a:lnTo>
                    <a:pt x="110" y="46"/>
                  </a:lnTo>
                  <a:lnTo>
                    <a:pt x="125" y="52"/>
                  </a:lnTo>
                  <a:lnTo>
                    <a:pt x="141" y="58"/>
                  </a:lnTo>
                  <a:lnTo>
                    <a:pt x="156" y="64"/>
                  </a:lnTo>
                  <a:lnTo>
                    <a:pt x="171" y="69"/>
                  </a:lnTo>
                  <a:lnTo>
                    <a:pt x="187" y="75"/>
                  </a:lnTo>
                  <a:lnTo>
                    <a:pt x="202" y="81"/>
                  </a:lnTo>
                  <a:lnTo>
                    <a:pt x="218" y="85"/>
                  </a:lnTo>
                  <a:lnTo>
                    <a:pt x="233" y="91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2"/>
                  </a:lnTo>
                  <a:lnTo>
                    <a:pt x="248" y="92"/>
                  </a:lnTo>
                  <a:lnTo>
                    <a:pt x="233" y="87"/>
                  </a:lnTo>
                  <a:lnTo>
                    <a:pt x="217" y="81"/>
                  </a:lnTo>
                  <a:lnTo>
                    <a:pt x="202" y="76"/>
                  </a:lnTo>
                  <a:lnTo>
                    <a:pt x="186" y="71"/>
                  </a:lnTo>
                  <a:lnTo>
                    <a:pt x="171" y="65"/>
                  </a:lnTo>
                  <a:lnTo>
                    <a:pt x="155" y="59"/>
                  </a:lnTo>
                  <a:lnTo>
                    <a:pt x="140" y="53"/>
                  </a:lnTo>
                  <a:lnTo>
                    <a:pt x="125" y="47"/>
                  </a:lnTo>
                  <a:lnTo>
                    <a:pt x="109" y="42"/>
                  </a:lnTo>
                  <a:lnTo>
                    <a:pt x="94" y="36"/>
                  </a:lnTo>
                  <a:lnTo>
                    <a:pt x="79" y="29"/>
                  </a:lnTo>
                  <a:lnTo>
                    <a:pt x="63" y="23"/>
                  </a:lnTo>
                  <a:lnTo>
                    <a:pt x="48" y="17"/>
                  </a:lnTo>
                  <a:lnTo>
                    <a:pt x="33" y="12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71" y="2695"/>
              <a:ext cx="203" cy="51"/>
            </a:xfrm>
            <a:custGeom>
              <a:avLst/>
              <a:gdLst>
                <a:gd name="T0" fmla="*/ 404 w 407"/>
                <a:gd name="T1" fmla="*/ 0 h 102"/>
                <a:gd name="T2" fmla="*/ 378 w 407"/>
                <a:gd name="T3" fmla="*/ 5 h 102"/>
                <a:gd name="T4" fmla="*/ 354 w 407"/>
                <a:gd name="T5" fmla="*/ 10 h 102"/>
                <a:gd name="T6" fmla="*/ 329 w 407"/>
                <a:gd name="T7" fmla="*/ 16 h 102"/>
                <a:gd name="T8" fmla="*/ 303 w 407"/>
                <a:gd name="T9" fmla="*/ 20 h 102"/>
                <a:gd name="T10" fmla="*/ 278 w 407"/>
                <a:gd name="T11" fmla="*/ 26 h 102"/>
                <a:gd name="T12" fmla="*/ 253 w 407"/>
                <a:gd name="T13" fmla="*/ 31 h 102"/>
                <a:gd name="T14" fmla="*/ 227 w 407"/>
                <a:gd name="T15" fmla="*/ 35 h 102"/>
                <a:gd name="T16" fmla="*/ 202 w 407"/>
                <a:gd name="T17" fmla="*/ 40 h 102"/>
                <a:gd name="T18" fmla="*/ 177 w 407"/>
                <a:gd name="T19" fmla="*/ 46 h 102"/>
                <a:gd name="T20" fmla="*/ 151 w 407"/>
                <a:gd name="T21" fmla="*/ 52 h 102"/>
                <a:gd name="T22" fmla="*/ 127 w 407"/>
                <a:gd name="T23" fmla="*/ 56 h 102"/>
                <a:gd name="T24" fmla="*/ 102 w 407"/>
                <a:gd name="T25" fmla="*/ 62 h 102"/>
                <a:gd name="T26" fmla="*/ 76 w 407"/>
                <a:gd name="T27" fmla="*/ 68 h 102"/>
                <a:gd name="T28" fmla="*/ 52 w 407"/>
                <a:gd name="T29" fmla="*/ 75 h 102"/>
                <a:gd name="T30" fmla="*/ 27 w 407"/>
                <a:gd name="T31" fmla="*/ 81 h 102"/>
                <a:gd name="T32" fmla="*/ 3 w 407"/>
                <a:gd name="T33" fmla="*/ 88 h 102"/>
                <a:gd name="T34" fmla="*/ 0 w 407"/>
                <a:gd name="T35" fmla="*/ 92 h 102"/>
                <a:gd name="T36" fmla="*/ 0 w 407"/>
                <a:gd name="T37" fmla="*/ 96 h 102"/>
                <a:gd name="T38" fmla="*/ 2 w 407"/>
                <a:gd name="T39" fmla="*/ 100 h 102"/>
                <a:gd name="T40" fmla="*/ 5 w 407"/>
                <a:gd name="T41" fmla="*/ 102 h 102"/>
                <a:gd name="T42" fmla="*/ 30 w 407"/>
                <a:gd name="T43" fmla="*/ 98 h 102"/>
                <a:gd name="T44" fmla="*/ 56 w 407"/>
                <a:gd name="T45" fmla="*/ 93 h 102"/>
                <a:gd name="T46" fmla="*/ 80 w 407"/>
                <a:gd name="T47" fmla="*/ 87 h 102"/>
                <a:gd name="T48" fmla="*/ 105 w 407"/>
                <a:gd name="T49" fmla="*/ 83 h 102"/>
                <a:gd name="T50" fmla="*/ 131 w 407"/>
                <a:gd name="T51" fmla="*/ 77 h 102"/>
                <a:gd name="T52" fmla="*/ 156 w 407"/>
                <a:gd name="T53" fmla="*/ 71 h 102"/>
                <a:gd name="T54" fmla="*/ 181 w 407"/>
                <a:gd name="T55" fmla="*/ 65 h 102"/>
                <a:gd name="T56" fmla="*/ 206 w 407"/>
                <a:gd name="T57" fmla="*/ 58 h 102"/>
                <a:gd name="T58" fmla="*/ 231 w 407"/>
                <a:gd name="T59" fmla="*/ 53 h 102"/>
                <a:gd name="T60" fmla="*/ 256 w 407"/>
                <a:gd name="T61" fmla="*/ 47 h 102"/>
                <a:gd name="T62" fmla="*/ 282 w 407"/>
                <a:gd name="T63" fmla="*/ 40 h 102"/>
                <a:gd name="T64" fmla="*/ 306 w 407"/>
                <a:gd name="T65" fmla="*/ 34 h 102"/>
                <a:gd name="T66" fmla="*/ 331 w 407"/>
                <a:gd name="T67" fmla="*/ 27 h 102"/>
                <a:gd name="T68" fmla="*/ 357 w 407"/>
                <a:gd name="T69" fmla="*/ 20 h 102"/>
                <a:gd name="T70" fmla="*/ 381 w 407"/>
                <a:gd name="T71" fmla="*/ 15 h 102"/>
                <a:gd name="T72" fmla="*/ 406 w 407"/>
                <a:gd name="T73" fmla="*/ 8 h 102"/>
                <a:gd name="T74" fmla="*/ 407 w 407"/>
                <a:gd name="T75" fmla="*/ 7 h 102"/>
                <a:gd name="T76" fmla="*/ 407 w 407"/>
                <a:gd name="T77" fmla="*/ 3 h 102"/>
                <a:gd name="T78" fmla="*/ 406 w 407"/>
                <a:gd name="T79" fmla="*/ 1 h 102"/>
                <a:gd name="T80" fmla="*/ 404 w 407"/>
                <a:gd name="T81" fmla="*/ 0 h 102"/>
                <a:gd name="T82" fmla="*/ 404 w 407"/>
                <a:gd name="T8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7" h="102">
                  <a:moveTo>
                    <a:pt x="404" y="0"/>
                  </a:moveTo>
                  <a:lnTo>
                    <a:pt x="378" y="5"/>
                  </a:lnTo>
                  <a:lnTo>
                    <a:pt x="354" y="10"/>
                  </a:lnTo>
                  <a:lnTo>
                    <a:pt x="329" y="16"/>
                  </a:lnTo>
                  <a:lnTo>
                    <a:pt x="303" y="20"/>
                  </a:lnTo>
                  <a:lnTo>
                    <a:pt x="278" y="26"/>
                  </a:lnTo>
                  <a:lnTo>
                    <a:pt x="253" y="31"/>
                  </a:lnTo>
                  <a:lnTo>
                    <a:pt x="227" y="35"/>
                  </a:lnTo>
                  <a:lnTo>
                    <a:pt x="202" y="40"/>
                  </a:lnTo>
                  <a:lnTo>
                    <a:pt x="177" y="46"/>
                  </a:lnTo>
                  <a:lnTo>
                    <a:pt x="151" y="52"/>
                  </a:lnTo>
                  <a:lnTo>
                    <a:pt x="127" y="56"/>
                  </a:lnTo>
                  <a:lnTo>
                    <a:pt x="102" y="62"/>
                  </a:lnTo>
                  <a:lnTo>
                    <a:pt x="76" y="68"/>
                  </a:lnTo>
                  <a:lnTo>
                    <a:pt x="52" y="75"/>
                  </a:lnTo>
                  <a:lnTo>
                    <a:pt x="27" y="81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30" y="98"/>
                  </a:lnTo>
                  <a:lnTo>
                    <a:pt x="56" y="93"/>
                  </a:lnTo>
                  <a:lnTo>
                    <a:pt x="80" y="87"/>
                  </a:lnTo>
                  <a:lnTo>
                    <a:pt x="105" y="83"/>
                  </a:lnTo>
                  <a:lnTo>
                    <a:pt x="131" y="77"/>
                  </a:lnTo>
                  <a:lnTo>
                    <a:pt x="156" y="71"/>
                  </a:lnTo>
                  <a:lnTo>
                    <a:pt x="181" y="65"/>
                  </a:lnTo>
                  <a:lnTo>
                    <a:pt x="206" y="58"/>
                  </a:lnTo>
                  <a:lnTo>
                    <a:pt x="231" y="53"/>
                  </a:lnTo>
                  <a:lnTo>
                    <a:pt x="256" y="47"/>
                  </a:lnTo>
                  <a:lnTo>
                    <a:pt x="282" y="40"/>
                  </a:lnTo>
                  <a:lnTo>
                    <a:pt x="306" y="34"/>
                  </a:lnTo>
                  <a:lnTo>
                    <a:pt x="331" y="27"/>
                  </a:lnTo>
                  <a:lnTo>
                    <a:pt x="357" y="20"/>
                  </a:lnTo>
                  <a:lnTo>
                    <a:pt x="381" y="15"/>
                  </a:lnTo>
                  <a:lnTo>
                    <a:pt x="406" y="8"/>
                  </a:lnTo>
                  <a:lnTo>
                    <a:pt x="407" y="7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14" y="2656"/>
              <a:ext cx="48" cy="18"/>
            </a:xfrm>
            <a:custGeom>
              <a:avLst/>
              <a:gdLst>
                <a:gd name="T0" fmla="*/ 4 w 95"/>
                <a:gd name="T1" fmla="*/ 6 h 36"/>
                <a:gd name="T2" fmla="*/ 16 w 95"/>
                <a:gd name="T3" fmla="*/ 9 h 36"/>
                <a:gd name="T4" fmla="*/ 26 w 95"/>
                <a:gd name="T5" fmla="*/ 11 h 36"/>
                <a:gd name="T6" fmla="*/ 36 w 95"/>
                <a:gd name="T7" fmla="*/ 15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2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3 h 36"/>
                <a:gd name="T24" fmla="*/ 93 w 95"/>
                <a:gd name="T25" fmla="*/ 30 h 36"/>
                <a:gd name="T26" fmla="*/ 83 w 95"/>
                <a:gd name="T27" fmla="*/ 25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10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2 h 36"/>
                <a:gd name="T40" fmla="*/ 1 w 95"/>
                <a:gd name="T41" fmla="*/ 0 h 36"/>
                <a:gd name="T42" fmla="*/ 0 w 95"/>
                <a:gd name="T43" fmla="*/ 2 h 36"/>
                <a:gd name="T44" fmla="*/ 0 w 95"/>
                <a:gd name="T45" fmla="*/ 3 h 36"/>
                <a:gd name="T46" fmla="*/ 2 w 95"/>
                <a:gd name="T47" fmla="*/ 5 h 36"/>
                <a:gd name="T48" fmla="*/ 4 w 95"/>
                <a:gd name="T49" fmla="*/ 6 h 36"/>
                <a:gd name="T50" fmla="*/ 4 w 95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6"/>
                  </a:moveTo>
                  <a:lnTo>
                    <a:pt x="16" y="9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10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03" y="2638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2 h 36"/>
                <a:gd name="T20" fmla="*/ 99 w 160"/>
                <a:gd name="T21" fmla="*/ 32 h 36"/>
                <a:gd name="T22" fmla="*/ 110 w 160"/>
                <a:gd name="T23" fmla="*/ 31 h 36"/>
                <a:gd name="T24" fmla="*/ 121 w 160"/>
                <a:gd name="T25" fmla="*/ 31 h 36"/>
                <a:gd name="T26" fmla="*/ 132 w 160"/>
                <a:gd name="T27" fmla="*/ 28 h 36"/>
                <a:gd name="T28" fmla="*/ 143 w 160"/>
                <a:gd name="T29" fmla="*/ 26 h 36"/>
                <a:gd name="T30" fmla="*/ 152 w 160"/>
                <a:gd name="T31" fmla="*/ 23 h 36"/>
                <a:gd name="T32" fmla="*/ 159 w 160"/>
                <a:gd name="T33" fmla="*/ 18 h 36"/>
                <a:gd name="T34" fmla="*/ 160 w 160"/>
                <a:gd name="T35" fmla="*/ 13 h 36"/>
                <a:gd name="T36" fmla="*/ 158 w 160"/>
                <a:gd name="T37" fmla="*/ 9 h 36"/>
                <a:gd name="T38" fmla="*/ 154 w 160"/>
                <a:gd name="T39" fmla="*/ 4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2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8 h 36"/>
                <a:gd name="T64" fmla="*/ 35 w 160"/>
                <a:gd name="T65" fmla="*/ 19 h 36"/>
                <a:gd name="T66" fmla="*/ 26 w 160"/>
                <a:gd name="T67" fmla="*/ 21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6 h 36"/>
                <a:gd name="T74" fmla="*/ 0 w 160"/>
                <a:gd name="T75" fmla="*/ 28 h 36"/>
                <a:gd name="T76" fmla="*/ 2 w 160"/>
                <a:gd name="T77" fmla="*/ 32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8"/>
                  </a:lnTo>
                  <a:lnTo>
                    <a:pt x="35" y="19"/>
                  </a:lnTo>
                  <a:lnTo>
                    <a:pt x="26" y="21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98" y="264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6 w 97"/>
                <a:gd name="T5" fmla="*/ 11 h 36"/>
                <a:gd name="T6" fmla="*/ 37 w 97"/>
                <a:gd name="T7" fmla="*/ 14 h 36"/>
                <a:gd name="T8" fmla="*/ 47 w 97"/>
                <a:gd name="T9" fmla="*/ 19 h 36"/>
                <a:gd name="T10" fmla="*/ 57 w 97"/>
                <a:gd name="T11" fmla="*/ 24 h 36"/>
                <a:gd name="T12" fmla="*/ 69 w 97"/>
                <a:gd name="T13" fmla="*/ 28 h 36"/>
                <a:gd name="T14" fmla="*/ 79 w 97"/>
                <a:gd name="T15" fmla="*/ 32 h 36"/>
                <a:gd name="T16" fmla="*/ 90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5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1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7 w 97"/>
                <a:gd name="T35" fmla="*/ 7 h 36"/>
                <a:gd name="T36" fmla="*/ 25 w 97"/>
                <a:gd name="T37" fmla="*/ 4 h 36"/>
                <a:gd name="T38" fmla="*/ 12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2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9"/>
                  </a:lnTo>
                  <a:lnTo>
                    <a:pt x="57" y="24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7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7" y="2623"/>
              <a:ext cx="81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4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70 w 160"/>
                <a:gd name="T15" fmla="*/ 33 h 35"/>
                <a:gd name="T16" fmla="*/ 79 w 160"/>
                <a:gd name="T17" fmla="*/ 32 h 35"/>
                <a:gd name="T18" fmla="*/ 89 w 160"/>
                <a:gd name="T19" fmla="*/ 31 h 35"/>
                <a:gd name="T20" fmla="*/ 99 w 160"/>
                <a:gd name="T21" fmla="*/ 31 h 35"/>
                <a:gd name="T22" fmla="*/ 111 w 160"/>
                <a:gd name="T23" fmla="*/ 31 h 35"/>
                <a:gd name="T24" fmla="*/ 121 w 160"/>
                <a:gd name="T25" fmla="*/ 30 h 35"/>
                <a:gd name="T26" fmla="*/ 132 w 160"/>
                <a:gd name="T27" fmla="*/ 28 h 35"/>
                <a:gd name="T28" fmla="*/ 143 w 160"/>
                <a:gd name="T29" fmla="*/ 26 h 35"/>
                <a:gd name="T30" fmla="*/ 152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9 w 160"/>
                <a:gd name="T37" fmla="*/ 9 h 35"/>
                <a:gd name="T38" fmla="*/ 154 w 160"/>
                <a:gd name="T39" fmla="*/ 4 h 35"/>
                <a:gd name="T40" fmla="*/ 151 w 160"/>
                <a:gd name="T41" fmla="*/ 2 h 35"/>
                <a:gd name="T42" fmla="*/ 141 w 160"/>
                <a:gd name="T43" fmla="*/ 0 h 35"/>
                <a:gd name="T44" fmla="*/ 131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9 w 160"/>
                <a:gd name="T51" fmla="*/ 5 h 35"/>
                <a:gd name="T52" fmla="*/ 89 w 160"/>
                <a:gd name="T53" fmla="*/ 8 h 35"/>
                <a:gd name="T54" fmla="*/ 78 w 160"/>
                <a:gd name="T55" fmla="*/ 10 h 35"/>
                <a:gd name="T56" fmla="*/ 69 w 160"/>
                <a:gd name="T57" fmla="*/ 12 h 35"/>
                <a:gd name="T58" fmla="*/ 61 w 160"/>
                <a:gd name="T59" fmla="*/ 15 h 35"/>
                <a:gd name="T60" fmla="*/ 52 w 160"/>
                <a:gd name="T61" fmla="*/ 16 h 35"/>
                <a:gd name="T62" fmla="*/ 44 w 160"/>
                <a:gd name="T63" fmla="*/ 18 h 35"/>
                <a:gd name="T64" fmla="*/ 36 w 160"/>
                <a:gd name="T65" fmla="*/ 19 h 35"/>
                <a:gd name="T66" fmla="*/ 26 w 160"/>
                <a:gd name="T67" fmla="*/ 22 h 35"/>
                <a:gd name="T68" fmla="*/ 18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7 h 35"/>
                <a:gd name="T76" fmla="*/ 2 w 160"/>
                <a:gd name="T77" fmla="*/ 31 h 35"/>
                <a:gd name="T78" fmla="*/ 5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4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9" y="31"/>
                  </a:lnTo>
                  <a:lnTo>
                    <a:pt x="99" y="31"/>
                  </a:lnTo>
                  <a:lnTo>
                    <a:pt x="111" y="31"/>
                  </a:lnTo>
                  <a:lnTo>
                    <a:pt x="121" y="30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9" y="9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9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6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83" y="2626"/>
              <a:ext cx="48" cy="18"/>
            </a:xfrm>
            <a:custGeom>
              <a:avLst/>
              <a:gdLst>
                <a:gd name="T0" fmla="*/ 5 w 97"/>
                <a:gd name="T1" fmla="*/ 4 h 34"/>
                <a:gd name="T2" fmla="*/ 16 w 97"/>
                <a:gd name="T3" fmla="*/ 6 h 34"/>
                <a:gd name="T4" fmla="*/ 27 w 97"/>
                <a:gd name="T5" fmla="*/ 10 h 34"/>
                <a:gd name="T6" fmla="*/ 38 w 97"/>
                <a:gd name="T7" fmla="*/ 13 h 34"/>
                <a:gd name="T8" fmla="*/ 48 w 97"/>
                <a:gd name="T9" fmla="*/ 17 h 34"/>
                <a:gd name="T10" fmla="*/ 59 w 97"/>
                <a:gd name="T11" fmla="*/ 21 h 34"/>
                <a:gd name="T12" fmla="*/ 69 w 97"/>
                <a:gd name="T13" fmla="*/ 26 h 34"/>
                <a:gd name="T14" fmla="*/ 80 w 97"/>
                <a:gd name="T15" fmla="*/ 31 h 34"/>
                <a:gd name="T16" fmla="*/ 90 w 97"/>
                <a:gd name="T17" fmla="*/ 34 h 34"/>
                <a:gd name="T18" fmla="*/ 95 w 97"/>
                <a:gd name="T19" fmla="*/ 34 h 34"/>
                <a:gd name="T20" fmla="*/ 97 w 97"/>
                <a:gd name="T21" fmla="*/ 33 h 34"/>
                <a:gd name="T22" fmla="*/ 96 w 97"/>
                <a:gd name="T23" fmla="*/ 31 h 34"/>
                <a:gd name="T24" fmla="*/ 93 w 97"/>
                <a:gd name="T25" fmla="*/ 28 h 34"/>
                <a:gd name="T26" fmla="*/ 83 w 97"/>
                <a:gd name="T27" fmla="*/ 23 h 34"/>
                <a:gd name="T28" fmla="*/ 72 w 97"/>
                <a:gd name="T29" fmla="*/ 17 h 34"/>
                <a:gd name="T30" fmla="*/ 61 w 97"/>
                <a:gd name="T31" fmla="*/ 12 h 34"/>
                <a:gd name="T32" fmla="*/ 50 w 97"/>
                <a:gd name="T33" fmla="*/ 9 h 34"/>
                <a:gd name="T34" fmla="*/ 37 w 97"/>
                <a:gd name="T35" fmla="*/ 5 h 34"/>
                <a:gd name="T36" fmla="*/ 25 w 97"/>
                <a:gd name="T37" fmla="*/ 3 h 34"/>
                <a:gd name="T38" fmla="*/ 13 w 97"/>
                <a:gd name="T39" fmla="*/ 1 h 34"/>
                <a:gd name="T40" fmla="*/ 1 w 97"/>
                <a:gd name="T41" fmla="*/ 0 h 34"/>
                <a:gd name="T42" fmla="*/ 0 w 97"/>
                <a:gd name="T43" fmla="*/ 1 h 34"/>
                <a:gd name="T44" fmla="*/ 0 w 97"/>
                <a:gd name="T45" fmla="*/ 2 h 34"/>
                <a:gd name="T46" fmla="*/ 2 w 97"/>
                <a:gd name="T47" fmla="*/ 3 h 34"/>
                <a:gd name="T48" fmla="*/ 5 w 97"/>
                <a:gd name="T49" fmla="*/ 4 h 34"/>
                <a:gd name="T50" fmla="*/ 5 w 9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8" y="13"/>
                  </a:lnTo>
                  <a:lnTo>
                    <a:pt x="48" y="17"/>
                  </a:lnTo>
                  <a:lnTo>
                    <a:pt x="59" y="21"/>
                  </a:lnTo>
                  <a:lnTo>
                    <a:pt x="69" y="26"/>
                  </a:lnTo>
                  <a:lnTo>
                    <a:pt x="80" y="31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3" y="23"/>
                  </a:lnTo>
                  <a:lnTo>
                    <a:pt x="72" y="17"/>
                  </a:lnTo>
                  <a:lnTo>
                    <a:pt x="61" y="12"/>
                  </a:lnTo>
                  <a:lnTo>
                    <a:pt x="50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72" y="2607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2 h 37"/>
                <a:gd name="T24" fmla="*/ 120 w 159"/>
                <a:gd name="T25" fmla="*/ 32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4 h 37"/>
                <a:gd name="T32" fmla="*/ 158 w 159"/>
                <a:gd name="T33" fmla="*/ 19 h 37"/>
                <a:gd name="T34" fmla="*/ 159 w 159"/>
                <a:gd name="T35" fmla="*/ 15 h 37"/>
                <a:gd name="T36" fmla="*/ 158 w 159"/>
                <a:gd name="T37" fmla="*/ 10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2 h 37"/>
                <a:gd name="T44" fmla="*/ 131 w 159"/>
                <a:gd name="T45" fmla="*/ 0 h 37"/>
                <a:gd name="T46" fmla="*/ 119 w 159"/>
                <a:gd name="T47" fmla="*/ 2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9 h 37"/>
                <a:gd name="T54" fmla="*/ 78 w 159"/>
                <a:gd name="T55" fmla="*/ 12 h 37"/>
                <a:gd name="T56" fmla="*/ 68 w 159"/>
                <a:gd name="T57" fmla="*/ 14 h 37"/>
                <a:gd name="T58" fmla="*/ 60 w 159"/>
                <a:gd name="T59" fmla="*/ 15 h 37"/>
                <a:gd name="T60" fmla="*/ 51 w 159"/>
                <a:gd name="T61" fmla="*/ 18 h 37"/>
                <a:gd name="T62" fmla="*/ 43 w 159"/>
                <a:gd name="T63" fmla="*/ 19 h 37"/>
                <a:gd name="T64" fmla="*/ 35 w 159"/>
                <a:gd name="T65" fmla="*/ 21 h 37"/>
                <a:gd name="T66" fmla="*/ 26 w 159"/>
                <a:gd name="T67" fmla="*/ 22 h 37"/>
                <a:gd name="T68" fmla="*/ 18 w 159"/>
                <a:gd name="T69" fmla="*/ 25 h 37"/>
                <a:gd name="T70" fmla="*/ 10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2"/>
                  </a:lnTo>
                  <a:lnTo>
                    <a:pt x="120" y="32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4"/>
                  </a:lnTo>
                  <a:lnTo>
                    <a:pt x="158" y="19"/>
                  </a:lnTo>
                  <a:lnTo>
                    <a:pt x="159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2"/>
                  </a:lnTo>
                  <a:lnTo>
                    <a:pt x="131" y="0"/>
                  </a:lnTo>
                  <a:lnTo>
                    <a:pt x="119" y="2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6" y="22"/>
                  </a:lnTo>
                  <a:lnTo>
                    <a:pt x="18" y="25"/>
                  </a:lnTo>
                  <a:lnTo>
                    <a:pt x="10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67" y="2611"/>
              <a:ext cx="48" cy="18"/>
            </a:xfrm>
            <a:custGeom>
              <a:avLst/>
              <a:gdLst>
                <a:gd name="T0" fmla="*/ 5 w 96"/>
                <a:gd name="T1" fmla="*/ 4 h 34"/>
                <a:gd name="T2" fmla="*/ 16 w 96"/>
                <a:gd name="T3" fmla="*/ 6 h 34"/>
                <a:gd name="T4" fmla="*/ 27 w 96"/>
                <a:gd name="T5" fmla="*/ 10 h 34"/>
                <a:gd name="T6" fmla="*/ 37 w 96"/>
                <a:gd name="T7" fmla="*/ 13 h 34"/>
                <a:gd name="T8" fmla="*/ 48 w 96"/>
                <a:gd name="T9" fmla="*/ 17 h 34"/>
                <a:gd name="T10" fmla="*/ 58 w 96"/>
                <a:gd name="T11" fmla="*/ 21 h 34"/>
                <a:gd name="T12" fmla="*/ 68 w 96"/>
                <a:gd name="T13" fmla="*/ 26 h 34"/>
                <a:gd name="T14" fmla="*/ 79 w 96"/>
                <a:gd name="T15" fmla="*/ 31 h 34"/>
                <a:gd name="T16" fmla="*/ 90 w 96"/>
                <a:gd name="T17" fmla="*/ 34 h 34"/>
                <a:gd name="T18" fmla="*/ 94 w 96"/>
                <a:gd name="T19" fmla="*/ 34 h 34"/>
                <a:gd name="T20" fmla="*/ 96 w 96"/>
                <a:gd name="T21" fmla="*/ 33 h 34"/>
                <a:gd name="T22" fmla="*/ 96 w 96"/>
                <a:gd name="T23" fmla="*/ 31 h 34"/>
                <a:gd name="T24" fmla="*/ 93 w 96"/>
                <a:gd name="T25" fmla="*/ 28 h 34"/>
                <a:gd name="T26" fmla="*/ 82 w 96"/>
                <a:gd name="T27" fmla="*/ 23 h 34"/>
                <a:gd name="T28" fmla="*/ 71 w 96"/>
                <a:gd name="T29" fmla="*/ 17 h 34"/>
                <a:gd name="T30" fmla="*/ 60 w 96"/>
                <a:gd name="T31" fmla="*/ 12 h 34"/>
                <a:gd name="T32" fmla="*/ 49 w 96"/>
                <a:gd name="T33" fmla="*/ 9 h 34"/>
                <a:gd name="T34" fmla="*/ 37 w 96"/>
                <a:gd name="T35" fmla="*/ 5 h 34"/>
                <a:gd name="T36" fmla="*/ 25 w 96"/>
                <a:gd name="T37" fmla="*/ 3 h 34"/>
                <a:gd name="T38" fmla="*/ 13 w 96"/>
                <a:gd name="T39" fmla="*/ 1 h 34"/>
                <a:gd name="T40" fmla="*/ 2 w 96"/>
                <a:gd name="T41" fmla="*/ 0 h 34"/>
                <a:gd name="T42" fmla="*/ 0 w 96"/>
                <a:gd name="T43" fmla="*/ 0 h 34"/>
                <a:gd name="T44" fmla="*/ 0 w 96"/>
                <a:gd name="T45" fmla="*/ 2 h 34"/>
                <a:gd name="T46" fmla="*/ 3 w 96"/>
                <a:gd name="T47" fmla="*/ 3 h 34"/>
                <a:gd name="T48" fmla="*/ 5 w 96"/>
                <a:gd name="T49" fmla="*/ 4 h 34"/>
                <a:gd name="T50" fmla="*/ 5 w 96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8" y="17"/>
                  </a:lnTo>
                  <a:lnTo>
                    <a:pt x="58" y="21"/>
                  </a:lnTo>
                  <a:lnTo>
                    <a:pt x="68" y="26"/>
                  </a:lnTo>
                  <a:lnTo>
                    <a:pt x="79" y="31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6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2" y="23"/>
                  </a:lnTo>
                  <a:lnTo>
                    <a:pt x="71" y="17"/>
                  </a:lnTo>
                  <a:lnTo>
                    <a:pt x="60" y="12"/>
                  </a:lnTo>
                  <a:lnTo>
                    <a:pt x="49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56" y="2592"/>
              <a:ext cx="80" cy="19"/>
            </a:xfrm>
            <a:custGeom>
              <a:avLst/>
              <a:gdLst>
                <a:gd name="T0" fmla="*/ 7 w 159"/>
                <a:gd name="T1" fmla="*/ 36 h 36"/>
                <a:gd name="T2" fmla="*/ 16 w 159"/>
                <a:gd name="T3" fmla="*/ 36 h 36"/>
                <a:gd name="T4" fmla="*/ 24 w 159"/>
                <a:gd name="T5" fmla="*/ 36 h 36"/>
                <a:gd name="T6" fmla="*/ 33 w 159"/>
                <a:gd name="T7" fmla="*/ 36 h 36"/>
                <a:gd name="T8" fmla="*/ 42 w 159"/>
                <a:gd name="T9" fmla="*/ 36 h 36"/>
                <a:gd name="T10" fmla="*/ 50 w 159"/>
                <a:gd name="T11" fmla="*/ 35 h 36"/>
                <a:gd name="T12" fmla="*/ 60 w 159"/>
                <a:gd name="T13" fmla="*/ 34 h 36"/>
                <a:gd name="T14" fmla="*/ 68 w 159"/>
                <a:gd name="T15" fmla="*/ 34 h 36"/>
                <a:gd name="T16" fmla="*/ 77 w 159"/>
                <a:gd name="T17" fmla="*/ 33 h 36"/>
                <a:gd name="T18" fmla="*/ 86 w 159"/>
                <a:gd name="T19" fmla="*/ 32 h 36"/>
                <a:gd name="T20" fmla="*/ 96 w 159"/>
                <a:gd name="T21" fmla="*/ 32 h 36"/>
                <a:gd name="T22" fmla="*/ 108 w 159"/>
                <a:gd name="T23" fmla="*/ 31 h 36"/>
                <a:gd name="T24" fmla="*/ 119 w 159"/>
                <a:gd name="T25" fmla="*/ 31 h 36"/>
                <a:gd name="T26" fmla="*/ 130 w 159"/>
                <a:gd name="T27" fmla="*/ 28 h 36"/>
                <a:gd name="T28" fmla="*/ 140 w 159"/>
                <a:gd name="T29" fmla="*/ 26 h 36"/>
                <a:gd name="T30" fmla="*/ 149 w 159"/>
                <a:gd name="T31" fmla="*/ 23 h 36"/>
                <a:gd name="T32" fmla="*/ 158 w 159"/>
                <a:gd name="T33" fmla="*/ 18 h 36"/>
                <a:gd name="T34" fmla="*/ 159 w 159"/>
                <a:gd name="T35" fmla="*/ 13 h 36"/>
                <a:gd name="T36" fmla="*/ 156 w 159"/>
                <a:gd name="T37" fmla="*/ 9 h 36"/>
                <a:gd name="T38" fmla="*/ 153 w 159"/>
                <a:gd name="T39" fmla="*/ 4 h 36"/>
                <a:gd name="T40" fmla="*/ 148 w 159"/>
                <a:gd name="T41" fmla="*/ 2 h 36"/>
                <a:gd name="T42" fmla="*/ 138 w 159"/>
                <a:gd name="T43" fmla="*/ 0 h 36"/>
                <a:gd name="T44" fmla="*/ 129 w 159"/>
                <a:gd name="T45" fmla="*/ 0 h 36"/>
                <a:gd name="T46" fmla="*/ 117 w 159"/>
                <a:gd name="T47" fmla="*/ 1 h 36"/>
                <a:gd name="T48" fmla="*/ 107 w 159"/>
                <a:gd name="T49" fmla="*/ 3 h 36"/>
                <a:gd name="T50" fmla="*/ 96 w 159"/>
                <a:gd name="T51" fmla="*/ 5 h 36"/>
                <a:gd name="T52" fmla="*/ 86 w 159"/>
                <a:gd name="T53" fmla="*/ 8 h 36"/>
                <a:gd name="T54" fmla="*/ 76 w 159"/>
                <a:gd name="T55" fmla="*/ 10 h 36"/>
                <a:gd name="T56" fmla="*/ 66 w 159"/>
                <a:gd name="T57" fmla="*/ 12 h 36"/>
                <a:gd name="T58" fmla="*/ 58 w 159"/>
                <a:gd name="T59" fmla="*/ 15 h 36"/>
                <a:gd name="T60" fmla="*/ 50 w 159"/>
                <a:gd name="T61" fmla="*/ 16 h 36"/>
                <a:gd name="T62" fmla="*/ 42 w 159"/>
                <a:gd name="T63" fmla="*/ 18 h 36"/>
                <a:gd name="T64" fmla="*/ 34 w 159"/>
                <a:gd name="T65" fmla="*/ 19 h 36"/>
                <a:gd name="T66" fmla="*/ 25 w 159"/>
                <a:gd name="T67" fmla="*/ 21 h 36"/>
                <a:gd name="T68" fmla="*/ 17 w 159"/>
                <a:gd name="T69" fmla="*/ 23 h 36"/>
                <a:gd name="T70" fmla="*/ 9 w 159"/>
                <a:gd name="T71" fmla="*/ 25 h 36"/>
                <a:gd name="T72" fmla="*/ 1 w 159"/>
                <a:gd name="T73" fmla="*/ 26 h 36"/>
                <a:gd name="T74" fmla="*/ 0 w 159"/>
                <a:gd name="T75" fmla="*/ 28 h 36"/>
                <a:gd name="T76" fmla="*/ 1 w 159"/>
                <a:gd name="T77" fmla="*/ 32 h 36"/>
                <a:gd name="T78" fmla="*/ 3 w 159"/>
                <a:gd name="T79" fmla="*/ 35 h 36"/>
                <a:gd name="T80" fmla="*/ 7 w 159"/>
                <a:gd name="T81" fmla="*/ 36 h 36"/>
                <a:gd name="T82" fmla="*/ 7 w 159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6">
                  <a:moveTo>
                    <a:pt x="7" y="36"/>
                  </a:moveTo>
                  <a:lnTo>
                    <a:pt x="16" y="36"/>
                  </a:lnTo>
                  <a:lnTo>
                    <a:pt x="24" y="36"/>
                  </a:lnTo>
                  <a:lnTo>
                    <a:pt x="33" y="36"/>
                  </a:lnTo>
                  <a:lnTo>
                    <a:pt x="42" y="36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2"/>
                  </a:lnTo>
                  <a:lnTo>
                    <a:pt x="96" y="32"/>
                  </a:lnTo>
                  <a:lnTo>
                    <a:pt x="108" y="31"/>
                  </a:lnTo>
                  <a:lnTo>
                    <a:pt x="119" y="31"/>
                  </a:lnTo>
                  <a:lnTo>
                    <a:pt x="130" y="28"/>
                  </a:lnTo>
                  <a:lnTo>
                    <a:pt x="140" y="26"/>
                  </a:lnTo>
                  <a:lnTo>
                    <a:pt x="149" y="23"/>
                  </a:lnTo>
                  <a:lnTo>
                    <a:pt x="158" y="18"/>
                  </a:lnTo>
                  <a:lnTo>
                    <a:pt x="159" y="13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7" y="1"/>
                  </a:lnTo>
                  <a:lnTo>
                    <a:pt x="107" y="3"/>
                  </a:lnTo>
                  <a:lnTo>
                    <a:pt x="96" y="5"/>
                  </a:lnTo>
                  <a:lnTo>
                    <a:pt x="86" y="8"/>
                  </a:lnTo>
                  <a:lnTo>
                    <a:pt x="76" y="10"/>
                  </a:lnTo>
                  <a:lnTo>
                    <a:pt x="66" y="12"/>
                  </a:lnTo>
                  <a:lnTo>
                    <a:pt x="58" y="15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5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50" y="2596"/>
              <a:ext cx="49" cy="18"/>
            </a:xfrm>
            <a:custGeom>
              <a:avLst/>
              <a:gdLst>
                <a:gd name="T0" fmla="*/ 5 w 97"/>
                <a:gd name="T1" fmla="*/ 6 h 36"/>
                <a:gd name="T2" fmla="*/ 17 w 97"/>
                <a:gd name="T3" fmla="*/ 9 h 36"/>
                <a:gd name="T4" fmla="*/ 28 w 97"/>
                <a:gd name="T5" fmla="*/ 11 h 36"/>
                <a:gd name="T6" fmla="*/ 39 w 97"/>
                <a:gd name="T7" fmla="*/ 15 h 36"/>
                <a:gd name="T8" fmla="*/ 49 w 97"/>
                <a:gd name="T9" fmla="*/ 19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2 h 36"/>
                <a:gd name="T16" fmla="*/ 92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4 w 97"/>
                <a:gd name="T25" fmla="*/ 30 h 36"/>
                <a:gd name="T26" fmla="*/ 83 w 97"/>
                <a:gd name="T27" fmla="*/ 25 h 36"/>
                <a:gd name="T28" fmla="*/ 73 w 97"/>
                <a:gd name="T29" fmla="*/ 19 h 36"/>
                <a:gd name="T30" fmla="*/ 62 w 97"/>
                <a:gd name="T31" fmla="*/ 14 h 36"/>
                <a:gd name="T32" fmla="*/ 50 w 97"/>
                <a:gd name="T33" fmla="*/ 10 h 36"/>
                <a:gd name="T34" fmla="*/ 39 w 97"/>
                <a:gd name="T35" fmla="*/ 7 h 36"/>
                <a:gd name="T36" fmla="*/ 26 w 97"/>
                <a:gd name="T37" fmla="*/ 4 h 36"/>
                <a:gd name="T38" fmla="*/ 14 w 97"/>
                <a:gd name="T39" fmla="*/ 2 h 36"/>
                <a:gd name="T40" fmla="*/ 2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3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7" y="9"/>
                  </a:lnTo>
                  <a:lnTo>
                    <a:pt x="28" y="11"/>
                  </a:lnTo>
                  <a:lnTo>
                    <a:pt x="39" y="15"/>
                  </a:lnTo>
                  <a:lnTo>
                    <a:pt x="49" y="19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2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83" y="25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0" y="10"/>
                  </a:lnTo>
                  <a:lnTo>
                    <a:pt x="39" y="7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40" y="2577"/>
              <a:ext cx="80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2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69 w 160"/>
                <a:gd name="T15" fmla="*/ 33 h 35"/>
                <a:gd name="T16" fmla="*/ 78 w 160"/>
                <a:gd name="T17" fmla="*/ 32 h 35"/>
                <a:gd name="T18" fmla="*/ 87 w 160"/>
                <a:gd name="T19" fmla="*/ 31 h 35"/>
                <a:gd name="T20" fmla="*/ 98 w 160"/>
                <a:gd name="T21" fmla="*/ 31 h 35"/>
                <a:gd name="T22" fmla="*/ 109 w 160"/>
                <a:gd name="T23" fmla="*/ 31 h 35"/>
                <a:gd name="T24" fmla="*/ 121 w 160"/>
                <a:gd name="T25" fmla="*/ 30 h 35"/>
                <a:gd name="T26" fmla="*/ 131 w 160"/>
                <a:gd name="T27" fmla="*/ 28 h 35"/>
                <a:gd name="T28" fmla="*/ 141 w 160"/>
                <a:gd name="T29" fmla="*/ 26 h 35"/>
                <a:gd name="T30" fmla="*/ 151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8 w 160"/>
                <a:gd name="T37" fmla="*/ 9 h 35"/>
                <a:gd name="T38" fmla="*/ 154 w 160"/>
                <a:gd name="T39" fmla="*/ 4 h 35"/>
                <a:gd name="T40" fmla="*/ 150 w 160"/>
                <a:gd name="T41" fmla="*/ 2 h 35"/>
                <a:gd name="T42" fmla="*/ 140 w 160"/>
                <a:gd name="T43" fmla="*/ 0 h 35"/>
                <a:gd name="T44" fmla="*/ 130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8 w 160"/>
                <a:gd name="T51" fmla="*/ 5 h 35"/>
                <a:gd name="T52" fmla="*/ 87 w 160"/>
                <a:gd name="T53" fmla="*/ 8 h 35"/>
                <a:gd name="T54" fmla="*/ 77 w 160"/>
                <a:gd name="T55" fmla="*/ 10 h 35"/>
                <a:gd name="T56" fmla="*/ 68 w 160"/>
                <a:gd name="T57" fmla="*/ 12 h 35"/>
                <a:gd name="T58" fmla="*/ 60 w 160"/>
                <a:gd name="T59" fmla="*/ 15 h 35"/>
                <a:gd name="T60" fmla="*/ 52 w 160"/>
                <a:gd name="T61" fmla="*/ 16 h 35"/>
                <a:gd name="T62" fmla="*/ 42 w 160"/>
                <a:gd name="T63" fmla="*/ 18 h 35"/>
                <a:gd name="T64" fmla="*/ 34 w 160"/>
                <a:gd name="T65" fmla="*/ 19 h 35"/>
                <a:gd name="T66" fmla="*/ 26 w 160"/>
                <a:gd name="T67" fmla="*/ 21 h 35"/>
                <a:gd name="T68" fmla="*/ 17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8 h 35"/>
                <a:gd name="T76" fmla="*/ 1 w 160"/>
                <a:gd name="T77" fmla="*/ 31 h 35"/>
                <a:gd name="T78" fmla="*/ 3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2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69" y="33"/>
                  </a:lnTo>
                  <a:lnTo>
                    <a:pt x="78" y="32"/>
                  </a:lnTo>
                  <a:lnTo>
                    <a:pt x="87" y="31"/>
                  </a:lnTo>
                  <a:lnTo>
                    <a:pt x="98" y="31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8"/>
                  </a:lnTo>
                  <a:lnTo>
                    <a:pt x="141" y="26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8" y="5"/>
                  </a:lnTo>
                  <a:lnTo>
                    <a:pt x="87" y="8"/>
                  </a:lnTo>
                  <a:lnTo>
                    <a:pt x="77" y="10"/>
                  </a:lnTo>
                  <a:lnTo>
                    <a:pt x="68" y="12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6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934" y="258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7 w 97"/>
                <a:gd name="T5" fmla="*/ 11 h 36"/>
                <a:gd name="T6" fmla="*/ 38 w 97"/>
                <a:gd name="T7" fmla="*/ 14 h 36"/>
                <a:gd name="T8" fmla="*/ 48 w 97"/>
                <a:gd name="T9" fmla="*/ 19 h 36"/>
                <a:gd name="T10" fmla="*/ 59 w 97"/>
                <a:gd name="T11" fmla="*/ 22 h 36"/>
                <a:gd name="T12" fmla="*/ 70 w 97"/>
                <a:gd name="T13" fmla="*/ 27 h 36"/>
                <a:gd name="T14" fmla="*/ 80 w 97"/>
                <a:gd name="T15" fmla="*/ 32 h 36"/>
                <a:gd name="T16" fmla="*/ 91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2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8 w 97"/>
                <a:gd name="T35" fmla="*/ 6 h 36"/>
                <a:gd name="T36" fmla="*/ 25 w 97"/>
                <a:gd name="T37" fmla="*/ 4 h 36"/>
                <a:gd name="T38" fmla="*/ 14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1 w 97"/>
                <a:gd name="T45" fmla="*/ 3 h 36"/>
                <a:gd name="T46" fmla="*/ 3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2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924" y="2562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3 h 37"/>
                <a:gd name="T24" fmla="*/ 121 w 160"/>
                <a:gd name="T25" fmla="*/ 32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5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0 h 37"/>
                <a:gd name="T38" fmla="*/ 154 w 160"/>
                <a:gd name="T39" fmla="*/ 5 h 37"/>
                <a:gd name="T40" fmla="*/ 150 w 160"/>
                <a:gd name="T41" fmla="*/ 3 h 37"/>
                <a:gd name="T42" fmla="*/ 141 w 160"/>
                <a:gd name="T43" fmla="*/ 2 h 37"/>
                <a:gd name="T44" fmla="*/ 130 w 160"/>
                <a:gd name="T45" fmla="*/ 0 h 37"/>
                <a:gd name="T46" fmla="*/ 120 w 160"/>
                <a:gd name="T47" fmla="*/ 2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9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5 h 37"/>
                <a:gd name="T60" fmla="*/ 52 w 160"/>
                <a:gd name="T61" fmla="*/ 18 h 37"/>
                <a:gd name="T62" fmla="*/ 43 w 160"/>
                <a:gd name="T63" fmla="*/ 19 h 37"/>
                <a:gd name="T64" fmla="*/ 35 w 160"/>
                <a:gd name="T65" fmla="*/ 21 h 37"/>
                <a:gd name="T66" fmla="*/ 27 w 160"/>
                <a:gd name="T67" fmla="*/ 22 h 37"/>
                <a:gd name="T68" fmla="*/ 17 w 160"/>
                <a:gd name="T69" fmla="*/ 25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3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3"/>
                  </a:lnTo>
                  <a:lnTo>
                    <a:pt x="121" y="32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5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2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2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7" y="22"/>
                  </a:lnTo>
                  <a:lnTo>
                    <a:pt x="17" y="25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47" y="2685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5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3 w 97"/>
                <a:gd name="T29" fmla="*/ 17 h 35"/>
                <a:gd name="T30" fmla="*/ 61 w 97"/>
                <a:gd name="T31" fmla="*/ 13 h 35"/>
                <a:gd name="T32" fmla="*/ 50 w 97"/>
                <a:gd name="T33" fmla="*/ 9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2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5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3" y="17"/>
                  </a:lnTo>
                  <a:lnTo>
                    <a:pt x="61" y="13"/>
                  </a:lnTo>
                  <a:lnTo>
                    <a:pt x="50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36" y="2666"/>
              <a:ext cx="80" cy="18"/>
            </a:xfrm>
            <a:custGeom>
              <a:avLst/>
              <a:gdLst>
                <a:gd name="T0" fmla="*/ 7 w 161"/>
                <a:gd name="T1" fmla="*/ 37 h 37"/>
                <a:gd name="T2" fmla="*/ 16 w 161"/>
                <a:gd name="T3" fmla="*/ 37 h 37"/>
                <a:gd name="T4" fmla="*/ 26 w 161"/>
                <a:gd name="T5" fmla="*/ 37 h 37"/>
                <a:gd name="T6" fmla="*/ 34 w 161"/>
                <a:gd name="T7" fmla="*/ 37 h 37"/>
                <a:gd name="T8" fmla="*/ 43 w 161"/>
                <a:gd name="T9" fmla="*/ 37 h 37"/>
                <a:gd name="T10" fmla="*/ 52 w 161"/>
                <a:gd name="T11" fmla="*/ 36 h 37"/>
                <a:gd name="T12" fmla="*/ 60 w 161"/>
                <a:gd name="T13" fmla="*/ 35 h 37"/>
                <a:gd name="T14" fmla="*/ 69 w 161"/>
                <a:gd name="T15" fmla="*/ 35 h 37"/>
                <a:gd name="T16" fmla="*/ 79 w 161"/>
                <a:gd name="T17" fmla="*/ 33 h 37"/>
                <a:gd name="T18" fmla="*/ 88 w 161"/>
                <a:gd name="T19" fmla="*/ 32 h 37"/>
                <a:gd name="T20" fmla="*/ 98 w 161"/>
                <a:gd name="T21" fmla="*/ 32 h 37"/>
                <a:gd name="T22" fmla="*/ 110 w 161"/>
                <a:gd name="T23" fmla="*/ 31 h 37"/>
                <a:gd name="T24" fmla="*/ 121 w 161"/>
                <a:gd name="T25" fmla="*/ 31 h 37"/>
                <a:gd name="T26" fmla="*/ 132 w 161"/>
                <a:gd name="T27" fmla="*/ 29 h 37"/>
                <a:gd name="T28" fmla="*/ 142 w 161"/>
                <a:gd name="T29" fmla="*/ 27 h 37"/>
                <a:gd name="T30" fmla="*/ 151 w 161"/>
                <a:gd name="T31" fmla="*/ 23 h 37"/>
                <a:gd name="T32" fmla="*/ 159 w 161"/>
                <a:gd name="T33" fmla="*/ 18 h 37"/>
                <a:gd name="T34" fmla="*/ 161 w 161"/>
                <a:gd name="T35" fmla="*/ 14 h 37"/>
                <a:gd name="T36" fmla="*/ 158 w 161"/>
                <a:gd name="T37" fmla="*/ 9 h 37"/>
                <a:gd name="T38" fmla="*/ 155 w 161"/>
                <a:gd name="T39" fmla="*/ 5 h 37"/>
                <a:gd name="T40" fmla="*/ 150 w 161"/>
                <a:gd name="T41" fmla="*/ 2 h 37"/>
                <a:gd name="T42" fmla="*/ 140 w 161"/>
                <a:gd name="T43" fmla="*/ 0 h 37"/>
                <a:gd name="T44" fmla="*/ 131 w 161"/>
                <a:gd name="T45" fmla="*/ 0 h 37"/>
                <a:gd name="T46" fmla="*/ 119 w 161"/>
                <a:gd name="T47" fmla="*/ 1 h 37"/>
                <a:gd name="T48" fmla="*/ 109 w 161"/>
                <a:gd name="T49" fmla="*/ 3 h 37"/>
                <a:gd name="T50" fmla="*/ 98 w 161"/>
                <a:gd name="T51" fmla="*/ 6 h 37"/>
                <a:gd name="T52" fmla="*/ 88 w 161"/>
                <a:gd name="T53" fmla="*/ 8 h 37"/>
                <a:gd name="T54" fmla="*/ 78 w 161"/>
                <a:gd name="T55" fmla="*/ 10 h 37"/>
                <a:gd name="T56" fmla="*/ 68 w 161"/>
                <a:gd name="T57" fmla="*/ 13 h 37"/>
                <a:gd name="T58" fmla="*/ 60 w 161"/>
                <a:gd name="T59" fmla="*/ 15 h 37"/>
                <a:gd name="T60" fmla="*/ 52 w 161"/>
                <a:gd name="T61" fmla="*/ 16 h 37"/>
                <a:gd name="T62" fmla="*/ 43 w 161"/>
                <a:gd name="T63" fmla="*/ 18 h 37"/>
                <a:gd name="T64" fmla="*/ 35 w 161"/>
                <a:gd name="T65" fmla="*/ 20 h 37"/>
                <a:gd name="T66" fmla="*/ 27 w 161"/>
                <a:gd name="T67" fmla="*/ 22 h 37"/>
                <a:gd name="T68" fmla="*/ 18 w 161"/>
                <a:gd name="T69" fmla="*/ 23 h 37"/>
                <a:gd name="T70" fmla="*/ 10 w 161"/>
                <a:gd name="T71" fmla="*/ 25 h 37"/>
                <a:gd name="T72" fmla="*/ 1 w 161"/>
                <a:gd name="T73" fmla="*/ 27 h 37"/>
                <a:gd name="T74" fmla="*/ 0 w 161"/>
                <a:gd name="T75" fmla="*/ 29 h 37"/>
                <a:gd name="T76" fmla="*/ 1 w 161"/>
                <a:gd name="T77" fmla="*/ 32 h 37"/>
                <a:gd name="T78" fmla="*/ 4 w 161"/>
                <a:gd name="T79" fmla="*/ 36 h 37"/>
                <a:gd name="T80" fmla="*/ 7 w 161"/>
                <a:gd name="T81" fmla="*/ 37 h 37"/>
                <a:gd name="T82" fmla="*/ 7 w 161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2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8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1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3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10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631" y="2669"/>
              <a:ext cx="48" cy="18"/>
            </a:xfrm>
            <a:custGeom>
              <a:avLst/>
              <a:gdLst>
                <a:gd name="T0" fmla="*/ 5 w 97"/>
                <a:gd name="T1" fmla="*/ 6 h 36"/>
                <a:gd name="T2" fmla="*/ 16 w 97"/>
                <a:gd name="T3" fmla="*/ 8 h 36"/>
                <a:gd name="T4" fmla="*/ 28 w 97"/>
                <a:gd name="T5" fmla="*/ 10 h 36"/>
                <a:gd name="T6" fmla="*/ 38 w 97"/>
                <a:gd name="T7" fmla="*/ 15 h 36"/>
                <a:gd name="T8" fmla="*/ 49 w 97"/>
                <a:gd name="T9" fmla="*/ 18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1 h 36"/>
                <a:gd name="T16" fmla="*/ 91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2 h 36"/>
                <a:gd name="T24" fmla="*/ 94 w 97"/>
                <a:gd name="T25" fmla="*/ 30 h 36"/>
                <a:gd name="T26" fmla="*/ 83 w 97"/>
                <a:gd name="T27" fmla="*/ 24 h 36"/>
                <a:gd name="T28" fmla="*/ 73 w 97"/>
                <a:gd name="T29" fmla="*/ 18 h 36"/>
                <a:gd name="T30" fmla="*/ 61 w 97"/>
                <a:gd name="T31" fmla="*/ 14 h 36"/>
                <a:gd name="T32" fmla="*/ 50 w 97"/>
                <a:gd name="T33" fmla="*/ 9 h 36"/>
                <a:gd name="T34" fmla="*/ 38 w 97"/>
                <a:gd name="T35" fmla="*/ 7 h 36"/>
                <a:gd name="T36" fmla="*/ 26 w 97"/>
                <a:gd name="T37" fmla="*/ 3 h 36"/>
                <a:gd name="T38" fmla="*/ 14 w 97"/>
                <a:gd name="T39" fmla="*/ 1 h 36"/>
                <a:gd name="T40" fmla="*/ 1 w 97"/>
                <a:gd name="T41" fmla="*/ 0 h 36"/>
                <a:gd name="T42" fmla="*/ 0 w 97"/>
                <a:gd name="T43" fmla="*/ 1 h 36"/>
                <a:gd name="T44" fmla="*/ 1 w 97"/>
                <a:gd name="T45" fmla="*/ 2 h 36"/>
                <a:gd name="T46" fmla="*/ 4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6" y="8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9" y="18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1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3" y="18"/>
                  </a:lnTo>
                  <a:lnTo>
                    <a:pt x="61" y="14"/>
                  </a:lnTo>
                  <a:lnTo>
                    <a:pt x="50" y="9"/>
                  </a:lnTo>
                  <a:lnTo>
                    <a:pt x="38" y="7"/>
                  </a:lnTo>
                  <a:lnTo>
                    <a:pt x="26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620" y="265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6 h 36"/>
                <a:gd name="T12" fmla="*/ 61 w 160"/>
                <a:gd name="T13" fmla="*/ 35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2 h 36"/>
                <a:gd name="T20" fmla="*/ 99 w 160"/>
                <a:gd name="T21" fmla="*/ 32 h 36"/>
                <a:gd name="T22" fmla="*/ 109 w 160"/>
                <a:gd name="T23" fmla="*/ 31 h 36"/>
                <a:gd name="T24" fmla="*/ 121 w 160"/>
                <a:gd name="T25" fmla="*/ 30 h 36"/>
                <a:gd name="T26" fmla="*/ 131 w 160"/>
                <a:gd name="T27" fmla="*/ 29 h 36"/>
                <a:gd name="T28" fmla="*/ 141 w 160"/>
                <a:gd name="T29" fmla="*/ 27 h 36"/>
                <a:gd name="T30" fmla="*/ 151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4 h 36"/>
                <a:gd name="T50" fmla="*/ 99 w 160"/>
                <a:gd name="T51" fmla="*/ 6 h 36"/>
                <a:gd name="T52" fmla="*/ 87 w 160"/>
                <a:gd name="T53" fmla="*/ 8 h 36"/>
                <a:gd name="T54" fmla="*/ 78 w 160"/>
                <a:gd name="T55" fmla="*/ 10 h 36"/>
                <a:gd name="T56" fmla="*/ 68 w 160"/>
                <a:gd name="T57" fmla="*/ 13 h 36"/>
                <a:gd name="T58" fmla="*/ 60 w 160"/>
                <a:gd name="T59" fmla="*/ 15 h 36"/>
                <a:gd name="T60" fmla="*/ 51 w 160"/>
                <a:gd name="T61" fmla="*/ 16 h 36"/>
                <a:gd name="T62" fmla="*/ 42 w 160"/>
                <a:gd name="T63" fmla="*/ 19 h 36"/>
                <a:gd name="T64" fmla="*/ 34 w 160"/>
                <a:gd name="T65" fmla="*/ 20 h 36"/>
                <a:gd name="T66" fmla="*/ 26 w 160"/>
                <a:gd name="T67" fmla="*/ 22 h 36"/>
                <a:gd name="T68" fmla="*/ 17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9 h 36"/>
                <a:gd name="T76" fmla="*/ 1 w 160"/>
                <a:gd name="T77" fmla="*/ 31 h 36"/>
                <a:gd name="T78" fmla="*/ 3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6"/>
                  </a:lnTo>
                  <a:lnTo>
                    <a:pt x="61" y="35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9"/>
                  </a:lnTo>
                  <a:lnTo>
                    <a:pt x="141" y="27"/>
                  </a:lnTo>
                  <a:lnTo>
                    <a:pt x="151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2" y="19"/>
                  </a:lnTo>
                  <a:lnTo>
                    <a:pt x="34" y="20"/>
                  </a:lnTo>
                  <a:lnTo>
                    <a:pt x="26" y="22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715" y="2654"/>
              <a:ext cx="48" cy="18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0 h 36"/>
                <a:gd name="T6" fmla="*/ 38 w 96"/>
                <a:gd name="T7" fmla="*/ 14 h 36"/>
                <a:gd name="T8" fmla="*/ 48 w 96"/>
                <a:gd name="T9" fmla="*/ 18 h 36"/>
                <a:gd name="T10" fmla="*/ 58 w 96"/>
                <a:gd name="T11" fmla="*/ 22 h 36"/>
                <a:gd name="T12" fmla="*/ 70 w 96"/>
                <a:gd name="T13" fmla="*/ 26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2 h 36"/>
                <a:gd name="T46" fmla="*/ 3 w 96"/>
                <a:gd name="T47" fmla="*/ 3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8" y="22"/>
                  </a:lnTo>
                  <a:lnTo>
                    <a:pt x="70" y="26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04" y="2635"/>
              <a:ext cx="80" cy="19"/>
            </a:xfrm>
            <a:custGeom>
              <a:avLst/>
              <a:gdLst>
                <a:gd name="T0" fmla="*/ 7 w 159"/>
                <a:gd name="T1" fmla="*/ 37 h 37"/>
                <a:gd name="T2" fmla="*/ 16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4 w 159"/>
                <a:gd name="T9" fmla="*/ 37 h 37"/>
                <a:gd name="T10" fmla="*/ 52 w 159"/>
                <a:gd name="T11" fmla="*/ 36 h 37"/>
                <a:gd name="T12" fmla="*/ 61 w 159"/>
                <a:gd name="T13" fmla="*/ 35 h 37"/>
                <a:gd name="T14" fmla="*/ 70 w 159"/>
                <a:gd name="T15" fmla="*/ 35 h 37"/>
                <a:gd name="T16" fmla="*/ 79 w 159"/>
                <a:gd name="T17" fmla="*/ 33 h 37"/>
                <a:gd name="T18" fmla="*/ 89 w 159"/>
                <a:gd name="T19" fmla="*/ 32 h 37"/>
                <a:gd name="T20" fmla="*/ 99 w 159"/>
                <a:gd name="T21" fmla="*/ 32 h 37"/>
                <a:gd name="T22" fmla="*/ 109 w 159"/>
                <a:gd name="T23" fmla="*/ 32 h 37"/>
                <a:gd name="T24" fmla="*/ 121 w 159"/>
                <a:gd name="T25" fmla="*/ 31 h 37"/>
                <a:gd name="T26" fmla="*/ 131 w 159"/>
                <a:gd name="T27" fmla="*/ 30 h 37"/>
                <a:gd name="T28" fmla="*/ 142 w 159"/>
                <a:gd name="T29" fmla="*/ 28 h 37"/>
                <a:gd name="T30" fmla="*/ 151 w 159"/>
                <a:gd name="T31" fmla="*/ 24 h 37"/>
                <a:gd name="T32" fmla="*/ 158 w 159"/>
                <a:gd name="T33" fmla="*/ 20 h 37"/>
                <a:gd name="T34" fmla="*/ 159 w 159"/>
                <a:gd name="T35" fmla="*/ 15 h 37"/>
                <a:gd name="T36" fmla="*/ 157 w 159"/>
                <a:gd name="T37" fmla="*/ 10 h 37"/>
                <a:gd name="T38" fmla="*/ 153 w 159"/>
                <a:gd name="T39" fmla="*/ 6 h 37"/>
                <a:gd name="T40" fmla="*/ 149 w 159"/>
                <a:gd name="T41" fmla="*/ 2 h 37"/>
                <a:gd name="T42" fmla="*/ 139 w 159"/>
                <a:gd name="T43" fmla="*/ 1 h 37"/>
                <a:gd name="T44" fmla="*/ 130 w 159"/>
                <a:gd name="T45" fmla="*/ 0 h 37"/>
                <a:gd name="T46" fmla="*/ 120 w 159"/>
                <a:gd name="T47" fmla="*/ 1 h 37"/>
                <a:gd name="T48" fmla="*/ 109 w 159"/>
                <a:gd name="T49" fmla="*/ 3 h 37"/>
                <a:gd name="T50" fmla="*/ 99 w 159"/>
                <a:gd name="T51" fmla="*/ 6 h 37"/>
                <a:gd name="T52" fmla="*/ 87 w 159"/>
                <a:gd name="T53" fmla="*/ 8 h 37"/>
                <a:gd name="T54" fmla="*/ 78 w 159"/>
                <a:gd name="T55" fmla="*/ 11 h 37"/>
                <a:gd name="T56" fmla="*/ 68 w 159"/>
                <a:gd name="T57" fmla="*/ 14 h 37"/>
                <a:gd name="T58" fmla="*/ 60 w 159"/>
                <a:gd name="T59" fmla="*/ 16 h 37"/>
                <a:gd name="T60" fmla="*/ 52 w 159"/>
                <a:gd name="T61" fmla="*/ 17 h 37"/>
                <a:gd name="T62" fmla="*/ 44 w 159"/>
                <a:gd name="T63" fmla="*/ 20 h 37"/>
                <a:gd name="T64" fmla="*/ 34 w 159"/>
                <a:gd name="T65" fmla="*/ 21 h 37"/>
                <a:gd name="T66" fmla="*/ 26 w 159"/>
                <a:gd name="T67" fmla="*/ 23 h 37"/>
                <a:gd name="T68" fmla="*/ 18 w 159"/>
                <a:gd name="T69" fmla="*/ 24 h 37"/>
                <a:gd name="T70" fmla="*/ 9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2 h 37"/>
                <a:gd name="T78" fmla="*/ 3 w 159"/>
                <a:gd name="T79" fmla="*/ 36 h 37"/>
                <a:gd name="T80" fmla="*/ 7 w 159"/>
                <a:gd name="T81" fmla="*/ 37 h 37"/>
                <a:gd name="T82" fmla="*/ 7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8" y="20"/>
                  </a:lnTo>
                  <a:lnTo>
                    <a:pt x="159" y="15"/>
                  </a:lnTo>
                  <a:lnTo>
                    <a:pt x="157" y="10"/>
                  </a:lnTo>
                  <a:lnTo>
                    <a:pt x="153" y="6"/>
                  </a:lnTo>
                  <a:lnTo>
                    <a:pt x="149" y="2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7"/>
                  </a:lnTo>
                  <a:lnTo>
                    <a:pt x="44" y="20"/>
                  </a:lnTo>
                  <a:lnTo>
                    <a:pt x="34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798" y="2640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7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0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2 w 97"/>
                <a:gd name="T29" fmla="*/ 17 h 35"/>
                <a:gd name="T30" fmla="*/ 61 w 97"/>
                <a:gd name="T31" fmla="*/ 13 h 35"/>
                <a:gd name="T32" fmla="*/ 49 w 97"/>
                <a:gd name="T33" fmla="*/ 9 h 35"/>
                <a:gd name="T34" fmla="*/ 38 w 97"/>
                <a:gd name="T35" fmla="*/ 6 h 35"/>
                <a:gd name="T36" fmla="*/ 25 w 97"/>
                <a:gd name="T37" fmla="*/ 3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2 h 35"/>
                <a:gd name="T46" fmla="*/ 3 w 97"/>
                <a:gd name="T47" fmla="*/ 3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2" y="17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788" y="262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4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8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883" y="262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0 h 36"/>
                <a:gd name="T6" fmla="*/ 37 w 96"/>
                <a:gd name="T7" fmla="*/ 15 h 36"/>
                <a:gd name="T8" fmla="*/ 47 w 96"/>
                <a:gd name="T9" fmla="*/ 18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4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2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7" y="18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72" y="2606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1 w 160"/>
                <a:gd name="T45" fmla="*/ 0 h 37"/>
                <a:gd name="T46" fmla="*/ 120 w 160"/>
                <a:gd name="T47" fmla="*/ 1 h 37"/>
                <a:gd name="T48" fmla="*/ 110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0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967" y="2609"/>
              <a:ext cx="48" cy="18"/>
            </a:xfrm>
            <a:custGeom>
              <a:avLst/>
              <a:gdLst>
                <a:gd name="T0" fmla="*/ 5 w 96"/>
                <a:gd name="T1" fmla="*/ 5 h 36"/>
                <a:gd name="T2" fmla="*/ 17 w 96"/>
                <a:gd name="T3" fmla="*/ 7 h 36"/>
                <a:gd name="T4" fmla="*/ 27 w 96"/>
                <a:gd name="T5" fmla="*/ 10 h 36"/>
                <a:gd name="T6" fmla="*/ 37 w 96"/>
                <a:gd name="T7" fmla="*/ 14 h 36"/>
                <a:gd name="T8" fmla="*/ 48 w 96"/>
                <a:gd name="T9" fmla="*/ 18 h 36"/>
                <a:gd name="T10" fmla="*/ 58 w 96"/>
                <a:gd name="T11" fmla="*/ 23 h 36"/>
                <a:gd name="T12" fmla="*/ 70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2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3 h 36"/>
                <a:gd name="T48" fmla="*/ 5 w 96"/>
                <a:gd name="T49" fmla="*/ 5 h 36"/>
                <a:gd name="T50" fmla="*/ 5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5"/>
                  </a:moveTo>
                  <a:lnTo>
                    <a:pt x="17" y="7"/>
                  </a:lnTo>
                  <a:lnTo>
                    <a:pt x="27" y="10"/>
                  </a:lnTo>
                  <a:lnTo>
                    <a:pt x="37" y="14"/>
                  </a:lnTo>
                  <a:lnTo>
                    <a:pt x="48" y="18"/>
                  </a:lnTo>
                  <a:lnTo>
                    <a:pt x="58" y="23"/>
                  </a:lnTo>
                  <a:lnTo>
                    <a:pt x="70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956" y="2591"/>
              <a:ext cx="80" cy="17"/>
            </a:xfrm>
            <a:custGeom>
              <a:avLst/>
              <a:gdLst>
                <a:gd name="T0" fmla="*/ 6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3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2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7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2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6 w 160"/>
                <a:gd name="T81" fmla="*/ 36 h 36"/>
                <a:gd name="T82" fmla="*/ 6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6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7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2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617" y="2705"/>
              <a:ext cx="48" cy="17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1 h 36"/>
                <a:gd name="T6" fmla="*/ 38 w 96"/>
                <a:gd name="T7" fmla="*/ 14 h 36"/>
                <a:gd name="T8" fmla="*/ 48 w 96"/>
                <a:gd name="T9" fmla="*/ 19 h 36"/>
                <a:gd name="T10" fmla="*/ 58 w 96"/>
                <a:gd name="T11" fmla="*/ 22 h 36"/>
                <a:gd name="T12" fmla="*/ 70 w 96"/>
                <a:gd name="T13" fmla="*/ 27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3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4 h 36"/>
                <a:gd name="T38" fmla="*/ 14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3 h 36"/>
                <a:gd name="T46" fmla="*/ 3 w 96"/>
                <a:gd name="T47" fmla="*/ 4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8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06" y="2686"/>
              <a:ext cx="81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2 h 37"/>
                <a:gd name="T24" fmla="*/ 121 w 160"/>
                <a:gd name="T25" fmla="*/ 31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4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1 h 37"/>
                <a:gd name="T38" fmla="*/ 154 w 160"/>
                <a:gd name="T39" fmla="*/ 6 h 37"/>
                <a:gd name="T40" fmla="*/ 150 w 160"/>
                <a:gd name="T41" fmla="*/ 3 h 37"/>
                <a:gd name="T42" fmla="*/ 141 w 160"/>
                <a:gd name="T43" fmla="*/ 1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6 h 37"/>
                <a:gd name="T60" fmla="*/ 52 w 160"/>
                <a:gd name="T61" fmla="*/ 18 h 37"/>
                <a:gd name="T62" fmla="*/ 44 w 160"/>
                <a:gd name="T63" fmla="*/ 20 h 37"/>
                <a:gd name="T64" fmla="*/ 35 w 160"/>
                <a:gd name="T65" fmla="*/ 21 h 37"/>
                <a:gd name="T66" fmla="*/ 26 w 160"/>
                <a:gd name="T67" fmla="*/ 23 h 37"/>
                <a:gd name="T68" fmla="*/ 18 w 160"/>
                <a:gd name="T69" fmla="*/ 24 h 37"/>
                <a:gd name="T70" fmla="*/ 9 w 160"/>
                <a:gd name="T71" fmla="*/ 27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2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1"/>
                  </a:lnTo>
                  <a:lnTo>
                    <a:pt x="154" y="6"/>
                  </a:lnTo>
                  <a:lnTo>
                    <a:pt x="150" y="3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4" y="20"/>
                  </a:lnTo>
                  <a:lnTo>
                    <a:pt x="35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7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701" y="2690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3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3 h 35"/>
                <a:gd name="T46" fmla="*/ 3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3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91" y="267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3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1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9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6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3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3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9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785" y="267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1 h 36"/>
                <a:gd name="T6" fmla="*/ 37 w 96"/>
                <a:gd name="T7" fmla="*/ 15 h 36"/>
                <a:gd name="T8" fmla="*/ 47 w 96"/>
                <a:gd name="T9" fmla="*/ 19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4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1"/>
                  </a:lnTo>
                  <a:lnTo>
                    <a:pt x="37" y="15"/>
                  </a:lnTo>
                  <a:lnTo>
                    <a:pt x="47" y="19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775" y="2656"/>
              <a:ext cx="79" cy="18"/>
            </a:xfrm>
            <a:custGeom>
              <a:avLst/>
              <a:gdLst>
                <a:gd name="T0" fmla="*/ 6 w 160"/>
                <a:gd name="T1" fmla="*/ 37 h 37"/>
                <a:gd name="T2" fmla="*/ 15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3 w 160"/>
                <a:gd name="T9" fmla="*/ 37 h 37"/>
                <a:gd name="T10" fmla="*/ 51 w 160"/>
                <a:gd name="T11" fmla="*/ 36 h 37"/>
                <a:gd name="T12" fmla="*/ 60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8 w 160"/>
                <a:gd name="T19" fmla="*/ 33 h 37"/>
                <a:gd name="T20" fmla="*/ 98 w 160"/>
                <a:gd name="T21" fmla="*/ 33 h 37"/>
                <a:gd name="T22" fmla="*/ 109 w 160"/>
                <a:gd name="T23" fmla="*/ 31 h 37"/>
                <a:gd name="T24" fmla="*/ 120 w 160"/>
                <a:gd name="T25" fmla="*/ 31 h 37"/>
                <a:gd name="T26" fmla="*/ 132 w 160"/>
                <a:gd name="T27" fmla="*/ 29 h 37"/>
                <a:gd name="T28" fmla="*/ 142 w 160"/>
                <a:gd name="T29" fmla="*/ 27 h 37"/>
                <a:gd name="T30" fmla="*/ 151 w 160"/>
                <a:gd name="T31" fmla="*/ 23 h 37"/>
                <a:gd name="T32" fmla="*/ 158 w 160"/>
                <a:gd name="T33" fmla="*/ 19 h 37"/>
                <a:gd name="T34" fmla="*/ 160 w 160"/>
                <a:gd name="T35" fmla="*/ 14 h 37"/>
                <a:gd name="T36" fmla="*/ 157 w 160"/>
                <a:gd name="T37" fmla="*/ 10 h 37"/>
                <a:gd name="T38" fmla="*/ 154 w 160"/>
                <a:gd name="T39" fmla="*/ 5 h 37"/>
                <a:gd name="T40" fmla="*/ 149 w 160"/>
                <a:gd name="T41" fmla="*/ 3 h 37"/>
                <a:gd name="T42" fmla="*/ 140 w 160"/>
                <a:gd name="T43" fmla="*/ 0 h 37"/>
                <a:gd name="T44" fmla="*/ 130 w 160"/>
                <a:gd name="T45" fmla="*/ 0 h 37"/>
                <a:gd name="T46" fmla="*/ 119 w 160"/>
                <a:gd name="T47" fmla="*/ 1 h 37"/>
                <a:gd name="T48" fmla="*/ 109 w 160"/>
                <a:gd name="T49" fmla="*/ 4 h 37"/>
                <a:gd name="T50" fmla="*/ 98 w 160"/>
                <a:gd name="T51" fmla="*/ 6 h 37"/>
                <a:gd name="T52" fmla="*/ 87 w 160"/>
                <a:gd name="T53" fmla="*/ 8 h 37"/>
                <a:gd name="T54" fmla="*/ 78 w 160"/>
                <a:gd name="T55" fmla="*/ 11 h 37"/>
                <a:gd name="T56" fmla="*/ 67 w 160"/>
                <a:gd name="T57" fmla="*/ 13 h 37"/>
                <a:gd name="T58" fmla="*/ 59 w 160"/>
                <a:gd name="T59" fmla="*/ 15 h 37"/>
                <a:gd name="T60" fmla="*/ 51 w 160"/>
                <a:gd name="T61" fmla="*/ 16 h 37"/>
                <a:gd name="T62" fmla="*/ 43 w 160"/>
                <a:gd name="T63" fmla="*/ 19 h 37"/>
                <a:gd name="T64" fmla="*/ 35 w 160"/>
                <a:gd name="T65" fmla="*/ 20 h 37"/>
                <a:gd name="T66" fmla="*/ 26 w 160"/>
                <a:gd name="T67" fmla="*/ 22 h 37"/>
                <a:gd name="T68" fmla="*/ 18 w 160"/>
                <a:gd name="T69" fmla="*/ 23 h 37"/>
                <a:gd name="T70" fmla="*/ 10 w 160"/>
                <a:gd name="T71" fmla="*/ 26 h 37"/>
                <a:gd name="T72" fmla="*/ 2 w 160"/>
                <a:gd name="T73" fmla="*/ 27 h 37"/>
                <a:gd name="T74" fmla="*/ 0 w 160"/>
                <a:gd name="T75" fmla="*/ 29 h 37"/>
                <a:gd name="T76" fmla="*/ 2 w 160"/>
                <a:gd name="T77" fmla="*/ 31 h 37"/>
                <a:gd name="T78" fmla="*/ 4 w 160"/>
                <a:gd name="T79" fmla="*/ 35 h 37"/>
                <a:gd name="T80" fmla="*/ 6 w 160"/>
                <a:gd name="T81" fmla="*/ 37 h 37"/>
                <a:gd name="T82" fmla="*/ 6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09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60" y="14"/>
                  </a:lnTo>
                  <a:lnTo>
                    <a:pt x="157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7" y="13"/>
                  </a:lnTo>
                  <a:lnTo>
                    <a:pt x="59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869" y="2659"/>
              <a:ext cx="48" cy="18"/>
            </a:xfrm>
            <a:custGeom>
              <a:avLst/>
              <a:gdLst>
                <a:gd name="T0" fmla="*/ 4 w 95"/>
                <a:gd name="T1" fmla="*/ 5 h 36"/>
                <a:gd name="T2" fmla="*/ 16 w 95"/>
                <a:gd name="T3" fmla="*/ 7 h 36"/>
                <a:gd name="T4" fmla="*/ 26 w 95"/>
                <a:gd name="T5" fmla="*/ 11 h 36"/>
                <a:gd name="T6" fmla="*/ 36 w 95"/>
                <a:gd name="T7" fmla="*/ 14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1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2 h 36"/>
                <a:gd name="T24" fmla="*/ 93 w 95"/>
                <a:gd name="T25" fmla="*/ 30 h 36"/>
                <a:gd name="T26" fmla="*/ 82 w 95"/>
                <a:gd name="T27" fmla="*/ 24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9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1 h 36"/>
                <a:gd name="T40" fmla="*/ 1 w 95"/>
                <a:gd name="T41" fmla="*/ 0 h 36"/>
                <a:gd name="T42" fmla="*/ 0 w 95"/>
                <a:gd name="T43" fmla="*/ 1 h 36"/>
                <a:gd name="T44" fmla="*/ 0 w 95"/>
                <a:gd name="T45" fmla="*/ 3 h 36"/>
                <a:gd name="T46" fmla="*/ 2 w 95"/>
                <a:gd name="T47" fmla="*/ 4 h 36"/>
                <a:gd name="T48" fmla="*/ 4 w 95"/>
                <a:gd name="T49" fmla="*/ 5 h 36"/>
                <a:gd name="T50" fmla="*/ 4 w 95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6" y="14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1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3" y="30"/>
                  </a:lnTo>
                  <a:lnTo>
                    <a:pt x="82" y="24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9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858" y="264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3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10 h 36"/>
                <a:gd name="T38" fmla="*/ 154 w 160"/>
                <a:gd name="T39" fmla="*/ 5 h 36"/>
                <a:gd name="T40" fmla="*/ 149 w 160"/>
                <a:gd name="T41" fmla="*/ 3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1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6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53" y="2644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6 w 97"/>
                <a:gd name="T5" fmla="*/ 11 h 35"/>
                <a:gd name="T6" fmla="*/ 37 w 97"/>
                <a:gd name="T7" fmla="*/ 14 h 35"/>
                <a:gd name="T8" fmla="*/ 47 w 97"/>
                <a:gd name="T9" fmla="*/ 18 h 35"/>
                <a:gd name="T10" fmla="*/ 57 w 97"/>
                <a:gd name="T11" fmla="*/ 22 h 35"/>
                <a:gd name="T12" fmla="*/ 69 w 97"/>
                <a:gd name="T13" fmla="*/ 27 h 35"/>
                <a:gd name="T14" fmla="*/ 79 w 97"/>
                <a:gd name="T15" fmla="*/ 31 h 35"/>
                <a:gd name="T16" fmla="*/ 90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5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1 w 97"/>
                <a:gd name="T29" fmla="*/ 18 h 35"/>
                <a:gd name="T30" fmla="*/ 61 w 97"/>
                <a:gd name="T31" fmla="*/ 13 h 35"/>
                <a:gd name="T32" fmla="*/ 49 w 97"/>
                <a:gd name="T33" fmla="*/ 9 h 35"/>
                <a:gd name="T34" fmla="*/ 37 w 97"/>
                <a:gd name="T35" fmla="*/ 6 h 35"/>
                <a:gd name="T36" fmla="*/ 25 w 97"/>
                <a:gd name="T37" fmla="*/ 4 h 35"/>
                <a:gd name="T38" fmla="*/ 12 w 97"/>
                <a:gd name="T39" fmla="*/ 1 h 35"/>
                <a:gd name="T40" fmla="*/ 1 w 97"/>
                <a:gd name="T41" fmla="*/ 0 h 35"/>
                <a:gd name="T42" fmla="*/ 0 w 97"/>
                <a:gd name="T43" fmla="*/ 1 h 35"/>
                <a:gd name="T44" fmla="*/ 0 w 97"/>
                <a:gd name="T45" fmla="*/ 3 h 35"/>
                <a:gd name="T46" fmla="*/ 2 w 97"/>
                <a:gd name="T47" fmla="*/ 4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8"/>
                  </a:lnTo>
                  <a:lnTo>
                    <a:pt x="57" y="22"/>
                  </a:lnTo>
                  <a:lnTo>
                    <a:pt x="69" y="27"/>
                  </a:lnTo>
                  <a:lnTo>
                    <a:pt x="79" y="31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5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1" y="18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2" y="2625"/>
              <a:ext cx="81" cy="19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2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9 w 160"/>
                <a:gd name="T37" fmla="*/ 9 h 37"/>
                <a:gd name="T38" fmla="*/ 154 w 160"/>
                <a:gd name="T39" fmla="*/ 5 h 37"/>
                <a:gd name="T40" fmla="*/ 151 w 160"/>
                <a:gd name="T41" fmla="*/ 3 h 37"/>
                <a:gd name="T42" fmla="*/ 141 w 160"/>
                <a:gd name="T43" fmla="*/ 1 h 37"/>
                <a:gd name="T44" fmla="*/ 131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9 w 160"/>
                <a:gd name="T53" fmla="*/ 8 h 37"/>
                <a:gd name="T54" fmla="*/ 78 w 160"/>
                <a:gd name="T55" fmla="*/ 12 h 37"/>
                <a:gd name="T56" fmla="*/ 69 w 160"/>
                <a:gd name="T57" fmla="*/ 14 h 37"/>
                <a:gd name="T58" fmla="*/ 61 w 160"/>
                <a:gd name="T59" fmla="*/ 15 h 37"/>
                <a:gd name="T60" fmla="*/ 52 w 160"/>
                <a:gd name="T61" fmla="*/ 18 h 37"/>
                <a:gd name="T62" fmla="*/ 44 w 160"/>
                <a:gd name="T63" fmla="*/ 19 h 37"/>
                <a:gd name="T64" fmla="*/ 36 w 160"/>
                <a:gd name="T65" fmla="*/ 21 h 37"/>
                <a:gd name="T66" fmla="*/ 26 w 160"/>
                <a:gd name="T67" fmla="*/ 22 h 37"/>
                <a:gd name="T68" fmla="*/ 18 w 160"/>
                <a:gd name="T69" fmla="*/ 24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2 w 160"/>
                <a:gd name="T77" fmla="*/ 32 h 37"/>
                <a:gd name="T78" fmla="*/ 4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9" y="9"/>
                  </a:lnTo>
                  <a:lnTo>
                    <a:pt x="154" y="5"/>
                  </a:lnTo>
                  <a:lnTo>
                    <a:pt x="151" y="3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9" y="8"/>
                  </a:lnTo>
                  <a:lnTo>
                    <a:pt x="78" y="12"/>
                  </a:lnTo>
                  <a:lnTo>
                    <a:pt x="69" y="14"/>
                  </a:lnTo>
                  <a:lnTo>
                    <a:pt x="61" y="15"/>
                  </a:lnTo>
                  <a:lnTo>
                    <a:pt x="52" y="18"/>
                  </a:lnTo>
                  <a:lnTo>
                    <a:pt x="44" y="19"/>
                  </a:lnTo>
                  <a:lnTo>
                    <a:pt x="36" y="21"/>
                  </a:lnTo>
                  <a:lnTo>
                    <a:pt x="26" y="22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038" y="2629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7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69 w 97"/>
                <a:gd name="T13" fmla="*/ 27 h 35"/>
                <a:gd name="T14" fmla="*/ 80 w 97"/>
                <a:gd name="T15" fmla="*/ 31 h 35"/>
                <a:gd name="T16" fmla="*/ 90 w 97"/>
                <a:gd name="T17" fmla="*/ 35 h 35"/>
                <a:gd name="T18" fmla="*/ 95 w 97"/>
                <a:gd name="T19" fmla="*/ 35 h 35"/>
                <a:gd name="T20" fmla="*/ 97 w 97"/>
                <a:gd name="T21" fmla="*/ 34 h 35"/>
                <a:gd name="T22" fmla="*/ 96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2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7 w 97"/>
                <a:gd name="T35" fmla="*/ 6 h 35"/>
                <a:gd name="T36" fmla="*/ 25 w 97"/>
                <a:gd name="T37" fmla="*/ 4 h 35"/>
                <a:gd name="T38" fmla="*/ 13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3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69" y="27"/>
                  </a:lnTo>
                  <a:lnTo>
                    <a:pt x="80" y="31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2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027" y="2610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1 h 37"/>
                <a:gd name="T24" fmla="*/ 120 w 159"/>
                <a:gd name="T25" fmla="*/ 31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3 h 37"/>
                <a:gd name="T32" fmla="*/ 158 w 159"/>
                <a:gd name="T33" fmla="*/ 19 h 37"/>
                <a:gd name="T34" fmla="*/ 159 w 159"/>
                <a:gd name="T35" fmla="*/ 14 h 37"/>
                <a:gd name="T36" fmla="*/ 158 w 159"/>
                <a:gd name="T37" fmla="*/ 9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0 h 37"/>
                <a:gd name="T44" fmla="*/ 131 w 159"/>
                <a:gd name="T45" fmla="*/ 0 h 37"/>
                <a:gd name="T46" fmla="*/ 119 w 159"/>
                <a:gd name="T47" fmla="*/ 1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8 h 37"/>
                <a:gd name="T54" fmla="*/ 78 w 159"/>
                <a:gd name="T55" fmla="*/ 11 h 37"/>
                <a:gd name="T56" fmla="*/ 68 w 159"/>
                <a:gd name="T57" fmla="*/ 13 h 37"/>
                <a:gd name="T58" fmla="*/ 60 w 159"/>
                <a:gd name="T59" fmla="*/ 15 h 37"/>
                <a:gd name="T60" fmla="*/ 51 w 159"/>
                <a:gd name="T61" fmla="*/ 16 h 37"/>
                <a:gd name="T62" fmla="*/ 43 w 159"/>
                <a:gd name="T63" fmla="*/ 19 h 37"/>
                <a:gd name="T64" fmla="*/ 35 w 159"/>
                <a:gd name="T65" fmla="*/ 20 h 37"/>
                <a:gd name="T66" fmla="*/ 26 w 159"/>
                <a:gd name="T67" fmla="*/ 22 h 37"/>
                <a:gd name="T68" fmla="*/ 18 w 159"/>
                <a:gd name="T69" fmla="*/ 23 h 37"/>
                <a:gd name="T70" fmla="*/ 10 w 159"/>
                <a:gd name="T71" fmla="*/ 26 h 37"/>
                <a:gd name="T72" fmla="*/ 1 w 159"/>
                <a:gd name="T73" fmla="*/ 27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066" y="2654"/>
              <a:ext cx="124" cy="46"/>
            </a:xfrm>
            <a:custGeom>
              <a:avLst/>
              <a:gdLst>
                <a:gd name="T0" fmla="*/ 3 w 248"/>
                <a:gd name="T1" fmla="*/ 5 h 91"/>
                <a:gd name="T2" fmla="*/ 18 w 248"/>
                <a:gd name="T3" fmla="*/ 12 h 91"/>
                <a:gd name="T4" fmla="*/ 32 w 248"/>
                <a:gd name="T5" fmla="*/ 18 h 91"/>
                <a:gd name="T6" fmla="*/ 47 w 248"/>
                <a:gd name="T7" fmla="*/ 25 h 91"/>
                <a:gd name="T8" fmla="*/ 62 w 248"/>
                <a:gd name="T9" fmla="*/ 31 h 91"/>
                <a:gd name="T10" fmla="*/ 78 w 248"/>
                <a:gd name="T11" fmla="*/ 37 h 91"/>
                <a:gd name="T12" fmla="*/ 93 w 248"/>
                <a:gd name="T13" fmla="*/ 43 h 91"/>
                <a:gd name="T14" fmla="*/ 108 w 248"/>
                <a:gd name="T15" fmla="*/ 47 h 91"/>
                <a:gd name="T16" fmla="*/ 124 w 248"/>
                <a:gd name="T17" fmla="*/ 53 h 91"/>
                <a:gd name="T18" fmla="*/ 139 w 248"/>
                <a:gd name="T19" fmla="*/ 58 h 91"/>
                <a:gd name="T20" fmla="*/ 154 w 248"/>
                <a:gd name="T21" fmla="*/ 62 h 91"/>
                <a:gd name="T22" fmla="*/ 170 w 248"/>
                <a:gd name="T23" fmla="*/ 67 h 91"/>
                <a:gd name="T24" fmla="*/ 185 w 248"/>
                <a:gd name="T25" fmla="*/ 71 h 91"/>
                <a:gd name="T26" fmla="*/ 201 w 248"/>
                <a:gd name="T27" fmla="*/ 76 h 91"/>
                <a:gd name="T28" fmla="*/ 216 w 248"/>
                <a:gd name="T29" fmla="*/ 82 h 91"/>
                <a:gd name="T30" fmla="*/ 232 w 248"/>
                <a:gd name="T31" fmla="*/ 86 h 91"/>
                <a:gd name="T32" fmla="*/ 247 w 248"/>
                <a:gd name="T33" fmla="*/ 91 h 91"/>
                <a:gd name="T34" fmla="*/ 248 w 248"/>
                <a:gd name="T35" fmla="*/ 90 h 91"/>
                <a:gd name="T36" fmla="*/ 247 w 248"/>
                <a:gd name="T37" fmla="*/ 88 h 91"/>
                <a:gd name="T38" fmla="*/ 246 w 248"/>
                <a:gd name="T39" fmla="*/ 85 h 91"/>
                <a:gd name="T40" fmla="*/ 244 w 248"/>
                <a:gd name="T41" fmla="*/ 84 h 91"/>
                <a:gd name="T42" fmla="*/ 229 w 248"/>
                <a:gd name="T43" fmla="*/ 78 h 91"/>
                <a:gd name="T44" fmla="*/ 214 w 248"/>
                <a:gd name="T45" fmla="*/ 73 h 91"/>
                <a:gd name="T46" fmla="*/ 199 w 248"/>
                <a:gd name="T47" fmla="*/ 67 h 91"/>
                <a:gd name="T48" fmla="*/ 183 w 248"/>
                <a:gd name="T49" fmla="*/ 62 h 91"/>
                <a:gd name="T50" fmla="*/ 168 w 248"/>
                <a:gd name="T51" fmla="*/ 58 h 91"/>
                <a:gd name="T52" fmla="*/ 153 w 248"/>
                <a:gd name="T53" fmla="*/ 53 h 91"/>
                <a:gd name="T54" fmla="*/ 137 w 248"/>
                <a:gd name="T55" fmla="*/ 48 h 91"/>
                <a:gd name="T56" fmla="*/ 122 w 248"/>
                <a:gd name="T57" fmla="*/ 44 h 91"/>
                <a:gd name="T58" fmla="*/ 107 w 248"/>
                <a:gd name="T59" fmla="*/ 39 h 91"/>
                <a:gd name="T60" fmla="*/ 91 w 248"/>
                <a:gd name="T61" fmla="*/ 35 h 91"/>
                <a:gd name="T62" fmla="*/ 76 w 248"/>
                <a:gd name="T63" fmla="*/ 29 h 91"/>
                <a:gd name="T64" fmla="*/ 61 w 248"/>
                <a:gd name="T65" fmla="*/ 24 h 91"/>
                <a:gd name="T66" fmla="*/ 46 w 248"/>
                <a:gd name="T67" fmla="*/ 18 h 91"/>
                <a:gd name="T68" fmla="*/ 31 w 248"/>
                <a:gd name="T69" fmla="*/ 13 h 91"/>
                <a:gd name="T70" fmla="*/ 16 w 248"/>
                <a:gd name="T71" fmla="*/ 7 h 91"/>
                <a:gd name="T72" fmla="*/ 1 w 248"/>
                <a:gd name="T73" fmla="*/ 0 h 91"/>
                <a:gd name="T74" fmla="*/ 0 w 248"/>
                <a:gd name="T75" fmla="*/ 0 h 91"/>
                <a:gd name="T76" fmla="*/ 1 w 248"/>
                <a:gd name="T77" fmla="*/ 2 h 91"/>
                <a:gd name="T78" fmla="*/ 2 w 248"/>
                <a:gd name="T79" fmla="*/ 3 h 91"/>
                <a:gd name="T80" fmla="*/ 3 w 248"/>
                <a:gd name="T81" fmla="*/ 5 h 91"/>
                <a:gd name="T82" fmla="*/ 3 w 248"/>
                <a:gd name="T83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91">
                  <a:moveTo>
                    <a:pt x="3" y="5"/>
                  </a:moveTo>
                  <a:lnTo>
                    <a:pt x="18" y="12"/>
                  </a:lnTo>
                  <a:lnTo>
                    <a:pt x="32" y="18"/>
                  </a:lnTo>
                  <a:lnTo>
                    <a:pt x="47" y="25"/>
                  </a:lnTo>
                  <a:lnTo>
                    <a:pt x="62" y="31"/>
                  </a:lnTo>
                  <a:lnTo>
                    <a:pt x="78" y="37"/>
                  </a:lnTo>
                  <a:lnTo>
                    <a:pt x="93" y="43"/>
                  </a:lnTo>
                  <a:lnTo>
                    <a:pt x="108" y="47"/>
                  </a:lnTo>
                  <a:lnTo>
                    <a:pt x="124" y="53"/>
                  </a:lnTo>
                  <a:lnTo>
                    <a:pt x="139" y="58"/>
                  </a:lnTo>
                  <a:lnTo>
                    <a:pt x="154" y="62"/>
                  </a:lnTo>
                  <a:lnTo>
                    <a:pt x="170" y="67"/>
                  </a:lnTo>
                  <a:lnTo>
                    <a:pt x="185" y="71"/>
                  </a:lnTo>
                  <a:lnTo>
                    <a:pt x="201" y="76"/>
                  </a:lnTo>
                  <a:lnTo>
                    <a:pt x="216" y="82"/>
                  </a:lnTo>
                  <a:lnTo>
                    <a:pt x="232" y="86"/>
                  </a:lnTo>
                  <a:lnTo>
                    <a:pt x="247" y="91"/>
                  </a:lnTo>
                  <a:lnTo>
                    <a:pt x="248" y="90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4" y="84"/>
                  </a:lnTo>
                  <a:lnTo>
                    <a:pt x="229" y="78"/>
                  </a:lnTo>
                  <a:lnTo>
                    <a:pt x="214" y="73"/>
                  </a:lnTo>
                  <a:lnTo>
                    <a:pt x="199" y="67"/>
                  </a:lnTo>
                  <a:lnTo>
                    <a:pt x="183" y="62"/>
                  </a:lnTo>
                  <a:lnTo>
                    <a:pt x="168" y="58"/>
                  </a:lnTo>
                  <a:lnTo>
                    <a:pt x="153" y="53"/>
                  </a:lnTo>
                  <a:lnTo>
                    <a:pt x="137" y="48"/>
                  </a:lnTo>
                  <a:lnTo>
                    <a:pt x="122" y="44"/>
                  </a:lnTo>
                  <a:lnTo>
                    <a:pt x="107" y="39"/>
                  </a:lnTo>
                  <a:lnTo>
                    <a:pt x="91" y="35"/>
                  </a:lnTo>
                  <a:lnTo>
                    <a:pt x="76" y="29"/>
                  </a:lnTo>
                  <a:lnTo>
                    <a:pt x="61" y="24"/>
                  </a:lnTo>
                  <a:lnTo>
                    <a:pt x="46" y="18"/>
                  </a:lnTo>
                  <a:lnTo>
                    <a:pt x="31" y="13"/>
                  </a:lnTo>
                  <a:lnTo>
                    <a:pt x="16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602" y="2644"/>
              <a:ext cx="514" cy="99"/>
            </a:xfrm>
            <a:custGeom>
              <a:avLst/>
              <a:gdLst>
                <a:gd name="T0" fmla="*/ 995 w 1027"/>
                <a:gd name="T1" fmla="*/ 6 h 197"/>
                <a:gd name="T2" fmla="*/ 930 w 1027"/>
                <a:gd name="T3" fmla="*/ 16 h 197"/>
                <a:gd name="T4" fmla="*/ 865 w 1027"/>
                <a:gd name="T5" fmla="*/ 26 h 197"/>
                <a:gd name="T6" fmla="*/ 801 w 1027"/>
                <a:gd name="T7" fmla="*/ 36 h 197"/>
                <a:gd name="T8" fmla="*/ 736 w 1027"/>
                <a:gd name="T9" fmla="*/ 45 h 197"/>
                <a:gd name="T10" fmla="*/ 672 w 1027"/>
                <a:gd name="T11" fmla="*/ 54 h 197"/>
                <a:gd name="T12" fmla="*/ 607 w 1027"/>
                <a:gd name="T13" fmla="*/ 65 h 197"/>
                <a:gd name="T14" fmla="*/ 543 w 1027"/>
                <a:gd name="T15" fmla="*/ 74 h 197"/>
                <a:gd name="T16" fmla="*/ 478 w 1027"/>
                <a:gd name="T17" fmla="*/ 86 h 197"/>
                <a:gd name="T18" fmla="*/ 416 w 1027"/>
                <a:gd name="T19" fmla="*/ 98 h 197"/>
                <a:gd name="T20" fmla="*/ 353 w 1027"/>
                <a:gd name="T21" fmla="*/ 112 h 197"/>
                <a:gd name="T22" fmla="*/ 290 w 1027"/>
                <a:gd name="T23" fmla="*/ 127 h 197"/>
                <a:gd name="T24" fmla="*/ 227 w 1027"/>
                <a:gd name="T25" fmla="*/ 142 h 197"/>
                <a:gd name="T26" fmla="*/ 165 w 1027"/>
                <a:gd name="T27" fmla="*/ 157 h 197"/>
                <a:gd name="T28" fmla="*/ 101 w 1027"/>
                <a:gd name="T29" fmla="*/ 171 h 197"/>
                <a:gd name="T30" fmla="*/ 38 w 1027"/>
                <a:gd name="T31" fmla="*/ 183 h 197"/>
                <a:gd name="T32" fmla="*/ 3 w 1027"/>
                <a:gd name="T33" fmla="*/ 190 h 197"/>
                <a:gd name="T34" fmla="*/ 0 w 1027"/>
                <a:gd name="T35" fmla="*/ 196 h 197"/>
                <a:gd name="T36" fmla="*/ 31 w 1027"/>
                <a:gd name="T37" fmla="*/ 194 h 197"/>
                <a:gd name="T38" fmla="*/ 90 w 1027"/>
                <a:gd name="T39" fmla="*/ 186 h 197"/>
                <a:gd name="T40" fmla="*/ 149 w 1027"/>
                <a:gd name="T41" fmla="*/ 174 h 197"/>
                <a:gd name="T42" fmla="*/ 206 w 1027"/>
                <a:gd name="T43" fmla="*/ 160 h 197"/>
                <a:gd name="T44" fmla="*/ 265 w 1027"/>
                <a:gd name="T45" fmla="*/ 145 h 197"/>
                <a:gd name="T46" fmla="*/ 323 w 1027"/>
                <a:gd name="T47" fmla="*/ 130 h 197"/>
                <a:gd name="T48" fmla="*/ 380 w 1027"/>
                <a:gd name="T49" fmla="*/ 115 h 197"/>
                <a:gd name="T50" fmla="*/ 438 w 1027"/>
                <a:gd name="T51" fmla="*/ 102 h 197"/>
                <a:gd name="T52" fmla="*/ 501 w 1027"/>
                <a:gd name="T53" fmla="*/ 89 h 197"/>
                <a:gd name="T54" fmla="*/ 572 w 1027"/>
                <a:gd name="T55" fmla="*/ 77 h 197"/>
                <a:gd name="T56" fmla="*/ 642 w 1027"/>
                <a:gd name="T57" fmla="*/ 65 h 197"/>
                <a:gd name="T58" fmla="*/ 712 w 1027"/>
                <a:gd name="T59" fmla="*/ 54 h 197"/>
                <a:gd name="T60" fmla="*/ 781 w 1027"/>
                <a:gd name="T61" fmla="*/ 43 h 197"/>
                <a:gd name="T62" fmla="*/ 852 w 1027"/>
                <a:gd name="T63" fmla="*/ 33 h 197"/>
                <a:gd name="T64" fmla="*/ 921 w 1027"/>
                <a:gd name="T65" fmla="*/ 20 h 197"/>
                <a:gd name="T66" fmla="*/ 991 w 1027"/>
                <a:gd name="T67" fmla="*/ 8 h 197"/>
                <a:gd name="T68" fmla="*/ 1027 w 1027"/>
                <a:gd name="T69" fmla="*/ 1 h 197"/>
                <a:gd name="T70" fmla="*/ 1027 w 1027"/>
                <a:gd name="T71" fmla="*/ 0 h 197"/>
                <a:gd name="T72" fmla="*/ 1027 w 102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7" h="197">
                  <a:moveTo>
                    <a:pt x="1027" y="0"/>
                  </a:moveTo>
                  <a:lnTo>
                    <a:pt x="995" y="6"/>
                  </a:lnTo>
                  <a:lnTo>
                    <a:pt x="962" y="11"/>
                  </a:lnTo>
                  <a:lnTo>
                    <a:pt x="930" y="16"/>
                  </a:lnTo>
                  <a:lnTo>
                    <a:pt x="898" y="21"/>
                  </a:lnTo>
                  <a:lnTo>
                    <a:pt x="865" y="26"/>
                  </a:lnTo>
                  <a:lnTo>
                    <a:pt x="833" y="31"/>
                  </a:lnTo>
                  <a:lnTo>
                    <a:pt x="801" y="36"/>
                  </a:lnTo>
                  <a:lnTo>
                    <a:pt x="769" y="41"/>
                  </a:lnTo>
                  <a:lnTo>
                    <a:pt x="736" y="45"/>
                  </a:lnTo>
                  <a:lnTo>
                    <a:pt x="704" y="50"/>
                  </a:lnTo>
                  <a:lnTo>
                    <a:pt x="672" y="54"/>
                  </a:lnTo>
                  <a:lnTo>
                    <a:pt x="640" y="59"/>
                  </a:lnTo>
                  <a:lnTo>
                    <a:pt x="607" y="65"/>
                  </a:lnTo>
                  <a:lnTo>
                    <a:pt x="575" y="69"/>
                  </a:lnTo>
                  <a:lnTo>
                    <a:pt x="543" y="74"/>
                  </a:lnTo>
                  <a:lnTo>
                    <a:pt x="510" y="80"/>
                  </a:lnTo>
                  <a:lnTo>
                    <a:pt x="478" y="86"/>
                  </a:lnTo>
                  <a:lnTo>
                    <a:pt x="447" y="91"/>
                  </a:lnTo>
                  <a:lnTo>
                    <a:pt x="416" y="98"/>
                  </a:lnTo>
                  <a:lnTo>
                    <a:pt x="384" y="105"/>
                  </a:lnTo>
                  <a:lnTo>
                    <a:pt x="353" y="112"/>
                  </a:lnTo>
                  <a:lnTo>
                    <a:pt x="321" y="119"/>
                  </a:lnTo>
                  <a:lnTo>
                    <a:pt x="290" y="127"/>
                  </a:lnTo>
                  <a:lnTo>
                    <a:pt x="258" y="134"/>
                  </a:lnTo>
                  <a:lnTo>
                    <a:pt x="227" y="142"/>
                  </a:lnTo>
                  <a:lnTo>
                    <a:pt x="196" y="150"/>
                  </a:lnTo>
                  <a:lnTo>
                    <a:pt x="165" y="157"/>
                  </a:lnTo>
                  <a:lnTo>
                    <a:pt x="132" y="164"/>
                  </a:lnTo>
                  <a:lnTo>
                    <a:pt x="101" y="171"/>
                  </a:lnTo>
                  <a:lnTo>
                    <a:pt x="69" y="178"/>
                  </a:lnTo>
                  <a:lnTo>
                    <a:pt x="38" y="183"/>
                  </a:lnTo>
                  <a:lnTo>
                    <a:pt x="6" y="189"/>
                  </a:lnTo>
                  <a:lnTo>
                    <a:pt x="3" y="190"/>
                  </a:lnTo>
                  <a:lnTo>
                    <a:pt x="1" y="194"/>
                  </a:lnTo>
                  <a:lnTo>
                    <a:pt x="0" y="196"/>
                  </a:lnTo>
                  <a:lnTo>
                    <a:pt x="1" y="197"/>
                  </a:lnTo>
                  <a:lnTo>
                    <a:pt x="31" y="194"/>
                  </a:lnTo>
                  <a:lnTo>
                    <a:pt x="60" y="190"/>
                  </a:lnTo>
                  <a:lnTo>
                    <a:pt x="90" y="186"/>
                  </a:lnTo>
                  <a:lnTo>
                    <a:pt x="120" y="180"/>
                  </a:lnTo>
                  <a:lnTo>
                    <a:pt x="149" y="174"/>
                  </a:lnTo>
                  <a:lnTo>
                    <a:pt x="177" y="167"/>
                  </a:lnTo>
                  <a:lnTo>
                    <a:pt x="206" y="160"/>
                  </a:lnTo>
                  <a:lnTo>
                    <a:pt x="236" y="152"/>
                  </a:lnTo>
                  <a:lnTo>
                    <a:pt x="265" y="145"/>
                  </a:lnTo>
                  <a:lnTo>
                    <a:pt x="294" y="137"/>
                  </a:lnTo>
                  <a:lnTo>
                    <a:pt x="323" y="130"/>
                  </a:lnTo>
                  <a:lnTo>
                    <a:pt x="351" y="122"/>
                  </a:lnTo>
                  <a:lnTo>
                    <a:pt x="380" y="115"/>
                  </a:lnTo>
                  <a:lnTo>
                    <a:pt x="409" y="109"/>
                  </a:lnTo>
                  <a:lnTo>
                    <a:pt x="438" y="102"/>
                  </a:lnTo>
                  <a:lnTo>
                    <a:pt x="467" y="96"/>
                  </a:lnTo>
                  <a:lnTo>
                    <a:pt x="501" y="89"/>
                  </a:lnTo>
                  <a:lnTo>
                    <a:pt x="537" y="83"/>
                  </a:lnTo>
                  <a:lnTo>
                    <a:pt x="572" y="77"/>
                  </a:lnTo>
                  <a:lnTo>
                    <a:pt x="606" y="71"/>
                  </a:lnTo>
                  <a:lnTo>
                    <a:pt x="642" y="65"/>
                  </a:lnTo>
                  <a:lnTo>
                    <a:pt x="676" y="60"/>
                  </a:lnTo>
                  <a:lnTo>
                    <a:pt x="712" y="54"/>
                  </a:lnTo>
                  <a:lnTo>
                    <a:pt x="747" y="49"/>
                  </a:lnTo>
                  <a:lnTo>
                    <a:pt x="781" y="43"/>
                  </a:lnTo>
                  <a:lnTo>
                    <a:pt x="817" y="37"/>
                  </a:lnTo>
                  <a:lnTo>
                    <a:pt x="852" y="33"/>
                  </a:lnTo>
                  <a:lnTo>
                    <a:pt x="886" y="27"/>
                  </a:lnTo>
                  <a:lnTo>
                    <a:pt x="921" y="20"/>
                  </a:lnTo>
                  <a:lnTo>
                    <a:pt x="957" y="14"/>
                  </a:lnTo>
                  <a:lnTo>
                    <a:pt x="991" y="8"/>
                  </a:lnTo>
                  <a:lnTo>
                    <a:pt x="1026" y="1"/>
                  </a:lnTo>
                  <a:lnTo>
                    <a:pt x="1027" y="1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76" y="2669"/>
              <a:ext cx="194" cy="30"/>
            </a:xfrm>
            <a:custGeom>
              <a:avLst/>
              <a:gdLst>
                <a:gd name="T0" fmla="*/ 387 w 389"/>
                <a:gd name="T1" fmla="*/ 0 h 60"/>
                <a:gd name="T2" fmla="*/ 363 w 389"/>
                <a:gd name="T3" fmla="*/ 1 h 60"/>
                <a:gd name="T4" fmla="*/ 340 w 389"/>
                <a:gd name="T5" fmla="*/ 3 h 60"/>
                <a:gd name="T6" fmla="*/ 316 w 389"/>
                <a:gd name="T7" fmla="*/ 6 h 60"/>
                <a:gd name="T8" fmla="*/ 293 w 389"/>
                <a:gd name="T9" fmla="*/ 8 h 60"/>
                <a:gd name="T10" fmla="*/ 269 w 389"/>
                <a:gd name="T11" fmla="*/ 11 h 60"/>
                <a:gd name="T12" fmla="*/ 246 w 389"/>
                <a:gd name="T13" fmla="*/ 14 h 60"/>
                <a:gd name="T14" fmla="*/ 221 w 389"/>
                <a:gd name="T15" fmla="*/ 18 h 60"/>
                <a:gd name="T16" fmla="*/ 198 w 389"/>
                <a:gd name="T17" fmla="*/ 22 h 60"/>
                <a:gd name="T18" fmla="*/ 174 w 389"/>
                <a:gd name="T19" fmla="*/ 25 h 60"/>
                <a:gd name="T20" fmla="*/ 151 w 389"/>
                <a:gd name="T21" fmla="*/ 29 h 60"/>
                <a:gd name="T22" fmla="*/ 127 w 389"/>
                <a:gd name="T23" fmla="*/ 33 h 60"/>
                <a:gd name="T24" fmla="*/ 104 w 389"/>
                <a:gd name="T25" fmla="*/ 37 h 60"/>
                <a:gd name="T26" fmla="*/ 80 w 389"/>
                <a:gd name="T27" fmla="*/ 41 h 60"/>
                <a:gd name="T28" fmla="*/ 57 w 389"/>
                <a:gd name="T29" fmla="*/ 45 h 60"/>
                <a:gd name="T30" fmla="*/ 32 w 389"/>
                <a:gd name="T31" fmla="*/ 48 h 60"/>
                <a:gd name="T32" fmla="*/ 9 w 389"/>
                <a:gd name="T33" fmla="*/ 52 h 60"/>
                <a:gd name="T34" fmla="*/ 6 w 389"/>
                <a:gd name="T35" fmla="*/ 54 h 60"/>
                <a:gd name="T36" fmla="*/ 2 w 389"/>
                <a:gd name="T37" fmla="*/ 56 h 60"/>
                <a:gd name="T38" fmla="*/ 0 w 389"/>
                <a:gd name="T39" fmla="*/ 59 h 60"/>
                <a:gd name="T40" fmla="*/ 2 w 389"/>
                <a:gd name="T41" fmla="*/ 60 h 60"/>
                <a:gd name="T42" fmla="*/ 27 w 389"/>
                <a:gd name="T43" fmla="*/ 57 h 60"/>
                <a:gd name="T44" fmla="*/ 50 w 389"/>
                <a:gd name="T45" fmla="*/ 55 h 60"/>
                <a:gd name="T46" fmla="*/ 74 w 389"/>
                <a:gd name="T47" fmla="*/ 53 h 60"/>
                <a:gd name="T48" fmla="*/ 98 w 389"/>
                <a:gd name="T49" fmla="*/ 49 h 60"/>
                <a:gd name="T50" fmla="*/ 121 w 389"/>
                <a:gd name="T51" fmla="*/ 45 h 60"/>
                <a:gd name="T52" fmla="*/ 145 w 389"/>
                <a:gd name="T53" fmla="*/ 41 h 60"/>
                <a:gd name="T54" fmla="*/ 168 w 389"/>
                <a:gd name="T55" fmla="*/ 37 h 60"/>
                <a:gd name="T56" fmla="*/ 193 w 389"/>
                <a:gd name="T57" fmla="*/ 32 h 60"/>
                <a:gd name="T58" fmla="*/ 217 w 389"/>
                <a:gd name="T59" fmla="*/ 29 h 60"/>
                <a:gd name="T60" fmla="*/ 240 w 389"/>
                <a:gd name="T61" fmla="*/ 24 h 60"/>
                <a:gd name="T62" fmla="*/ 264 w 389"/>
                <a:gd name="T63" fmla="*/ 19 h 60"/>
                <a:gd name="T64" fmla="*/ 287 w 389"/>
                <a:gd name="T65" fmla="*/ 16 h 60"/>
                <a:gd name="T66" fmla="*/ 311 w 389"/>
                <a:gd name="T67" fmla="*/ 12 h 60"/>
                <a:gd name="T68" fmla="*/ 336 w 389"/>
                <a:gd name="T69" fmla="*/ 9 h 60"/>
                <a:gd name="T70" fmla="*/ 359 w 389"/>
                <a:gd name="T71" fmla="*/ 7 h 60"/>
                <a:gd name="T72" fmla="*/ 383 w 389"/>
                <a:gd name="T73" fmla="*/ 4 h 60"/>
                <a:gd name="T74" fmla="*/ 385 w 389"/>
                <a:gd name="T75" fmla="*/ 3 h 60"/>
                <a:gd name="T76" fmla="*/ 387 w 389"/>
                <a:gd name="T77" fmla="*/ 2 h 60"/>
                <a:gd name="T78" fmla="*/ 389 w 389"/>
                <a:gd name="T79" fmla="*/ 1 h 60"/>
                <a:gd name="T80" fmla="*/ 387 w 389"/>
                <a:gd name="T81" fmla="*/ 0 h 60"/>
                <a:gd name="T82" fmla="*/ 387 w 389"/>
                <a:gd name="T8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9" h="60">
                  <a:moveTo>
                    <a:pt x="387" y="0"/>
                  </a:moveTo>
                  <a:lnTo>
                    <a:pt x="363" y="1"/>
                  </a:lnTo>
                  <a:lnTo>
                    <a:pt x="340" y="3"/>
                  </a:lnTo>
                  <a:lnTo>
                    <a:pt x="316" y="6"/>
                  </a:lnTo>
                  <a:lnTo>
                    <a:pt x="293" y="8"/>
                  </a:lnTo>
                  <a:lnTo>
                    <a:pt x="269" y="11"/>
                  </a:lnTo>
                  <a:lnTo>
                    <a:pt x="246" y="14"/>
                  </a:lnTo>
                  <a:lnTo>
                    <a:pt x="221" y="18"/>
                  </a:lnTo>
                  <a:lnTo>
                    <a:pt x="198" y="22"/>
                  </a:lnTo>
                  <a:lnTo>
                    <a:pt x="174" y="25"/>
                  </a:lnTo>
                  <a:lnTo>
                    <a:pt x="151" y="29"/>
                  </a:lnTo>
                  <a:lnTo>
                    <a:pt x="127" y="33"/>
                  </a:lnTo>
                  <a:lnTo>
                    <a:pt x="104" y="37"/>
                  </a:lnTo>
                  <a:lnTo>
                    <a:pt x="80" y="41"/>
                  </a:lnTo>
                  <a:lnTo>
                    <a:pt x="57" y="45"/>
                  </a:lnTo>
                  <a:lnTo>
                    <a:pt x="32" y="48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7" y="57"/>
                  </a:lnTo>
                  <a:lnTo>
                    <a:pt x="50" y="55"/>
                  </a:lnTo>
                  <a:lnTo>
                    <a:pt x="74" y="53"/>
                  </a:lnTo>
                  <a:lnTo>
                    <a:pt x="98" y="49"/>
                  </a:lnTo>
                  <a:lnTo>
                    <a:pt x="121" y="45"/>
                  </a:lnTo>
                  <a:lnTo>
                    <a:pt x="145" y="41"/>
                  </a:lnTo>
                  <a:lnTo>
                    <a:pt x="168" y="37"/>
                  </a:lnTo>
                  <a:lnTo>
                    <a:pt x="193" y="32"/>
                  </a:lnTo>
                  <a:lnTo>
                    <a:pt x="217" y="29"/>
                  </a:lnTo>
                  <a:lnTo>
                    <a:pt x="240" y="24"/>
                  </a:lnTo>
                  <a:lnTo>
                    <a:pt x="264" y="19"/>
                  </a:lnTo>
                  <a:lnTo>
                    <a:pt x="287" y="16"/>
                  </a:lnTo>
                  <a:lnTo>
                    <a:pt x="311" y="12"/>
                  </a:lnTo>
                  <a:lnTo>
                    <a:pt x="336" y="9"/>
                  </a:lnTo>
                  <a:lnTo>
                    <a:pt x="359" y="7"/>
                  </a:lnTo>
                  <a:lnTo>
                    <a:pt x="383" y="4"/>
                  </a:lnTo>
                  <a:lnTo>
                    <a:pt x="385" y="3"/>
                  </a:lnTo>
                  <a:lnTo>
                    <a:pt x="387" y="2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954" y="2749"/>
              <a:ext cx="257" cy="76"/>
            </a:xfrm>
            <a:custGeom>
              <a:avLst/>
              <a:gdLst>
                <a:gd name="T0" fmla="*/ 496 w 514"/>
                <a:gd name="T1" fmla="*/ 5 h 152"/>
                <a:gd name="T2" fmla="*/ 464 w 514"/>
                <a:gd name="T3" fmla="*/ 15 h 152"/>
                <a:gd name="T4" fmla="*/ 432 w 514"/>
                <a:gd name="T5" fmla="*/ 24 h 152"/>
                <a:gd name="T6" fmla="*/ 401 w 514"/>
                <a:gd name="T7" fmla="*/ 35 h 152"/>
                <a:gd name="T8" fmla="*/ 369 w 514"/>
                <a:gd name="T9" fmla="*/ 43 h 152"/>
                <a:gd name="T10" fmla="*/ 336 w 514"/>
                <a:gd name="T11" fmla="*/ 52 h 152"/>
                <a:gd name="T12" fmla="*/ 304 w 514"/>
                <a:gd name="T13" fmla="*/ 60 h 152"/>
                <a:gd name="T14" fmla="*/ 272 w 514"/>
                <a:gd name="T15" fmla="*/ 67 h 152"/>
                <a:gd name="T16" fmla="*/ 241 w 514"/>
                <a:gd name="T17" fmla="*/ 74 h 152"/>
                <a:gd name="T18" fmla="*/ 210 w 514"/>
                <a:gd name="T19" fmla="*/ 80 h 152"/>
                <a:gd name="T20" fmla="*/ 179 w 514"/>
                <a:gd name="T21" fmla="*/ 85 h 152"/>
                <a:gd name="T22" fmla="*/ 147 w 514"/>
                <a:gd name="T23" fmla="*/ 92 h 152"/>
                <a:gd name="T24" fmla="*/ 116 w 514"/>
                <a:gd name="T25" fmla="*/ 100 h 152"/>
                <a:gd name="T26" fmla="*/ 85 w 514"/>
                <a:gd name="T27" fmla="*/ 108 h 152"/>
                <a:gd name="T28" fmla="*/ 55 w 514"/>
                <a:gd name="T29" fmla="*/ 118 h 152"/>
                <a:gd name="T30" fmla="*/ 25 w 514"/>
                <a:gd name="T31" fmla="*/ 128 h 152"/>
                <a:gd name="T32" fmla="*/ 6 w 514"/>
                <a:gd name="T33" fmla="*/ 138 h 152"/>
                <a:gd name="T34" fmla="*/ 0 w 514"/>
                <a:gd name="T35" fmla="*/ 151 h 152"/>
                <a:gd name="T36" fmla="*/ 23 w 514"/>
                <a:gd name="T37" fmla="*/ 149 h 152"/>
                <a:gd name="T38" fmla="*/ 59 w 514"/>
                <a:gd name="T39" fmla="*/ 139 h 152"/>
                <a:gd name="T40" fmla="*/ 93 w 514"/>
                <a:gd name="T41" fmla="*/ 130 h 152"/>
                <a:gd name="T42" fmla="*/ 128 w 514"/>
                <a:gd name="T43" fmla="*/ 121 h 152"/>
                <a:gd name="T44" fmla="*/ 164 w 514"/>
                <a:gd name="T45" fmla="*/ 111 h 152"/>
                <a:gd name="T46" fmla="*/ 198 w 514"/>
                <a:gd name="T47" fmla="*/ 101 h 152"/>
                <a:gd name="T48" fmla="*/ 233 w 514"/>
                <a:gd name="T49" fmla="*/ 91 h 152"/>
                <a:gd name="T50" fmla="*/ 267 w 514"/>
                <a:gd name="T51" fmla="*/ 82 h 152"/>
                <a:gd name="T52" fmla="*/ 298 w 514"/>
                <a:gd name="T53" fmla="*/ 74 h 152"/>
                <a:gd name="T54" fmla="*/ 327 w 514"/>
                <a:gd name="T55" fmla="*/ 66 h 152"/>
                <a:gd name="T56" fmla="*/ 355 w 514"/>
                <a:gd name="T57" fmla="*/ 58 h 152"/>
                <a:gd name="T58" fmla="*/ 383 w 514"/>
                <a:gd name="T59" fmla="*/ 50 h 152"/>
                <a:gd name="T60" fmla="*/ 410 w 514"/>
                <a:gd name="T61" fmla="*/ 40 h 152"/>
                <a:gd name="T62" fmla="*/ 438 w 514"/>
                <a:gd name="T63" fmla="*/ 31 h 152"/>
                <a:gd name="T64" fmla="*/ 466 w 514"/>
                <a:gd name="T65" fmla="*/ 22 h 152"/>
                <a:gd name="T66" fmla="*/ 493 w 514"/>
                <a:gd name="T67" fmla="*/ 13 h 152"/>
                <a:gd name="T68" fmla="*/ 509 w 514"/>
                <a:gd name="T69" fmla="*/ 6 h 152"/>
                <a:gd name="T70" fmla="*/ 514 w 514"/>
                <a:gd name="T71" fmla="*/ 1 h 152"/>
                <a:gd name="T72" fmla="*/ 512 w 514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4" h="152">
                  <a:moveTo>
                    <a:pt x="512" y="0"/>
                  </a:moveTo>
                  <a:lnTo>
                    <a:pt x="496" y="5"/>
                  </a:lnTo>
                  <a:lnTo>
                    <a:pt x="481" y="10"/>
                  </a:lnTo>
                  <a:lnTo>
                    <a:pt x="464" y="15"/>
                  </a:lnTo>
                  <a:lnTo>
                    <a:pt x="448" y="20"/>
                  </a:lnTo>
                  <a:lnTo>
                    <a:pt x="432" y="24"/>
                  </a:lnTo>
                  <a:lnTo>
                    <a:pt x="416" y="29"/>
                  </a:lnTo>
                  <a:lnTo>
                    <a:pt x="401" y="35"/>
                  </a:lnTo>
                  <a:lnTo>
                    <a:pt x="385" y="38"/>
                  </a:lnTo>
                  <a:lnTo>
                    <a:pt x="369" y="43"/>
                  </a:lnTo>
                  <a:lnTo>
                    <a:pt x="353" y="47"/>
                  </a:lnTo>
                  <a:lnTo>
                    <a:pt x="336" y="52"/>
                  </a:lnTo>
                  <a:lnTo>
                    <a:pt x="320" y="55"/>
                  </a:lnTo>
                  <a:lnTo>
                    <a:pt x="304" y="60"/>
                  </a:lnTo>
                  <a:lnTo>
                    <a:pt x="288" y="63"/>
                  </a:lnTo>
                  <a:lnTo>
                    <a:pt x="272" y="67"/>
                  </a:lnTo>
                  <a:lnTo>
                    <a:pt x="256" y="70"/>
                  </a:lnTo>
                  <a:lnTo>
                    <a:pt x="241" y="74"/>
                  </a:lnTo>
                  <a:lnTo>
                    <a:pt x="226" y="76"/>
                  </a:lnTo>
                  <a:lnTo>
                    <a:pt x="210" y="80"/>
                  </a:lnTo>
                  <a:lnTo>
                    <a:pt x="195" y="83"/>
                  </a:lnTo>
                  <a:lnTo>
                    <a:pt x="179" y="85"/>
                  </a:lnTo>
                  <a:lnTo>
                    <a:pt x="164" y="89"/>
                  </a:lnTo>
                  <a:lnTo>
                    <a:pt x="147" y="92"/>
                  </a:lnTo>
                  <a:lnTo>
                    <a:pt x="132" y="96"/>
                  </a:lnTo>
                  <a:lnTo>
                    <a:pt x="116" y="100"/>
                  </a:lnTo>
                  <a:lnTo>
                    <a:pt x="101" y="104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8"/>
                  </a:lnTo>
                  <a:lnTo>
                    <a:pt x="40" y="122"/>
                  </a:lnTo>
                  <a:lnTo>
                    <a:pt x="25" y="128"/>
                  </a:lnTo>
                  <a:lnTo>
                    <a:pt x="11" y="134"/>
                  </a:lnTo>
                  <a:lnTo>
                    <a:pt x="6" y="138"/>
                  </a:lnTo>
                  <a:lnTo>
                    <a:pt x="1" y="144"/>
                  </a:lnTo>
                  <a:lnTo>
                    <a:pt x="0" y="151"/>
                  </a:lnTo>
                  <a:lnTo>
                    <a:pt x="6" y="152"/>
                  </a:lnTo>
                  <a:lnTo>
                    <a:pt x="23" y="149"/>
                  </a:lnTo>
                  <a:lnTo>
                    <a:pt x="40" y="144"/>
                  </a:lnTo>
                  <a:lnTo>
                    <a:pt x="59" y="139"/>
                  </a:lnTo>
                  <a:lnTo>
                    <a:pt x="76" y="135"/>
                  </a:lnTo>
                  <a:lnTo>
                    <a:pt x="93" y="130"/>
                  </a:lnTo>
                  <a:lnTo>
                    <a:pt x="111" y="126"/>
                  </a:lnTo>
                  <a:lnTo>
                    <a:pt x="128" y="121"/>
                  </a:lnTo>
                  <a:lnTo>
                    <a:pt x="145" y="116"/>
                  </a:lnTo>
                  <a:lnTo>
                    <a:pt x="164" y="111"/>
                  </a:lnTo>
                  <a:lnTo>
                    <a:pt x="181" y="106"/>
                  </a:lnTo>
                  <a:lnTo>
                    <a:pt x="198" y="101"/>
                  </a:lnTo>
                  <a:lnTo>
                    <a:pt x="215" y="96"/>
                  </a:lnTo>
                  <a:lnTo>
                    <a:pt x="233" y="91"/>
                  </a:lnTo>
                  <a:lnTo>
                    <a:pt x="250" y="86"/>
                  </a:lnTo>
                  <a:lnTo>
                    <a:pt x="267" y="82"/>
                  </a:lnTo>
                  <a:lnTo>
                    <a:pt x="285" y="77"/>
                  </a:lnTo>
                  <a:lnTo>
                    <a:pt x="298" y="74"/>
                  </a:lnTo>
                  <a:lnTo>
                    <a:pt x="313" y="70"/>
                  </a:lnTo>
                  <a:lnTo>
                    <a:pt x="327" y="66"/>
                  </a:lnTo>
                  <a:lnTo>
                    <a:pt x="341" y="62"/>
                  </a:lnTo>
                  <a:lnTo>
                    <a:pt x="355" y="58"/>
                  </a:lnTo>
                  <a:lnTo>
                    <a:pt x="369" y="54"/>
                  </a:lnTo>
                  <a:lnTo>
                    <a:pt x="383" y="50"/>
                  </a:lnTo>
                  <a:lnTo>
                    <a:pt x="396" y="45"/>
                  </a:lnTo>
                  <a:lnTo>
                    <a:pt x="410" y="40"/>
                  </a:lnTo>
                  <a:lnTo>
                    <a:pt x="424" y="36"/>
                  </a:lnTo>
                  <a:lnTo>
                    <a:pt x="438" y="31"/>
                  </a:lnTo>
                  <a:lnTo>
                    <a:pt x="452" y="26"/>
                  </a:lnTo>
                  <a:lnTo>
                    <a:pt x="466" y="22"/>
                  </a:lnTo>
                  <a:lnTo>
                    <a:pt x="479" y="17"/>
                  </a:lnTo>
                  <a:lnTo>
                    <a:pt x="493" y="13"/>
                  </a:lnTo>
                  <a:lnTo>
                    <a:pt x="507" y="8"/>
                  </a:lnTo>
                  <a:lnTo>
                    <a:pt x="509" y="6"/>
                  </a:lnTo>
                  <a:lnTo>
                    <a:pt x="513" y="3"/>
                  </a:lnTo>
                  <a:lnTo>
                    <a:pt x="514" y="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246" y="2704"/>
              <a:ext cx="37" cy="37"/>
            </a:xfrm>
            <a:custGeom>
              <a:avLst/>
              <a:gdLst>
                <a:gd name="T0" fmla="*/ 7 w 75"/>
                <a:gd name="T1" fmla="*/ 16 h 74"/>
                <a:gd name="T2" fmla="*/ 20 w 75"/>
                <a:gd name="T3" fmla="*/ 13 h 74"/>
                <a:gd name="T4" fmla="*/ 32 w 75"/>
                <a:gd name="T5" fmla="*/ 10 h 74"/>
                <a:gd name="T6" fmla="*/ 45 w 75"/>
                <a:gd name="T7" fmla="*/ 9 h 74"/>
                <a:gd name="T8" fmla="*/ 61 w 75"/>
                <a:gd name="T9" fmla="*/ 14 h 74"/>
                <a:gd name="T10" fmla="*/ 68 w 75"/>
                <a:gd name="T11" fmla="*/ 28 h 74"/>
                <a:gd name="T12" fmla="*/ 60 w 75"/>
                <a:gd name="T13" fmla="*/ 42 h 74"/>
                <a:gd name="T14" fmla="*/ 50 w 75"/>
                <a:gd name="T15" fmla="*/ 49 h 74"/>
                <a:gd name="T16" fmla="*/ 38 w 75"/>
                <a:gd name="T17" fmla="*/ 54 h 74"/>
                <a:gd name="T18" fmla="*/ 24 w 75"/>
                <a:gd name="T19" fmla="*/ 60 h 74"/>
                <a:gd name="T20" fmla="*/ 11 w 75"/>
                <a:gd name="T21" fmla="*/ 60 h 74"/>
                <a:gd name="T22" fmla="*/ 15 w 75"/>
                <a:gd name="T23" fmla="*/ 51 h 74"/>
                <a:gd name="T24" fmla="*/ 25 w 75"/>
                <a:gd name="T25" fmla="*/ 45 h 74"/>
                <a:gd name="T26" fmla="*/ 36 w 75"/>
                <a:gd name="T27" fmla="*/ 42 h 74"/>
                <a:gd name="T28" fmla="*/ 43 w 75"/>
                <a:gd name="T29" fmla="*/ 37 h 74"/>
                <a:gd name="T30" fmla="*/ 43 w 75"/>
                <a:gd name="T31" fmla="*/ 30 h 74"/>
                <a:gd name="T32" fmla="*/ 35 w 75"/>
                <a:gd name="T33" fmla="*/ 29 h 74"/>
                <a:gd name="T34" fmla="*/ 21 w 75"/>
                <a:gd name="T35" fmla="*/ 34 h 74"/>
                <a:gd name="T36" fmla="*/ 9 w 75"/>
                <a:gd name="T37" fmla="*/ 44 h 74"/>
                <a:gd name="T38" fmla="*/ 4 w 75"/>
                <a:gd name="T39" fmla="*/ 58 h 74"/>
                <a:gd name="T40" fmla="*/ 8 w 75"/>
                <a:gd name="T41" fmla="*/ 70 h 74"/>
                <a:gd name="T42" fmla="*/ 17 w 75"/>
                <a:gd name="T43" fmla="*/ 74 h 74"/>
                <a:gd name="T44" fmla="*/ 30 w 75"/>
                <a:gd name="T45" fmla="*/ 70 h 74"/>
                <a:gd name="T46" fmla="*/ 42 w 75"/>
                <a:gd name="T47" fmla="*/ 63 h 74"/>
                <a:gd name="T48" fmla="*/ 53 w 75"/>
                <a:gd name="T49" fmla="*/ 58 h 74"/>
                <a:gd name="T50" fmla="*/ 65 w 75"/>
                <a:gd name="T51" fmla="*/ 49 h 74"/>
                <a:gd name="T52" fmla="*/ 73 w 75"/>
                <a:gd name="T53" fmla="*/ 36 h 74"/>
                <a:gd name="T54" fmla="*/ 75 w 75"/>
                <a:gd name="T55" fmla="*/ 21 h 74"/>
                <a:gd name="T56" fmla="*/ 67 w 75"/>
                <a:gd name="T57" fmla="*/ 6 h 74"/>
                <a:gd name="T58" fmla="*/ 50 w 75"/>
                <a:gd name="T59" fmla="*/ 0 h 74"/>
                <a:gd name="T60" fmla="*/ 28 w 75"/>
                <a:gd name="T61" fmla="*/ 4 h 74"/>
                <a:gd name="T62" fmla="*/ 9 w 75"/>
                <a:gd name="T63" fmla="*/ 10 h 74"/>
                <a:gd name="T64" fmla="*/ 0 w 75"/>
                <a:gd name="T65" fmla="*/ 15 h 74"/>
                <a:gd name="T66" fmla="*/ 0 w 75"/>
                <a:gd name="T67" fmla="*/ 17 h 74"/>
                <a:gd name="T68" fmla="*/ 1 w 75"/>
                <a:gd name="T6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74">
                  <a:moveTo>
                    <a:pt x="1" y="19"/>
                  </a:moveTo>
                  <a:lnTo>
                    <a:pt x="7" y="16"/>
                  </a:lnTo>
                  <a:lnTo>
                    <a:pt x="14" y="14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9" y="9"/>
                  </a:lnTo>
                  <a:lnTo>
                    <a:pt x="45" y="9"/>
                  </a:lnTo>
                  <a:lnTo>
                    <a:pt x="52" y="10"/>
                  </a:lnTo>
                  <a:lnTo>
                    <a:pt x="61" y="14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64" y="37"/>
                  </a:lnTo>
                  <a:lnTo>
                    <a:pt x="60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5" y="51"/>
                  </a:lnTo>
                  <a:lnTo>
                    <a:pt x="38" y="54"/>
                  </a:lnTo>
                  <a:lnTo>
                    <a:pt x="31" y="58"/>
                  </a:lnTo>
                  <a:lnTo>
                    <a:pt x="24" y="60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5" y="51"/>
                  </a:lnTo>
                  <a:lnTo>
                    <a:pt x="20" y="47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4"/>
                  </a:lnTo>
                  <a:lnTo>
                    <a:pt x="43" y="30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4" y="38"/>
                  </a:lnTo>
                  <a:lnTo>
                    <a:pt x="9" y="44"/>
                  </a:lnTo>
                  <a:lnTo>
                    <a:pt x="6" y="51"/>
                  </a:lnTo>
                  <a:lnTo>
                    <a:pt x="4" y="58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2" y="73"/>
                  </a:lnTo>
                  <a:lnTo>
                    <a:pt x="17" y="74"/>
                  </a:lnTo>
                  <a:lnTo>
                    <a:pt x="24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2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5" y="49"/>
                  </a:lnTo>
                  <a:lnTo>
                    <a:pt x="69" y="43"/>
                  </a:lnTo>
                  <a:lnTo>
                    <a:pt x="73" y="36"/>
                  </a:lnTo>
                  <a:lnTo>
                    <a:pt x="75" y="29"/>
                  </a:lnTo>
                  <a:lnTo>
                    <a:pt x="75" y="21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8" y="4"/>
                  </a:lnTo>
                  <a:lnTo>
                    <a:pt x="17" y="7"/>
                  </a:lnTo>
                  <a:lnTo>
                    <a:pt x="9" y="10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76" y="1424951"/>
            <a:ext cx="2127216" cy="1762125"/>
          </a:xfrm>
          <a:prstGeom prst="rect">
            <a:avLst/>
          </a:prstGeom>
        </p:spPr>
      </p:pic>
      <p:cxnSp>
        <p:nvCxnSpPr>
          <p:cNvPr id="80" name="직선 화살표 연결선 79"/>
          <p:cNvCxnSpPr/>
          <p:nvPr/>
        </p:nvCxnSpPr>
        <p:spPr>
          <a:xfrm>
            <a:off x="4608884" y="3187076"/>
            <a:ext cx="2202128" cy="1156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8" idx="0"/>
            <a:endCxn id="72" idx="2"/>
          </p:cNvCxnSpPr>
          <p:nvPr/>
        </p:nvCxnSpPr>
        <p:spPr>
          <a:xfrm flipV="1">
            <a:off x="1743612" y="3187076"/>
            <a:ext cx="2865272" cy="987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478374" y="4384521"/>
            <a:ext cx="2343150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192.168.0.1 is</a:t>
            </a:r>
          </a:p>
          <a:p>
            <a:pPr algn="ctr"/>
            <a:r>
              <a:rPr lang="en-US" altLang="ko-KR" dirty="0" smtClean="0"/>
              <a:t>00:00:de:ad:be:ef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430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32309 -0.253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09 -0.25371 L 0.56441 -0.079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SSLStrip</a:t>
            </a:r>
            <a:r>
              <a:rPr lang="en-US" altLang="ko-KR" dirty="0" smtClean="0"/>
              <a:t>: ARP Spoofing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6" b="100000" l="0" r="99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061" y="4343827"/>
            <a:ext cx="681901" cy="1283713"/>
          </a:xfrm>
          <a:prstGeom prst="rect">
            <a:avLst/>
          </a:prstGeom>
        </p:spPr>
      </p:pic>
      <p:pic>
        <p:nvPicPr>
          <p:cNvPr id="5" name="내용 개체 틀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2634" y="4417057"/>
            <a:ext cx="639717" cy="12104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" b="98387" l="0" r="100000">
                        <a14:foregroundMark x1="44681" y1="1613" x2="72695" y2="1792"/>
                        <a14:foregroundMark x1="40780" y1="4122" x2="63121" y2="3943"/>
                        <a14:foregroundMark x1="37589" y1="4301" x2="68794" y2="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369" y="4343827"/>
            <a:ext cx="648988" cy="1283713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02216" y="4174963"/>
            <a:ext cx="1882792" cy="1452577"/>
            <a:chOff x="229" y="2042"/>
            <a:chExt cx="1186" cy="9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2042"/>
              <a:ext cx="1186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42" y="2120"/>
              <a:ext cx="458" cy="453"/>
            </a:xfrm>
            <a:custGeom>
              <a:avLst/>
              <a:gdLst>
                <a:gd name="T0" fmla="*/ 106 w 916"/>
                <a:gd name="T1" fmla="*/ 27 h 907"/>
                <a:gd name="T2" fmla="*/ 216 w 916"/>
                <a:gd name="T3" fmla="*/ 15 h 907"/>
                <a:gd name="T4" fmla="*/ 328 w 916"/>
                <a:gd name="T5" fmla="*/ 9 h 907"/>
                <a:gd name="T6" fmla="*/ 438 w 916"/>
                <a:gd name="T7" fmla="*/ 11 h 907"/>
                <a:gd name="T8" fmla="*/ 548 w 916"/>
                <a:gd name="T9" fmla="*/ 25 h 907"/>
                <a:gd name="T10" fmla="*/ 638 w 916"/>
                <a:gd name="T11" fmla="*/ 46 h 907"/>
                <a:gd name="T12" fmla="*/ 692 w 916"/>
                <a:gd name="T13" fmla="*/ 64 h 907"/>
                <a:gd name="T14" fmla="*/ 742 w 916"/>
                <a:gd name="T15" fmla="*/ 88 h 907"/>
                <a:gd name="T16" fmla="*/ 785 w 916"/>
                <a:gd name="T17" fmla="*/ 121 h 907"/>
                <a:gd name="T18" fmla="*/ 822 w 916"/>
                <a:gd name="T19" fmla="*/ 161 h 907"/>
                <a:gd name="T20" fmla="*/ 852 w 916"/>
                <a:gd name="T21" fmla="*/ 212 h 907"/>
                <a:gd name="T22" fmla="*/ 882 w 916"/>
                <a:gd name="T23" fmla="*/ 310 h 907"/>
                <a:gd name="T24" fmla="*/ 893 w 916"/>
                <a:gd name="T25" fmla="*/ 412 h 907"/>
                <a:gd name="T26" fmla="*/ 893 w 916"/>
                <a:gd name="T27" fmla="*/ 512 h 907"/>
                <a:gd name="T28" fmla="*/ 876 w 916"/>
                <a:gd name="T29" fmla="*/ 608 h 907"/>
                <a:gd name="T30" fmla="*/ 836 w 916"/>
                <a:gd name="T31" fmla="*/ 694 h 907"/>
                <a:gd name="T32" fmla="*/ 795 w 916"/>
                <a:gd name="T33" fmla="*/ 742 h 907"/>
                <a:gd name="T34" fmla="*/ 757 w 916"/>
                <a:gd name="T35" fmla="*/ 771 h 907"/>
                <a:gd name="T36" fmla="*/ 715 w 916"/>
                <a:gd name="T37" fmla="*/ 792 h 907"/>
                <a:gd name="T38" fmla="*/ 671 w 916"/>
                <a:gd name="T39" fmla="*/ 811 h 907"/>
                <a:gd name="T40" fmla="*/ 626 w 916"/>
                <a:gd name="T41" fmla="*/ 826 h 907"/>
                <a:gd name="T42" fmla="*/ 562 w 916"/>
                <a:gd name="T43" fmla="*/ 843 h 907"/>
                <a:gd name="T44" fmla="*/ 452 w 916"/>
                <a:gd name="T45" fmla="*/ 864 h 907"/>
                <a:gd name="T46" fmla="*/ 339 w 916"/>
                <a:gd name="T47" fmla="*/ 873 h 907"/>
                <a:gd name="T48" fmla="*/ 226 w 916"/>
                <a:gd name="T49" fmla="*/ 871 h 907"/>
                <a:gd name="T50" fmla="*/ 116 w 916"/>
                <a:gd name="T51" fmla="*/ 855 h 907"/>
                <a:gd name="T52" fmla="*/ 10 w 916"/>
                <a:gd name="T53" fmla="*/ 825 h 907"/>
                <a:gd name="T54" fmla="*/ 3 w 916"/>
                <a:gd name="T55" fmla="*/ 836 h 907"/>
                <a:gd name="T56" fmla="*/ 41 w 916"/>
                <a:gd name="T57" fmla="*/ 859 h 907"/>
                <a:gd name="T58" fmla="*/ 92 w 916"/>
                <a:gd name="T59" fmla="*/ 879 h 907"/>
                <a:gd name="T60" fmla="*/ 143 w 916"/>
                <a:gd name="T61" fmla="*/ 892 h 907"/>
                <a:gd name="T62" fmla="*/ 196 w 916"/>
                <a:gd name="T63" fmla="*/ 901 h 907"/>
                <a:gd name="T64" fmla="*/ 251 w 916"/>
                <a:gd name="T65" fmla="*/ 905 h 907"/>
                <a:gd name="T66" fmla="*/ 308 w 916"/>
                <a:gd name="T67" fmla="*/ 907 h 907"/>
                <a:gd name="T68" fmla="*/ 374 w 916"/>
                <a:gd name="T69" fmla="*/ 905 h 907"/>
                <a:gd name="T70" fmla="*/ 441 w 916"/>
                <a:gd name="T71" fmla="*/ 901 h 907"/>
                <a:gd name="T72" fmla="*/ 506 w 916"/>
                <a:gd name="T73" fmla="*/ 892 h 907"/>
                <a:gd name="T74" fmla="*/ 572 w 916"/>
                <a:gd name="T75" fmla="*/ 880 h 907"/>
                <a:gd name="T76" fmla="*/ 636 w 916"/>
                <a:gd name="T77" fmla="*/ 864 h 907"/>
                <a:gd name="T78" fmla="*/ 684 w 916"/>
                <a:gd name="T79" fmla="*/ 848 h 907"/>
                <a:gd name="T80" fmla="*/ 731 w 916"/>
                <a:gd name="T81" fmla="*/ 827 h 907"/>
                <a:gd name="T82" fmla="*/ 776 w 916"/>
                <a:gd name="T83" fmla="*/ 802 h 907"/>
                <a:gd name="T84" fmla="*/ 816 w 916"/>
                <a:gd name="T85" fmla="*/ 771 h 907"/>
                <a:gd name="T86" fmla="*/ 852 w 916"/>
                <a:gd name="T87" fmla="*/ 732 h 907"/>
                <a:gd name="T88" fmla="*/ 895 w 916"/>
                <a:gd name="T89" fmla="*/ 655 h 907"/>
                <a:gd name="T90" fmla="*/ 914 w 916"/>
                <a:gd name="T91" fmla="*/ 548 h 907"/>
                <a:gd name="T92" fmla="*/ 913 w 916"/>
                <a:gd name="T93" fmla="*/ 440 h 907"/>
                <a:gd name="T94" fmla="*/ 901 w 916"/>
                <a:gd name="T95" fmla="*/ 335 h 907"/>
                <a:gd name="T96" fmla="*/ 873 w 916"/>
                <a:gd name="T97" fmla="*/ 235 h 907"/>
                <a:gd name="T98" fmla="*/ 825 w 916"/>
                <a:gd name="T99" fmla="*/ 151 h 907"/>
                <a:gd name="T100" fmla="*/ 767 w 916"/>
                <a:gd name="T101" fmla="*/ 96 h 907"/>
                <a:gd name="T102" fmla="*/ 697 w 916"/>
                <a:gd name="T103" fmla="*/ 58 h 907"/>
                <a:gd name="T104" fmla="*/ 595 w 916"/>
                <a:gd name="T105" fmla="*/ 26 h 907"/>
                <a:gd name="T106" fmla="*/ 476 w 916"/>
                <a:gd name="T107" fmla="*/ 5 h 907"/>
                <a:gd name="T108" fmla="*/ 353 w 916"/>
                <a:gd name="T109" fmla="*/ 0 h 907"/>
                <a:gd name="T110" fmla="*/ 231 w 916"/>
                <a:gd name="T111" fmla="*/ 6 h 907"/>
                <a:gd name="T112" fmla="*/ 110 w 916"/>
                <a:gd name="T113" fmla="*/ 20 h 907"/>
                <a:gd name="T114" fmla="*/ 32 w 916"/>
                <a:gd name="T115" fmla="*/ 35 h 907"/>
                <a:gd name="T116" fmla="*/ 35 w 916"/>
                <a:gd name="T117" fmla="*/ 3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907">
                  <a:moveTo>
                    <a:pt x="35" y="39"/>
                  </a:moveTo>
                  <a:lnTo>
                    <a:pt x="71" y="33"/>
                  </a:lnTo>
                  <a:lnTo>
                    <a:pt x="106" y="27"/>
                  </a:lnTo>
                  <a:lnTo>
                    <a:pt x="143" y="23"/>
                  </a:lnTo>
                  <a:lnTo>
                    <a:pt x="179" y="18"/>
                  </a:lnTo>
                  <a:lnTo>
                    <a:pt x="216" y="15"/>
                  </a:lnTo>
                  <a:lnTo>
                    <a:pt x="254" y="11"/>
                  </a:lnTo>
                  <a:lnTo>
                    <a:pt x="291" y="10"/>
                  </a:lnTo>
                  <a:lnTo>
                    <a:pt x="328" y="9"/>
                  </a:lnTo>
                  <a:lnTo>
                    <a:pt x="365" y="9"/>
                  </a:lnTo>
                  <a:lnTo>
                    <a:pt x="402" y="10"/>
                  </a:lnTo>
                  <a:lnTo>
                    <a:pt x="438" y="11"/>
                  </a:lnTo>
                  <a:lnTo>
                    <a:pt x="475" y="15"/>
                  </a:lnTo>
                  <a:lnTo>
                    <a:pt x="512" y="19"/>
                  </a:lnTo>
                  <a:lnTo>
                    <a:pt x="548" y="25"/>
                  </a:lnTo>
                  <a:lnTo>
                    <a:pt x="584" y="32"/>
                  </a:lnTo>
                  <a:lnTo>
                    <a:pt x="619" y="40"/>
                  </a:lnTo>
                  <a:lnTo>
                    <a:pt x="638" y="46"/>
                  </a:lnTo>
                  <a:lnTo>
                    <a:pt x="656" y="50"/>
                  </a:lnTo>
                  <a:lnTo>
                    <a:pt x="675" y="57"/>
                  </a:lnTo>
                  <a:lnTo>
                    <a:pt x="692" y="64"/>
                  </a:lnTo>
                  <a:lnTo>
                    <a:pt x="709" y="71"/>
                  </a:lnTo>
                  <a:lnTo>
                    <a:pt x="725" y="80"/>
                  </a:lnTo>
                  <a:lnTo>
                    <a:pt x="742" y="88"/>
                  </a:lnTo>
                  <a:lnTo>
                    <a:pt x="757" y="99"/>
                  </a:lnTo>
                  <a:lnTo>
                    <a:pt x="772" y="109"/>
                  </a:lnTo>
                  <a:lnTo>
                    <a:pt x="785" y="121"/>
                  </a:lnTo>
                  <a:lnTo>
                    <a:pt x="798" y="133"/>
                  </a:lnTo>
                  <a:lnTo>
                    <a:pt x="811" y="147"/>
                  </a:lnTo>
                  <a:lnTo>
                    <a:pt x="822" y="161"/>
                  </a:lnTo>
                  <a:lnTo>
                    <a:pt x="833" y="177"/>
                  </a:lnTo>
                  <a:lnTo>
                    <a:pt x="843" y="193"/>
                  </a:lnTo>
                  <a:lnTo>
                    <a:pt x="852" y="212"/>
                  </a:lnTo>
                  <a:lnTo>
                    <a:pt x="865" y="243"/>
                  </a:lnTo>
                  <a:lnTo>
                    <a:pt x="875" y="276"/>
                  </a:lnTo>
                  <a:lnTo>
                    <a:pt x="882" y="310"/>
                  </a:lnTo>
                  <a:lnTo>
                    <a:pt x="887" y="343"/>
                  </a:lnTo>
                  <a:lnTo>
                    <a:pt x="890" y="378"/>
                  </a:lnTo>
                  <a:lnTo>
                    <a:pt x="893" y="412"/>
                  </a:lnTo>
                  <a:lnTo>
                    <a:pt x="894" y="447"/>
                  </a:lnTo>
                  <a:lnTo>
                    <a:pt x="894" y="480"/>
                  </a:lnTo>
                  <a:lnTo>
                    <a:pt x="893" y="512"/>
                  </a:lnTo>
                  <a:lnTo>
                    <a:pt x="889" y="545"/>
                  </a:lnTo>
                  <a:lnTo>
                    <a:pt x="884" y="577"/>
                  </a:lnTo>
                  <a:lnTo>
                    <a:pt x="876" y="608"/>
                  </a:lnTo>
                  <a:lnTo>
                    <a:pt x="866" y="638"/>
                  </a:lnTo>
                  <a:lnTo>
                    <a:pt x="852" y="667"/>
                  </a:lnTo>
                  <a:lnTo>
                    <a:pt x="836" y="694"/>
                  </a:lnTo>
                  <a:lnTo>
                    <a:pt x="816" y="720"/>
                  </a:lnTo>
                  <a:lnTo>
                    <a:pt x="806" y="731"/>
                  </a:lnTo>
                  <a:lnTo>
                    <a:pt x="795" y="742"/>
                  </a:lnTo>
                  <a:lnTo>
                    <a:pt x="782" y="752"/>
                  </a:lnTo>
                  <a:lnTo>
                    <a:pt x="769" y="761"/>
                  </a:lnTo>
                  <a:lnTo>
                    <a:pt x="757" y="771"/>
                  </a:lnTo>
                  <a:lnTo>
                    <a:pt x="743" y="777"/>
                  </a:lnTo>
                  <a:lnTo>
                    <a:pt x="729" y="786"/>
                  </a:lnTo>
                  <a:lnTo>
                    <a:pt x="715" y="792"/>
                  </a:lnTo>
                  <a:lnTo>
                    <a:pt x="701" y="799"/>
                  </a:lnTo>
                  <a:lnTo>
                    <a:pt x="686" y="805"/>
                  </a:lnTo>
                  <a:lnTo>
                    <a:pt x="671" y="811"/>
                  </a:lnTo>
                  <a:lnTo>
                    <a:pt x="656" y="815"/>
                  </a:lnTo>
                  <a:lnTo>
                    <a:pt x="641" y="821"/>
                  </a:lnTo>
                  <a:lnTo>
                    <a:pt x="626" y="826"/>
                  </a:lnTo>
                  <a:lnTo>
                    <a:pt x="612" y="829"/>
                  </a:lnTo>
                  <a:lnTo>
                    <a:pt x="597" y="834"/>
                  </a:lnTo>
                  <a:lnTo>
                    <a:pt x="562" y="843"/>
                  </a:lnTo>
                  <a:lnTo>
                    <a:pt x="526" y="851"/>
                  </a:lnTo>
                  <a:lnTo>
                    <a:pt x="489" y="858"/>
                  </a:lnTo>
                  <a:lnTo>
                    <a:pt x="452" y="864"/>
                  </a:lnTo>
                  <a:lnTo>
                    <a:pt x="415" y="868"/>
                  </a:lnTo>
                  <a:lnTo>
                    <a:pt x="377" y="871"/>
                  </a:lnTo>
                  <a:lnTo>
                    <a:pt x="339" y="873"/>
                  </a:lnTo>
                  <a:lnTo>
                    <a:pt x="302" y="874"/>
                  </a:lnTo>
                  <a:lnTo>
                    <a:pt x="264" y="873"/>
                  </a:lnTo>
                  <a:lnTo>
                    <a:pt x="226" y="871"/>
                  </a:lnTo>
                  <a:lnTo>
                    <a:pt x="189" y="867"/>
                  </a:lnTo>
                  <a:lnTo>
                    <a:pt x="153" y="862"/>
                  </a:lnTo>
                  <a:lnTo>
                    <a:pt x="116" y="855"/>
                  </a:lnTo>
                  <a:lnTo>
                    <a:pt x="80" y="847"/>
                  </a:lnTo>
                  <a:lnTo>
                    <a:pt x="44" y="836"/>
                  </a:lnTo>
                  <a:lnTo>
                    <a:pt x="10" y="825"/>
                  </a:lnTo>
                  <a:lnTo>
                    <a:pt x="2" y="825"/>
                  </a:lnTo>
                  <a:lnTo>
                    <a:pt x="0" y="829"/>
                  </a:lnTo>
                  <a:lnTo>
                    <a:pt x="3" y="836"/>
                  </a:lnTo>
                  <a:lnTo>
                    <a:pt x="9" y="842"/>
                  </a:lnTo>
                  <a:lnTo>
                    <a:pt x="25" y="851"/>
                  </a:lnTo>
                  <a:lnTo>
                    <a:pt x="41" y="859"/>
                  </a:lnTo>
                  <a:lnTo>
                    <a:pt x="57" y="866"/>
                  </a:lnTo>
                  <a:lnTo>
                    <a:pt x="74" y="873"/>
                  </a:lnTo>
                  <a:lnTo>
                    <a:pt x="92" y="879"/>
                  </a:lnTo>
                  <a:lnTo>
                    <a:pt x="108" y="883"/>
                  </a:lnTo>
                  <a:lnTo>
                    <a:pt x="126" y="888"/>
                  </a:lnTo>
                  <a:lnTo>
                    <a:pt x="143" y="892"/>
                  </a:lnTo>
                  <a:lnTo>
                    <a:pt x="161" y="895"/>
                  </a:lnTo>
                  <a:lnTo>
                    <a:pt x="179" y="898"/>
                  </a:lnTo>
                  <a:lnTo>
                    <a:pt x="196" y="901"/>
                  </a:lnTo>
                  <a:lnTo>
                    <a:pt x="215" y="902"/>
                  </a:lnTo>
                  <a:lnTo>
                    <a:pt x="232" y="904"/>
                  </a:lnTo>
                  <a:lnTo>
                    <a:pt x="251" y="905"/>
                  </a:lnTo>
                  <a:lnTo>
                    <a:pt x="268" y="907"/>
                  </a:lnTo>
                  <a:lnTo>
                    <a:pt x="286" y="907"/>
                  </a:lnTo>
                  <a:lnTo>
                    <a:pt x="308" y="907"/>
                  </a:lnTo>
                  <a:lnTo>
                    <a:pt x="330" y="907"/>
                  </a:lnTo>
                  <a:lnTo>
                    <a:pt x="352" y="907"/>
                  </a:lnTo>
                  <a:lnTo>
                    <a:pt x="374" y="905"/>
                  </a:lnTo>
                  <a:lnTo>
                    <a:pt x="396" y="904"/>
                  </a:lnTo>
                  <a:lnTo>
                    <a:pt x="419" y="903"/>
                  </a:lnTo>
                  <a:lnTo>
                    <a:pt x="441" y="901"/>
                  </a:lnTo>
                  <a:lnTo>
                    <a:pt x="463" y="898"/>
                  </a:lnTo>
                  <a:lnTo>
                    <a:pt x="485" y="895"/>
                  </a:lnTo>
                  <a:lnTo>
                    <a:pt x="506" y="892"/>
                  </a:lnTo>
                  <a:lnTo>
                    <a:pt x="528" y="888"/>
                  </a:lnTo>
                  <a:lnTo>
                    <a:pt x="550" y="885"/>
                  </a:lnTo>
                  <a:lnTo>
                    <a:pt x="572" y="880"/>
                  </a:lnTo>
                  <a:lnTo>
                    <a:pt x="593" y="874"/>
                  </a:lnTo>
                  <a:lnTo>
                    <a:pt x="615" y="870"/>
                  </a:lnTo>
                  <a:lnTo>
                    <a:pt x="636" y="864"/>
                  </a:lnTo>
                  <a:lnTo>
                    <a:pt x="652" y="859"/>
                  </a:lnTo>
                  <a:lnTo>
                    <a:pt x="668" y="853"/>
                  </a:lnTo>
                  <a:lnTo>
                    <a:pt x="684" y="848"/>
                  </a:lnTo>
                  <a:lnTo>
                    <a:pt x="700" y="841"/>
                  </a:lnTo>
                  <a:lnTo>
                    <a:pt x="716" y="834"/>
                  </a:lnTo>
                  <a:lnTo>
                    <a:pt x="731" y="827"/>
                  </a:lnTo>
                  <a:lnTo>
                    <a:pt x="747" y="819"/>
                  </a:lnTo>
                  <a:lnTo>
                    <a:pt x="761" y="810"/>
                  </a:lnTo>
                  <a:lnTo>
                    <a:pt x="776" y="802"/>
                  </a:lnTo>
                  <a:lnTo>
                    <a:pt x="790" y="791"/>
                  </a:lnTo>
                  <a:lnTo>
                    <a:pt x="804" y="781"/>
                  </a:lnTo>
                  <a:lnTo>
                    <a:pt x="816" y="771"/>
                  </a:lnTo>
                  <a:lnTo>
                    <a:pt x="829" y="759"/>
                  </a:lnTo>
                  <a:lnTo>
                    <a:pt x="841" y="746"/>
                  </a:lnTo>
                  <a:lnTo>
                    <a:pt x="852" y="732"/>
                  </a:lnTo>
                  <a:lnTo>
                    <a:pt x="863" y="719"/>
                  </a:lnTo>
                  <a:lnTo>
                    <a:pt x="881" y="689"/>
                  </a:lnTo>
                  <a:lnTo>
                    <a:pt x="895" y="655"/>
                  </a:lnTo>
                  <a:lnTo>
                    <a:pt x="905" y="621"/>
                  </a:lnTo>
                  <a:lnTo>
                    <a:pt x="911" y="585"/>
                  </a:lnTo>
                  <a:lnTo>
                    <a:pt x="914" y="548"/>
                  </a:lnTo>
                  <a:lnTo>
                    <a:pt x="916" y="511"/>
                  </a:lnTo>
                  <a:lnTo>
                    <a:pt x="916" y="476"/>
                  </a:lnTo>
                  <a:lnTo>
                    <a:pt x="913" y="440"/>
                  </a:lnTo>
                  <a:lnTo>
                    <a:pt x="910" y="405"/>
                  </a:lnTo>
                  <a:lnTo>
                    <a:pt x="906" y="369"/>
                  </a:lnTo>
                  <a:lnTo>
                    <a:pt x="901" y="335"/>
                  </a:lnTo>
                  <a:lnTo>
                    <a:pt x="894" y="302"/>
                  </a:lnTo>
                  <a:lnTo>
                    <a:pt x="884" y="268"/>
                  </a:lnTo>
                  <a:lnTo>
                    <a:pt x="873" y="235"/>
                  </a:lnTo>
                  <a:lnTo>
                    <a:pt x="858" y="204"/>
                  </a:lnTo>
                  <a:lnTo>
                    <a:pt x="841" y="172"/>
                  </a:lnTo>
                  <a:lnTo>
                    <a:pt x="825" y="151"/>
                  </a:lnTo>
                  <a:lnTo>
                    <a:pt x="807" y="130"/>
                  </a:lnTo>
                  <a:lnTo>
                    <a:pt x="788" y="113"/>
                  </a:lnTo>
                  <a:lnTo>
                    <a:pt x="767" y="96"/>
                  </a:lnTo>
                  <a:lnTo>
                    <a:pt x="744" y="83"/>
                  </a:lnTo>
                  <a:lnTo>
                    <a:pt x="721" y="70"/>
                  </a:lnTo>
                  <a:lnTo>
                    <a:pt x="697" y="58"/>
                  </a:lnTo>
                  <a:lnTo>
                    <a:pt x="671" y="49"/>
                  </a:lnTo>
                  <a:lnTo>
                    <a:pt x="633" y="36"/>
                  </a:lnTo>
                  <a:lnTo>
                    <a:pt x="595" y="26"/>
                  </a:lnTo>
                  <a:lnTo>
                    <a:pt x="556" y="18"/>
                  </a:lnTo>
                  <a:lnTo>
                    <a:pt x="517" y="11"/>
                  </a:lnTo>
                  <a:lnTo>
                    <a:pt x="476" y="5"/>
                  </a:lnTo>
                  <a:lnTo>
                    <a:pt x="435" y="2"/>
                  </a:lnTo>
                  <a:lnTo>
                    <a:pt x="395" y="1"/>
                  </a:lnTo>
                  <a:lnTo>
                    <a:pt x="353" y="0"/>
                  </a:lnTo>
                  <a:lnTo>
                    <a:pt x="313" y="1"/>
                  </a:lnTo>
                  <a:lnTo>
                    <a:pt x="271" y="3"/>
                  </a:lnTo>
                  <a:lnTo>
                    <a:pt x="231" y="6"/>
                  </a:lnTo>
                  <a:lnTo>
                    <a:pt x="189" y="10"/>
                  </a:lnTo>
                  <a:lnTo>
                    <a:pt x="149" y="16"/>
                  </a:lnTo>
                  <a:lnTo>
                    <a:pt x="110" y="20"/>
                  </a:lnTo>
                  <a:lnTo>
                    <a:pt x="71" y="27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7" y="2133"/>
              <a:ext cx="508" cy="207"/>
            </a:xfrm>
            <a:custGeom>
              <a:avLst/>
              <a:gdLst>
                <a:gd name="T0" fmla="*/ 352 w 1018"/>
                <a:gd name="T1" fmla="*/ 251 h 414"/>
                <a:gd name="T2" fmla="*/ 438 w 1018"/>
                <a:gd name="T3" fmla="*/ 318 h 414"/>
                <a:gd name="T4" fmla="*/ 445 w 1018"/>
                <a:gd name="T5" fmla="*/ 385 h 414"/>
                <a:gd name="T6" fmla="*/ 384 w 1018"/>
                <a:gd name="T7" fmla="*/ 408 h 414"/>
                <a:gd name="T8" fmla="*/ 329 w 1018"/>
                <a:gd name="T9" fmla="*/ 403 h 414"/>
                <a:gd name="T10" fmla="*/ 276 w 1018"/>
                <a:gd name="T11" fmla="*/ 388 h 414"/>
                <a:gd name="T12" fmla="*/ 190 w 1018"/>
                <a:gd name="T13" fmla="*/ 348 h 414"/>
                <a:gd name="T14" fmla="*/ 104 w 1018"/>
                <a:gd name="T15" fmla="*/ 281 h 414"/>
                <a:gd name="T16" fmla="*/ 57 w 1018"/>
                <a:gd name="T17" fmla="*/ 232 h 414"/>
                <a:gd name="T18" fmla="*/ 27 w 1018"/>
                <a:gd name="T19" fmla="*/ 186 h 414"/>
                <a:gd name="T20" fmla="*/ 12 w 1018"/>
                <a:gd name="T21" fmla="*/ 123 h 414"/>
                <a:gd name="T22" fmla="*/ 50 w 1018"/>
                <a:gd name="T23" fmla="*/ 70 h 414"/>
                <a:gd name="T24" fmla="*/ 103 w 1018"/>
                <a:gd name="T25" fmla="*/ 37 h 414"/>
                <a:gd name="T26" fmla="*/ 164 w 1018"/>
                <a:gd name="T27" fmla="*/ 20 h 414"/>
                <a:gd name="T28" fmla="*/ 229 w 1018"/>
                <a:gd name="T29" fmla="*/ 12 h 414"/>
                <a:gd name="T30" fmla="*/ 293 w 1018"/>
                <a:gd name="T31" fmla="*/ 8 h 414"/>
                <a:gd name="T32" fmla="*/ 353 w 1018"/>
                <a:gd name="T33" fmla="*/ 8 h 414"/>
                <a:gd name="T34" fmla="*/ 414 w 1018"/>
                <a:gd name="T35" fmla="*/ 12 h 414"/>
                <a:gd name="T36" fmla="*/ 475 w 1018"/>
                <a:gd name="T37" fmla="*/ 16 h 414"/>
                <a:gd name="T38" fmla="*/ 536 w 1018"/>
                <a:gd name="T39" fmla="*/ 23 h 414"/>
                <a:gd name="T40" fmla="*/ 597 w 1018"/>
                <a:gd name="T41" fmla="*/ 30 h 414"/>
                <a:gd name="T42" fmla="*/ 659 w 1018"/>
                <a:gd name="T43" fmla="*/ 39 h 414"/>
                <a:gd name="T44" fmla="*/ 720 w 1018"/>
                <a:gd name="T45" fmla="*/ 52 h 414"/>
                <a:gd name="T46" fmla="*/ 782 w 1018"/>
                <a:gd name="T47" fmla="*/ 67 h 414"/>
                <a:gd name="T48" fmla="*/ 838 w 1018"/>
                <a:gd name="T49" fmla="*/ 83 h 414"/>
                <a:gd name="T50" fmla="*/ 893 w 1018"/>
                <a:gd name="T51" fmla="*/ 101 h 414"/>
                <a:gd name="T52" fmla="*/ 946 w 1018"/>
                <a:gd name="T53" fmla="*/ 126 h 414"/>
                <a:gd name="T54" fmla="*/ 994 w 1018"/>
                <a:gd name="T55" fmla="*/ 158 h 414"/>
                <a:gd name="T56" fmla="*/ 1018 w 1018"/>
                <a:gd name="T57" fmla="*/ 169 h 414"/>
                <a:gd name="T58" fmla="*/ 981 w 1018"/>
                <a:gd name="T59" fmla="*/ 134 h 414"/>
                <a:gd name="T60" fmla="*/ 924 w 1018"/>
                <a:gd name="T61" fmla="*/ 101 h 414"/>
                <a:gd name="T62" fmla="*/ 862 w 1018"/>
                <a:gd name="T63" fmla="*/ 80 h 414"/>
                <a:gd name="T64" fmla="*/ 800 w 1018"/>
                <a:gd name="T65" fmla="*/ 62 h 414"/>
                <a:gd name="T66" fmla="*/ 724 w 1018"/>
                <a:gd name="T67" fmla="*/ 43 h 414"/>
                <a:gd name="T68" fmla="*/ 641 w 1018"/>
                <a:gd name="T69" fmla="*/ 27 h 414"/>
                <a:gd name="T70" fmla="*/ 558 w 1018"/>
                <a:gd name="T71" fmla="*/ 15 h 414"/>
                <a:gd name="T72" fmla="*/ 475 w 1018"/>
                <a:gd name="T73" fmla="*/ 7 h 414"/>
                <a:gd name="T74" fmla="*/ 393 w 1018"/>
                <a:gd name="T75" fmla="*/ 1 h 414"/>
                <a:gd name="T76" fmla="*/ 314 w 1018"/>
                <a:gd name="T77" fmla="*/ 0 h 414"/>
                <a:gd name="T78" fmla="*/ 234 w 1018"/>
                <a:gd name="T79" fmla="*/ 5 h 414"/>
                <a:gd name="T80" fmla="*/ 153 w 1018"/>
                <a:gd name="T81" fmla="*/ 14 h 414"/>
                <a:gd name="T82" fmla="*/ 52 w 1018"/>
                <a:gd name="T83" fmla="*/ 51 h 414"/>
                <a:gd name="T84" fmla="*/ 0 w 1018"/>
                <a:gd name="T85" fmla="*/ 144 h 414"/>
                <a:gd name="T86" fmla="*/ 32 w 1018"/>
                <a:gd name="T87" fmla="*/ 216 h 414"/>
                <a:gd name="T88" fmla="*/ 76 w 1018"/>
                <a:gd name="T89" fmla="*/ 267 h 414"/>
                <a:gd name="T90" fmla="*/ 128 w 1018"/>
                <a:gd name="T91" fmla="*/ 311 h 414"/>
                <a:gd name="T92" fmla="*/ 182 w 1018"/>
                <a:gd name="T93" fmla="*/ 349 h 414"/>
                <a:gd name="T94" fmla="*/ 227 w 1018"/>
                <a:gd name="T95" fmla="*/ 375 h 414"/>
                <a:gd name="T96" fmla="*/ 274 w 1018"/>
                <a:gd name="T97" fmla="*/ 394 h 414"/>
                <a:gd name="T98" fmla="*/ 323 w 1018"/>
                <a:gd name="T99" fmla="*/ 408 h 414"/>
                <a:gd name="T100" fmla="*/ 372 w 1018"/>
                <a:gd name="T101" fmla="*/ 414 h 414"/>
                <a:gd name="T102" fmla="*/ 439 w 1018"/>
                <a:gd name="T103" fmla="*/ 398 h 414"/>
                <a:gd name="T104" fmla="*/ 461 w 1018"/>
                <a:gd name="T105" fmla="*/ 339 h 414"/>
                <a:gd name="T106" fmla="*/ 393 w 1018"/>
                <a:gd name="T107" fmla="*/ 270 h 414"/>
                <a:gd name="T108" fmla="*/ 301 w 1018"/>
                <a:gd name="T109" fmla="*/ 229 h 414"/>
                <a:gd name="T110" fmla="*/ 274 w 1018"/>
                <a:gd name="T111" fmla="*/ 2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414">
                  <a:moveTo>
                    <a:pt x="277" y="227"/>
                  </a:moveTo>
                  <a:lnTo>
                    <a:pt x="301" y="233"/>
                  </a:lnTo>
                  <a:lnTo>
                    <a:pt x="326" y="241"/>
                  </a:lnTo>
                  <a:lnTo>
                    <a:pt x="352" y="251"/>
                  </a:lnTo>
                  <a:lnTo>
                    <a:pt x="377" y="264"/>
                  </a:lnTo>
                  <a:lnTo>
                    <a:pt x="400" y="280"/>
                  </a:lnTo>
                  <a:lnTo>
                    <a:pt x="421" y="299"/>
                  </a:lnTo>
                  <a:lnTo>
                    <a:pt x="438" y="318"/>
                  </a:lnTo>
                  <a:lnTo>
                    <a:pt x="451" y="340"/>
                  </a:lnTo>
                  <a:lnTo>
                    <a:pt x="455" y="358"/>
                  </a:lnTo>
                  <a:lnTo>
                    <a:pt x="453" y="373"/>
                  </a:lnTo>
                  <a:lnTo>
                    <a:pt x="445" y="385"/>
                  </a:lnTo>
                  <a:lnTo>
                    <a:pt x="432" y="394"/>
                  </a:lnTo>
                  <a:lnTo>
                    <a:pt x="416" y="401"/>
                  </a:lnTo>
                  <a:lnTo>
                    <a:pt x="400" y="406"/>
                  </a:lnTo>
                  <a:lnTo>
                    <a:pt x="384" y="408"/>
                  </a:lnTo>
                  <a:lnTo>
                    <a:pt x="370" y="409"/>
                  </a:lnTo>
                  <a:lnTo>
                    <a:pt x="356" y="408"/>
                  </a:lnTo>
                  <a:lnTo>
                    <a:pt x="342" y="407"/>
                  </a:lnTo>
                  <a:lnTo>
                    <a:pt x="329" y="403"/>
                  </a:lnTo>
                  <a:lnTo>
                    <a:pt x="315" y="401"/>
                  </a:lnTo>
                  <a:lnTo>
                    <a:pt x="302" y="398"/>
                  </a:lnTo>
                  <a:lnTo>
                    <a:pt x="288" y="393"/>
                  </a:lnTo>
                  <a:lnTo>
                    <a:pt x="276" y="388"/>
                  </a:lnTo>
                  <a:lnTo>
                    <a:pt x="263" y="384"/>
                  </a:lnTo>
                  <a:lnTo>
                    <a:pt x="237" y="373"/>
                  </a:lnTo>
                  <a:lnTo>
                    <a:pt x="213" y="362"/>
                  </a:lnTo>
                  <a:lnTo>
                    <a:pt x="190" y="348"/>
                  </a:lnTo>
                  <a:lnTo>
                    <a:pt x="167" y="333"/>
                  </a:lnTo>
                  <a:lnTo>
                    <a:pt x="145" y="317"/>
                  </a:lnTo>
                  <a:lnTo>
                    <a:pt x="123" y="300"/>
                  </a:lnTo>
                  <a:lnTo>
                    <a:pt x="104" y="281"/>
                  </a:lnTo>
                  <a:lnTo>
                    <a:pt x="84" y="262"/>
                  </a:lnTo>
                  <a:lnTo>
                    <a:pt x="75" y="252"/>
                  </a:lnTo>
                  <a:lnTo>
                    <a:pt x="66" y="242"/>
                  </a:lnTo>
                  <a:lnTo>
                    <a:pt x="57" y="232"/>
                  </a:lnTo>
                  <a:lnTo>
                    <a:pt x="48" y="220"/>
                  </a:lnTo>
                  <a:lnTo>
                    <a:pt x="40" y="210"/>
                  </a:lnTo>
                  <a:lnTo>
                    <a:pt x="33" y="198"/>
                  </a:lnTo>
                  <a:lnTo>
                    <a:pt x="27" y="186"/>
                  </a:lnTo>
                  <a:lnTo>
                    <a:pt x="20" y="174"/>
                  </a:lnTo>
                  <a:lnTo>
                    <a:pt x="13" y="156"/>
                  </a:lnTo>
                  <a:lnTo>
                    <a:pt x="10" y="140"/>
                  </a:lnTo>
                  <a:lnTo>
                    <a:pt x="12" y="123"/>
                  </a:lnTo>
                  <a:lnTo>
                    <a:pt x="17" y="108"/>
                  </a:lnTo>
                  <a:lnTo>
                    <a:pt x="25" y="95"/>
                  </a:lnTo>
                  <a:lnTo>
                    <a:pt x="37" y="82"/>
                  </a:lnTo>
                  <a:lnTo>
                    <a:pt x="50" y="70"/>
                  </a:lnTo>
                  <a:lnTo>
                    <a:pt x="63" y="59"/>
                  </a:lnTo>
                  <a:lnTo>
                    <a:pt x="76" y="51"/>
                  </a:lnTo>
                  <a:lnTo>
                    <a:pt x="89" y="43"/>
                  </a:lnTo>
                  <a:lnTo>
                    <a:pt x="103" y="37"/>
                  </a:lnTo>
                  <a:lnTo>
                    <a:pt x="118" y="31"/>
                  </a:lnTo>
                  <a:lnTo>
                    <a:pt x="133" y="27"/>
                  </a:lnTo>
                  <a:lnTo>
                    <a:pt x="148" y="23"/>
                  </a:lnTo>
                  <a:lnTo>
                    <a:pt x="164" y="20"/>
                  </a:lnTo>
                  <a:lnTo>
                    <a:pt x="180" y="16"/>
                  </a:lnTo>
                  <a:lnTo>
                    <a:pt x="197" y="14"/>
                  </a:lnTo>
                  <a:lnTo>
                    <a:pt x="213" y="13"/>
                  </a:lnTo>
                  <a:lnTo>
                    <a:pt x="229" y="12"/>
                  </a:lnTo>
                  <a:lnTo>
                    <a:pt x="246" y="10"/>
                  </a:lnTo>
                  <a:lnTo>
                    <a:pt x="262" y="9"/>
                  </a:lnTo>
                  <a:lnTo>
                    <a:pt x="277" y="9"/>
                  </a:lnTo>
                  <a:lnTo>
                    <a:pt x="293" y="8"/>
                  </a:lnTo>
                  <a:lnTo>
                    <a:pt x="307" y="8"/>
                  </a:lnTo>
                  <a:lnTo>
                    <a:pt x="322" y="8"/>
                  </a:lnTo>
                  <a:lnTo>
                    <a:pt x="337" y="8"/>
                  </a:lnTo>
                  <a:lnTo>
                    <a:pt x="353" y="8"/>
                  </a:lnTo>
                  <a:lnTo>
                    <a:pt x="368" y="9"/>
                  </a:lnTo>
                  <a:lnTo>
                    <a:pt x="383" y="9"/>
                  </a:lnTo>
                  <a:lnTo>
                    <a:pt x="398" y="10"/>
                  </a:lnTo>
                  <a:lnTo>
                    <a:pt x="414" y="12"/>
                  </a:lnTo>
                  <a:lnTo>
                    <a:pt x="429" y="13"/>
                  </a:lnTo>
                  <a:lnTo>
                    <a:pt x="444" y="14"/>
                  </a:lnTo>
                  <a:lnTo>
                    <a:pt x="460" y="15"/>
                  </a:lnTo>
                  <a:lnTo>
                    <a:pt x="475" y="16"/>
                  </a:lnTo>
                  <a:lnTo>
                    <a:pt x="490" y="17"/>
                  </a:lnTo>
                  <a:lnTo>
                    <a:pt x="505" y="20"/>
                  </a:lnTo>
                  <a:lnTo>
                    <a:pt x="521" y="21"/>
                  </a:lnTo>
                  <a:lnTo>
                    <a:pt x="536" y="23"/>
                  </a:lnTo>
                  <a:lnTo>
                    <a:pt x="551" y="24"/>
                  </a:lnTo>
                  <a:lnTo>
                    <a:pt x="566" y="27"/>
                  </a:lnTo>
                  <a:lnTo>
                    <a:pt x="582" y="28"/>
                  </a:lnTo>
                  <a:lnTo>
                    <a:pt x="597" y="30"/>
                  </a:lnTo>
                  <a:lnTo>
                    <a:pt x="613" y="32"/>
                  </a:lnTo>
                  <a:lnTo>
                    <a:pt x="628" y="35"/>
                  </a:lnTo>
                  <a:lnTo>
                    <a:pt x="644" y="37"/>
                  </a:lnTo>
                  <a:lnTo>
                    <a:pt x="659" y="39"/>
                  </a:lnTo>
                  <a:lnTo>
                    <a:pt x="674" y="43"/>
                  </a:lnTo>
                  <a:lnTo>
                    <a:pt x="690" y="45"/>
                  </a:lnTo>
                  <a:lnTo>
                    <a:pt x="705" y="48"/>
                  </a:lnTo>
                  <a:lnTo>
                    <a:pt x="720" y="52"/>
                  </a:lnTo>
                  <a:lnTo>
                    <a:pt x="735" y="55"/>
                  </a:lnTo>
                  <a:lnTo>
                    <a:pt x="752" y="59"/>
                  </a:lnTo>
                  <a:lnTo>
                    <a:pt x="767" y="62"/>
                  </a:lnTo>
                  <a:lnTo>
                    <a:pt x="782" y="67"/>
                  </a:lnTo>
                  <a:lnTo>
                    <a:pt x="796" y="70"/>
                  </a:lnTo>
                  <a:lnTo>
                    <a:pt x="810" y="74"/>
                  </a:lnTo>
                  <a:lnTo>
                    <a:pt x="824" y="78"/>
                  </a:lnTo>
                  <a:lnTo>
                    <a:pt x="838" y="83"/>
                  </a:lnTo>
                  <a:lnTo>
                    <a:pt x="852" y="87"/>
                  </a:lnTo>
                  <a:lnTo>
                    <a:pt x="866" y="91"/>
                  </a:lnTo>
                  <a:lnTo>
                    <a:pt x="879" y="96"/>
                  </a:lnTo>
                  <a:lnTo>
                    <a:pt x="893" y="101"/>
                  </a:lnTo>
                  <a:lnTo>
                    <a:pt x="907" y="107"/>
                  </a:lnTo>
                  <a:lnTo>
                    <a:pt x="920" y="113"/>
                  </a:lnTo>
                  <a:lnTo>
                    <a:pt x="934" y="119"/>
                  </a:lnTo>
                  <a:lnTo>
                    <a:pt x="946" y="126"/>
                  </a:lnTo>
                  <a:lnTo>
                    <a:pt x="959" y="133"/>
                  </a:lnTo>
                  <a:lnTo>
                    <a:pt x="971" y="141"/>
                  </a:lnTo>
                  <a:lnTo>
                    <a:pt x="982" y="150"/>
                  </a:lnTo>
                  <a:lnTo>
                    <a:pt x="994" y="158"/>
                  </a:lnTo>
                  <a:lnTo>
                    <a:pt x="1005" y="168"/>
                  </a:lnTo>
                  <a:lnTo>
                    <a:pt x="1009" y="169"/>
                  </a:lnTo>
                  <a:lnTo>
                    <a:pt x="1014" y="171"/>
                  </a:lnTo>
                  <a:lnTo>
                    <a:pt x="1018" y="169"/>
                  </a:lnTo>
                  <a:lnTo>
                    <a:pt x="1018" y="167"/>
                  </a:lnTo>
                  <a:lnTo>
                    <a:pt x="1006" y="156"/>
                  </a:lnTo>
                  <a:lnTo>
                    <a:pt x="994" y="144"/>
                  </a:lnTo>
                  <a:lnTo>
                    <a:pt x="981" y="134"/>
                  </a:lnTo>
                  <a:lnTo>
                    <a:pt x="967" y="125"/>
                  </a:lnTo>
                  <a:lnTo>
                    <a:pt x="953" y="116"/>
                  </a:lnTo>
                  <a:lnTo>
                    <a:pt x="939" y="108"/>
                  </a:lnTo>
                  <a:lnTo>
                    <a:pt x="924" y="101"/>
                  </a:lnTo>
                  <a:lnTo>
                    <a:pt x="909" y="96"/>
                  </a:lnTo>
                  <a:lnTo>
                    <a:pt x="893" y="90"/>
                  </a:lnTo>
                  <a:lnTo>
                    <a:pt x="878" y="84"/>
                  </a:lnTo>
                  <a:lnTo>
                    <a:pt x="862" y="80"/>
                  </a:lnTo>
                  <a:lnTo>
                    <a:pt x="847" y="75"/>
                  </a:lnTo>
                  <a:lnTo>
                    <a:pt x="831" y="70"/>
                  </a:lnTo>
                  <a:lnTo>
                    <a:pt x="816" y="66"/>
                  </a:lnTo>
                  <a:lnTo>
                    <a:pt x="800" y="62"/>
                  </a:lnTo>
                  <a:lnTo>
                    <a:pt x="785" y="58"/>
                  </a:lnTo>
                  <a:lnTo>
                    <a:pt x="764" y="52"/>
                  </a:lnTo>
                  <a:lnTo>
                    <a:pt x="745" y="47"/>
                  </a:lnTo>
                  <a:lnTo>
                    <a:pt x="724" y="43"/>
                  </a:lnTo>
                  <a:lnTo>
                    <a:pt x="703" y="38"/>
                  </a:lnTo>
                  <a:lnTo>
                    <a:pt x="682" y="33"/>
                  </a:lnTo>
                  <a:lnTo>
                    <a:pt x="662" y="30"/>
                  </a:lnTo>
                  <a:lnTo>
                    <a:pt x="641" y="27"/>
                  </a:lnTo>
                  <a:lnTo>
                    <a:pt x="620" y="23"/>
                  </a:lnTo>
                  <a:lnTo>
                    <a:pt x="599" y="21"/>
                  </a:lnTo>
                  <a:lnTo>
                    <a:pt x="579" y="17"/>
                  </a:lnTo>
                  <a:lnTo>
                    <a:pt x="558" y="15"/>
                  </a:lnTo>
                  <a:lnTo>
                    <a:pt x="537" y="13"/>
                  </a:lnTo>
                  <a:lnTo>
                    <a:pt x="516" y="10"/>
                  </a:lnTo>
                  <a:lnTo>
                    <a:pt x="496" y="8"/>
                  </a:lnTo>
                  <a:lnTo>
                    <a:pt x="475" y="7"/>
                  </a:lnTo>
                  <a:lnTo>
                    <a:pt x="454" y="5"/>
                  </a:lnTo>
                  <a:lnTo>
                    <a:pt x="433" y="4"/>
                  </a:lnTo>
                  <a:lnTo>
                    <a:pt x="414" y="2"/>
                  </a:lnTo>
                  <a:lnTo>
                    <a:pt x="393" y="1"/>
                  </a:lnTo>
                  <a:lnTo>
                    <a:pt x="373" y="1"/>
                  </a:lnTo>
                  <a:lnTo>
                    <a:pt x="353" y="0"/>
                  </a:lnTo>
                  <a:lnTo>
                    <a:pt x="333" y="0"/>
                  </a:lnTo>
                  <a:lnTo>
                    <a:pt x="314" y="0"/>
                  </a:lnTo>
                  <a:lnTo>
                    <a:pt x="293" y="1"/>
                  </a:lnTo>
                  <a:lnTo>
                    <a:pt x="273" y="2"/>
                  </a:lnTo>
                  <a:lnTo>
                    <a:pt x="254" y="4"/>
                  </a:lnTo>
                  <a:lnTo>
                    <a:pt x="234" y="5"/>
                  </a:lnTo>
                  <a:lnTo>
                    <a:pt x="213" y="7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3" y="14"/>
                  </a:lnTo>
                  <a:lnTo>
                    <a:pt x="134" y="17"/>
                  </a:lnTo>
                  <a:lnTo>
                    <a:pt x="105" y="24"/>
                  </a:lnTo>
                  <a:lnTo>
                    <a:pt x="77" y="36"/>
                  </a:lnTo>
                  <a:lnTo>
                    <a:pt x="52" y="51"/>
                  </a:lnTo>
                  <a:lnTo>
                    <a:pt x="29" y="69"/>
                  </a:lnTo>
                  <a:lnTo>
                    <a:pt x="12" y="91"/>
                  </a:lnTo>
                  <a:lnTo>
                    <a:pt x="1" y="116"/>
                  </a:lnTo>
                  <a:lnTo>
                    <a:pt x="0" y="144"/>
                  </a:lnTo>
                  <a:lnTo>
                    <a:pt x="8" y="174"/>
                  </a:lnTo>
                  <a:lnTo>
                    <a:pt x="15" y="188"/>
                  </a:lnTo>
                  <a:lnTo>
                    <a:pt x="23" y="203"/>
                  </a:lnTo>
                  <a:lnTo>
                    <a:pt x="32" y="216"/>
                  </a:lnTo>
                  <a:lnTo>
                    <a:pt x="43" y="229"/>
                  </a:lnTo>
                  <a:lnTo>
                    <a:pt x="53" y="242"/>
                  </a:lnTo>
                  <a:lnTo>
                    <a:pt x="65" y="255"/>
                  </a:lnTo>
                  <a:lnTo>
                    <a:pt x="76" y="267"/>
                  </a:lnTo>
                  <a:lnTo>
                    <a:pt x="89" y="279"/>
                  </a:lnTo>
                  <a:lnTo>
                    <a:pt x="101" y="290"/>
                  </a:lnTo>
                  <a:lnTo>
                    <a:pt x="115" y="301"/>
                  </a:lnTo>
                  <a:lnTo>
                    <a:pt x="128" y="311"/>
                  </a:lnTo>
                  <a:lnTo>
                    <a:pt x="142" y="322"/>
                  </a:lnTo>
                  <a:lnTo>
                    <a:pt x="156" y="331"/>
                  </a:lnTo>
                  <a:lnTo>
                    <a:pt x="169" y="340"/>
                  </a:lnTo>
                  <a:lnTo>
                    <a:pt x="182" y="349"/>
                  </a:lnTo>
                  <a:lnTo>
                    <a:pt x="196" y="357"/>
                  </a:lnTo>
                  <a:lnTo>
                    <a:pt x="206" y="363"/>
                  </a:lnTo>
                  <a:lnTo>
                    <a:pt x="217" y="369"/>
                  </a:lnTo>
                  <a:lnTo>
                    <a:pt x="227" y="375"/>
                  </a:lnTo>
                  <a:lnTo>
                    <a:pt x="239" y="380"/>
                  </a:lnTo>
                  <a:lnTo>
                    <a:pt x="250" y="385"/>
                  </a:lnTo>
                  <a:lnTo>
                    <a:pt x="262" y="390"/>
                  </a:lnTo>
                  <a:lnTo>
                    <a:pt x="274" y="394"/>
                  </a:lnTo>
                  <a:lnTo>
                    <a:pt x="286" y="399"/>
                  </a:lnTo>
                  <a:lnTo>
                    <a:pt x="299" y="402"/>
                  </a:lnTo>
                  <a:lnTo>
                    <a:pt x="311" y="406"/>
                  </a:lnTo>
                  <a:lnTo>
                    <a:pt x="323" y="408"/>
                  </a:lnTo>
                  <a:lnTo>
                    <a:pt x="335" y="410"/>
                  </a:lnTo>
                  <a:lnTo>
                    <a:pt x="348" y="413"/>
                  </a:lnTo>
                  <a:lnTo>
                    <a:pt x="361" y="414"/>
                  </a:lnTo>
                  <a:lnTo>
                    <a:pt x="372" y="414"/>
                  </a:lnTo>
                  <a:lnTo>
                    <a:pt x="385" y="414"/>
                  </a:lnTo>
                  <a:lnTo>
                    <a:pt x="403" y="411"/>
                  </a:lnTo>
                  <a:lnTo>
                    <a:pt x="422" y="406"/>
                  </a:lnTo>
                  <a:lnTo>
                    <a:pt x="439" y="398"/>
                  </a:lnTo>
                  <a:lnTo>
                    <a:pt x="452" y="386"/>
                  </a:lnTo>
                  <a:lnTo>
                    <a:pt x="461" y="372"/>
                  </a:lnTo>
                  <a:lnTo>
                    <a:pt x="465" y="356"/>
                  </a:lnTo>
                  <a:lnTo>
                    <a:pt x="461" y="339"/>
                  </a:lnTo>
                  <a:lnTo>
                    <a:pt x="448" y="319"/>
                  </a:lnTo>
                  <a:lnTo>
                    <a:pt x="432" y="301"/>
                  </a:lnTo>
                  <a:lnTo>
                    <a:pt x="413" y="285"/>
                  </a:lnTo>
                  <a:lnTo>
                    <a:pt x="393" y="270"/>
                  </a:lnTo>
                  <a:lnTo>
                    <a:pt x="371" y="257"/>
                  </a:lnTo>
                  <a:lnTo>
                    <a:pt x="348" y="246"/>
                  </a:lnTo>
                  <a:lnTo>
                    <a:pt x="325" y="236"/>
                  </a:lnTo>
                  <a:lnTo>
                    <a:pt x="301" y="229"/>
                  </a:lnTo>
                  <a:lnTo>
                    <a:pt x="277" y="225"/>
                  </a:lnTo>
                  <a:lnTo>
                    <a:pt x="276" y="225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7" y="227"/>
                  </a:lnTo>
                  <a:lnTo>
                    <a:pt x="277" y="227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75" y="2640"/>
              <a:ext cx="439" cy="269"/>
            </a:xfrm>
            <a:custGeom>
              <a:avLst/>
              <a:gdLst>
                <a:gd name="T0" fmla="*/ 118 w 878"/>
                <a:gd name="T1" fmla="*/ 69 h 539"/>
                <a:gd name="T2" fmla="*/ 136 w 878"/>
                <a:gd name="T3" fmla="*/ 82 h 539"/>
                <a:gd name="T4" fmla="*/ 159 w 878"/>
                <a:gd name="T5" fmla="*/ 85 h 539"/>
                <a:gd name="T6" fmla="*/ 176 w 878"/>
                <a:gd name="T7" fmla="*/ 69 h 539"/>
                <a:gd name="T8" fmla="*/ 149 w 878"/>
                <a:gd name="T9" fmla="*/ 28 h 539"/>
                <a:gd name="T10" fmla="*/ 90 w 878"/>
                <a:gd name="T11" fmla="*/ 1 h 539"/>
                <a:gd name="T12" fmla="*/ 30 w 878"/>
                <a:gd name="T13" fmla="*/ 12 h 539"/>
                <a:gd name="T14" fmla="*/ 0 w 878"/>
                <a:gd name="T15" fmla="*/ 69 h 539"/>
                <a:gd name="T16" fmla="*/ 24 w 878"/>
                <a:gd name="T17" fmla="*/ 131 h 539"/>
                <a:gd name="T18" fmla="*/ 73 w 878"/>
                <a:gd name="T19" fmla="*/ 172 h 539"/>
                <a:gd name="T20" fmla="*/ 117 w 878"/>
                <a:gd name="T21" fmla="*/ 195 h 539"/>
                <a:gd name="T22" fmla="*/ 163 w 878"/>
                <a:gd name="T23" fmla="*/ 218 h 539"/>
                <a:gd name="T24" fmla="*/ 264 w 878"/>
                <a:gd name="T25" fmla="*/ 265 h 539"/>
                <a:gd name="T26" fmla="*/ 391 w 878"/>
                <a:gd name="T27" fmla="*/ 325 h 539"/>
                <a:gd name="T28" fmla="*/ 521 w 878"/>
                <a:gd name="T29" fmla="*/ 385 h 539"/>
                <a:gd name="T30" fmla="*/ 650 w 878"/>
                <a:gd name="T31" fmla="*/ 443 h 539"/>
                <a:gd name="T32" fmla="*/ 779 w 878"/>
                <a:gd name="T33" fmla="*/ 501 h 539"/>
                <a:gd name="T34" fmla="*/ 869 w 878"/>
                <a:gd name="T35" fmla="*/ 539 h 539"/>
                <a:gd name="T36" fmla="*/ 877 w 878"/>
                <a:gd name="T37" fmla="*/ 534 h 539"/>
                <a:gd name="T38" fmla="*/ 789 w 878"/>
                <a:gd name="T39" fmla="*/ 487 h 539"/>
                <a:gd name="T40" fmla="*/ 699 w 878"/>
                <a:gd name="T41" fmla="*/ 446 h 539"/>
                <a:gd name="T42" fmla="*/ 608 w 878"/>
                <a:gd name="T43" fmla="*/ 407 h 539"/>
                <a:gd name="T44" fmla="*/ 516 w 878"/>
                <a:gd name="T45" fmla="*/ 369 h 539"/>
                <a:gd name="T46" fmla="*/ 424 w 878"/>
                <a:gd name="T47" fmla="*/ 330 h 539"/>
                <a:gd name="T48" fmla="*/ 359 w 878"/>
                <a:gd name="T49" fmla="*/ 301 h 539"/>
                <a:gd name="T50" fmla="*/ 308 w 878"/>
                <a:gd name="T51" fmla="*/ 278 h 539"/>
                <a:gd name="T52" fmla="*/ 258 w 878"/>
                <a:gd name="T53" fmla="*/ 255 h 539"/>
                <a:gd name="T54" fmla="*/ 207 w 878"/>
                <a:gd name="T55" fmla="*/ 232 h 539"/>
                <a:gd name="T56" fmla="*/ 158 w 878"/>
                <a:gd name="T57" fmla="*/ 206 h 539"/>
                <a:gd name="T58" fmla="*/ 116 w 878"/>
                <a:gd name="T59" fmla="*/ 187 h 539"/>
                <a:gd name="T60" fmla="*/ 91 w 878"/>
                <a:gd name="T61" fmla="*/ 174 h 539"/>
                <a:gd name="T62" fmla="*/ 66 w 878"/>
                <a:gd name="T63" fmla="*/ 159 h 539"/>
                <a:gd name="T64" fmla="*/ 34 w 878"/>
                <a:gd name="T65" fmla="*/ 133 h 539"/>
                <a:gd name="T66" fmla="*/ 12 w 878"/>
                <a:gd name="T67" fmla="*/ 93 h 539"/>
                <a:gd name="T68" fmla="*/ 15 w 878"/>
                <a:gd name="T69" fmla="*/ 46 h 539"/>
                <a:gd name="T70" fmla="*/ 56 w 878"/>
                <a:gd name="T71" fmla="*/ 9 h 539"/>
                <a:gd name="T72" fmla="*/ 115 w 878"/>
                <a:gd name="T73" fmla="*/ 17 h 539"/>
                <a:gd name="T74" fmla="*/ 151 w 878"/>
                <a:gd name="T75" fmla="*/ 40 h 539"/>
                <a:gd name="T76" fmla="*/ 161 w 878"/>
                <a:gd name="T77" fmla="*/ 52 h 539"/>
                <a:gd name="T78" fmla="*/ 168 w 878"/>
                <a:gd name="T79" fmla="*/ 73 h 539"/>
                <a:gd name="T80" fmla="*/ 144 w 878"/>
                <a:gd name="T81" fmla="*/ 71 h 539"/>
                <a:gd name="T82" fmla="*/ 109 w 878"/>
                <a:gd name="T83" fmla="*/ 56 h 539"/>
                <a:gd name="T84" fmla="*/ 107 w 878"/>
                <a:gd name="T85" fmla="*/ 5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8" h="539">
                  <a:moveTo>
                    <a:pt x="107" y="58"/>
                  </a:moveTo>
                  <a:lnTo>
                    <a:pt x="113" y="63"/>
                  </a:lnTo>
                  <a:lnTo>
                    <a:pt x="118" y="69"/>
                  </a:lnTo>
                  <a:lnTo>
                    <a:pt x="124" y="75"/>
                  </a:lnTo>
                  <a:lnTo>
                    <a:pt x="130" y="78"/>
                  </a:lnTo>
                  <a:lnTo>
                    <a:pt x="136" y="82"/>
                  </a:lnTo>
                  <a:lnTo>
                    <a:pt x="143" y="84"/>
                  </a:lnTo>
                  <a:lnTo>
                    <a:pt x="151" y="85"/>
                  </a:lnTo>
                  <a:lnTo>
                    <a:pt x="159" y="85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6" y="69"/>
                  </a:lnTo>
                  <a:lnTo>
                    <a:pt x="174" y="59"/>
                  </a:lnTo>
                  <a:lnTo>
                    <a:pt x="163" y="42"/>
                  </a:lnTo>
                  <a:lnTo>
                    <a:pt x="149" y="28"/>
                  </a:lnTo>
                  <a:lnTo>
                    <a:pt x="131" y="15"/>
                  </a:lnTo>
                  <a:lnTo>
                    <a:pt x="110" y="6"/>
                  </a:lnTo>
                  <a:lnTo>
                    <a:pt x="90" y="1"/>
                  </a:lnTo>
                  <a:lnTo>
                    <a:pt x="68" y="0"/>
                  </a:lnTo>
                  <a:lnTo>
                    <a:pt x="48" y="3"/>
                  </a:lnTo>
                  <a:lnTo>
                    <a:pt x="30" y="12"/>
                  </a:lnTo>
                  <a:lnTo>
                    <a:pt x="12" y="29"/>
                  </a:lnTo>
                  <a:lnTo>
                    <a:pt x="2" y="48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1" y="112"/>
                  </a:lnTo>
                  <a:lnTo>
                    <a:pt x="24" y="131"/>
                  </a:lnTo>
                  <a:lnTo>
                    <a:pt x="40" y="149"/>
                  </a:lnTo>
                  <a:lnTo>
                    <a:pt x="58" y="163"/>
                  </a:lnTo>
                  <a:lnTo>
                    <a:pt x="73" y="172"/>
                  </a:lnTo>
                  <a:lnTo>
                    <a:pt x="87" y="180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32" y="203"/>
                  </a:lnTo>
                  <a:lnTo>
                    <a:pt x="148" y="210"/>
                  </a:lnTo>
                  <a:lnTo>
                    <a:pt x="163" y="218"/>
                  </a:lnTo>
                  <a:lnTo>
                    <a:pt x="178" y="225"/>
                  </a:lnTo>
                  <a:lnTo>
                    <a:pt x="221" y="245"/>
                  </a:lnTo>
                  <a:lnTo>
                    <a:pt x="264" y="265"/>
                  </a:lnTo>
                  <a:lnTo>
                    <a:pt x="306" y="286"/>
                  </a:lnTo>
                  <a:lnTo>
                    <a:pt x="349" y="305"/>
                  </a:lnTo>
                  <a:lnTo>
                    <a:pt x="391" y="325"/>
                  </a:lnTo>
                  <a:lnTo>
                    <a:pt x="435" y="346"/>
                  </a:lnTo>
                  <a:lnTo>
                    <a:pt x="478" y="365"/>
                  </a:lnTo>
                  <a:lnTo>
                    <a:pt x="521" y="385"/>
                  </a:lnTo>
                  <a:lnTo>
                    <a:pt x="563" y="405"/>
                  </a:lnTo>
                  <a:lnTo>
                    <a:pt x="607" y="424"/>
                  </a:lnTo>
                  <a:lnTo>
                    <a:pt x="650" y="443"/>
                  </a:lnTo>
                  <a:lnTo>
                    <a:pt x="692" y="462"/>
                  </a:lnTo>
                  <a:lnTo>
                    <a:pt x="735" y="482"/>
                  </a:lnTo>
                  <a:lnTo>
                    <a:pt x="779" y="501"/>
                  </a:lnTo>
                  <a:lnTo>
                    <a:pt x="821" y="520"/>
                  </a:lnTo>
                  <a:lnTo>
                    <a:pt x="864" y="539"/>
                  </a:lnTo>
                  <a:lnTo>
                    <a:pt x="869" y="539"/>
                  </a:lnTo>
                  <a:lnTo>
                    <a:pt x="874" y="538"/>
                  </a:lnTo>
                  <a:lnTo>
                    <a:pt x="878" y="536"/>
                  </a:lnTo>
                  <a:lnTo>
                    <a:pt x="877" y="534"/>
                  </a:lnTo>
                  <a:lnTo>
                    <a:pt x="848" y="517"/>
                  </a:lnTo>
                  <a:lnTo>
                    <a:pt x="819" y="502"/>
                  </a:lnTo>
                  <a:lnTo>
                    <a:pt x="789" y="487"/>
                  </a:lnTo>
                  <a:lnTo>
                    <a:pt x="759" y="474"/>
                  </a:lnTo>
                  <a:lnTo>
                    <a:pt x="729" y="460"/>
                  </a:lnTo>
                  <a:lnTo>
                    <a:pt x="699" y="446"/>
                  </a:lnTo>
                  <a:lnTo>
                    <a:pt x="669" y="433"/>
                  </a:lnTo>
                  <a:lnTo>
                    <a:pt x="638" y="420"/>
                  </a:lnTo>
                  <a:lnTo>
                    <a:pt x="608" y="407"/>
                  </a:lnTo>
                  <a:lnTo>
                    <a:pt x="577" y="394"/>
                  </a:lnTo>
                  <a:lnTo>
                    <a:pt x="546" y="381"/>
                  </a:lnTo>
                  <a:lnTo>
                    <a:pt x="516" y="369"/>
                  </a:lnTo>
                  <a:lnTo>
                    <a:pt x="485" y="355"/>
                  </a:lnTo>
                  <a:lnTo>
                    <a:pt x="454" y="342"/>
                  </a:lnTo>
                  <a:lnTo>
                    <a:pt x="424" y="330"/>
                  </a:lnTo>
                  <a:lnTo>
                    <a:pt x="394" y="316"/>
                  </a:lnTo>
                  <a:lnTo>
                    <a:pt x="376" y="308"/>
                  </a:lnTo>
                  <a:lnTo>
                    <a:pt x="359" y="301"/>
                  </a:lnTo>
                  <a:lnTo>
                    <a:pt x="343" y="293"/>
                  </a:lnTo>
                  <a:lnTo>
                    <a:pt x="326" y="286"/>
                  </a:lnTo>
                  <a:lnTo>
                    <a:pt x="308" y="278"/>
                  </a:lnTo>
                  <a:lnTo>
                    <a:pt x="292" y="270"/>
                  </a:lnTo>
                  <a:lnTo>
                    <a:pt x="275" y="263"/>
                  </a:lnTo>
                  <a:lnTo>
                    <a:pt x="258" y="255"/>
                  </a:lnTo>
                  <a:lnTo>
                    <a:pt x="242" y="247"/>
                  </a:lnTo>
                  <a:lnTo>
                    <a:pt x="224" y="239"/>
                  </a:lnTo>
                  <a:lnTo>
                    <a:pt x="207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8" y="206"/>
                  </a:lnTo>
                  <a:lnTo>
                    <a:pt x="140" y="198"/>
                  </a:lnTo>
                  <a:lnTo>
                    <a:pt x="124" y="190"/>
                  </a:lnTo>
                  <a:lnTo>
                    <a:pt x="116" y="187"/>
                  </a:lnTo>
                  <a:lnTo>
                    <a:pt x="108" y="182"/>
                  </a:lnTo>
                  <a:lnTo>
                    <a:pt x="99" y="178"/>
                  </a:lnTo>
                  <a:lnTo>
                    <a:pt x="91" y="174"/>
                  </a:lnTo>
                  <a:lnTo>
                    <a:pt x="83" y="169"/>
                  </a:lnTo>
                  <a:lnTo>
                    <a:pt x="75" y="165"/>
                  </a:lnTo>
                  <a:lnTo>
                    <a:pt x="66" y="159"/>
                  </a:lnTo>
                  <a:lnTo>
                    <a:pt x="58" y="154"/>
                  </a:lnTo>
                  <a:lnTo>
                    <a:pt x="46" y="144"/>
                  </a:lnTo>
                  <a:lnTo>
                    <a:pt x="34" y="133"/>
                  </a:lnTo>
                  <a:lnTo>
                    <a:pt x="25" y="121"/>
                  </a:lnTo>
                  <a:lnTo>
                    <a:pt x="18" y="107"/>
                  </a:lnTo>
                  <a:lnTo>
                    <a:pt x="12" y="93"/>
                  </a:lnTo>
                  <a:lnTo>
                    <a:pt x="10" y="78"/>
                  </a:lnTo>
                  <a:lnTo>
                    <a:pt x="11" y="62"/>
                  </a:lnTo>
                  <a:lnTo>
                    <a:pt x="15" y="46"/>
                  </a:lnTo>
                  <a:lnTo>
                    <a:pt x="25" y="28"/>
                  </a:lnTo>
                  <a:lnTo>
                    <a:pt x="39" y="15"/>
                  </a:lnTo>
                  <a:lnTo>
                    <a:pt x="56" y="9"/>
                  </a:lnTo>
                  <a:lnTo>
                    <a:pt x="76" y="8"/>
                  </a:lnTo>
                  <a:lnTo>
                    <a:pt x="95" y="10"/>
                  </a:lnTo>
                  <a:lnTo>
                    <a:pt x="115" y="17"/>
                  </a:lnTo>
                  <a:lnTo>
                    <a:pt x="132" y="27"/>
                  </a:lnTo>
                  <a:lnTo>
                    <a:pt x="147" y="37"/>
                  </a:lnTo>
                  <a:lnTo>
                    <a:pt x="151" y="40"/>
                  </a:lnTo>
                  <a:lnTo>
                    <a:pt x="154" y="44"/>
                  </a:lnTo>
                  <a:lnTo>
                    <a:pt x="158" y="47"/>
                  </a:lnTo>
                  <a:lnTo>
                    <a:pt x="161" y="52"/>
                  </a:lnTo>
                  <a:lnTo>
                    <a:pt x="167" y="61"/>
                  </a:lnTo>
                  <a:lnTo>
                    <a:pt x="169" y="68"/>
                  </a:lnTo>
                  <a:lnTo>
                    <a:pt x="168" y="73"/>
                  </a:lnTo>
                  <a:lnTo>
                    <a:pt x="163" y="75"/>
                  </a:lnTo>
                  <a:lnTo>
                    <a:pt x="155" y="74"/>
                  </a:lnTo>
                  <a:lnTo>
                    <a:pt x="144" y="71"/>
                  </a:lnTo>
                  <a:lnTo>
                    <a:pt x="129" y="65"/>
                  </a:lnTo>
                  <a:lnTo>
                    <a:pt x="110" y="56"/>
                  </a:lnTo>
                  <a:lnTo>
                    <a:pt x="109" y="56"/>
                  </a:lnTo>
                  <a:lnTo>
                    <a:pt x="108" y="56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57" y="2686"/>
              <a:ext cx="633" cy="230"/>
            </a:xfrm>
            <a:custGeom>
              <a:avLst/>
              <a:gdLst>
                <a:gd name="T0" fmla="*/ 1260 w 1266"/>
                <a:gd name="T1" fmla="*/ 32 h 461"/>
                <a:gd name="T2" fmla="*/ 1224 w 1266"/>
                <a:gd name="T3" fmla="*/ 59 h 461"/>
                <a:gd name="T4" fmla="*/ 1183 w 1266"/>
                <a:gd name="T5" fmla="*/ 73 h 461"/>
                <a:gd name="T6" fmla="*/ 1133 w 1266"/>
                <a:gd name="T7" fmla="*/ 89 h 461"/>
                <a:gd name="T8" fmla="*/ 1082 w 1266"/>
                <a:gd name="T9" fmla="*/ 105 h 461"/>
                <a:gd name="T10" fmla="*/ 1021 w 1266"/>
                <a:gd name="T11" fmla="*/ 125 h 461"/>
                <a:gd name="T12" fmla="*/ 944 w 1266"/>
                <a:gd name="T13" fmla="*/ 150 h 461"/>
                <a:gd name="T14" fmla="*/ 865 w 1266"/>
                <a:gd name="T15" fmla="*/ 174 h 461"/>
                <a:gd name="T16" fmla="*/ 787 w 1266"/>
                <a:gd name="T17" fmla="*/ 200 h 461"/>
                <a:gd name="T18" fmla="*/ 709 w 1266"/>
                <a:gd name="T19" fmla="*/ 224 h 461"/>
                <a:gd name="T20" fmla="*/ 630 w 1266"/>
                <a:gd name="T21" fmla="*/ 248 h 461"/>
                <a:gd name="T22" fmla="*/ 551 w 1266"/>
                <a:gd name="T23" fmla="*/ 272 h 461"/>
                <a:gd name="T24" fmla="*/ 471 w 1266"/>
                <a:gd name="T25" fmla="*/ 296 h 461"/>
                <a:gd name="T26" fmla="*/ 393 w 1266"/>
                <a:gd name="T27" fmla="*/ 321 h 461"/>
                <a:gd name="T28" fmla="*/ 313 w 1266"/>
                <a:gd name="T29" fmla="*/ 344 h 461"/>
                <a:gd name="T30" fmla="*/ 234 w 1266"/>
                <a:gd name="T31" fmla="*/ 368 h 461"/>
                <a:gd name="T32" fmla="*/ 171 w 1266"/>
                <a:gd name="T33" fmla="*/ 386 h 461"/>
                <a:gd name="T34" fmla="*/ 118 w 1266"/>
                <a:gd name="T35" fmla="*/ 402 h 461"/>
                <a:gd name="T36" fmla="*/ 65 w 1266"/>
                <a:gd name="T37" fmla="*/ 419 h 461"/>
                <a:gd name="T38" fmla="*/ 41 w 1266"/>
                <a:gd name="T39" fmla="*/ 427 h 461"/>
                <a:gd name="T40" fmla="*/ 18 w 1266"/>
                <a:gd name="T41" fmla="*/ 436 h 461"/>
                <a:gd name="T42" fmla="*/ 0 w 1266"/>
                <a:gd name="T43" fmla="*/ 445 h 461"/>
                <a:gd name="T44" fmla="*/ 15 w 1266"/>
                <a:gd name="T45" fmla="*/ 461 h 461"/>
                <a:gd name="T46" fmla="*/ 56 w 1266"/>
                <a:gd name="T47" fmla="*/ 451 h 461"/>
                <a:gd name="T48" fmla="*/ 98 w 1266"/>
                <a:gd name="T49" fmla="*/ 439 h 461"/>
                <a:gd name="T50" fmla="*/ 140 w 1266"/>
                <a:gd name="T51" fmla="*/ 427 h 461"/>
                <a:gd name="T52" fmla="*/ 182 w 1266"/>
                <a:gd name="T53" fmla="*/ 414 h 461"/>
                <a:gd name="T54" fmla="*/ 223 w 1266"/>
                <a:gd name="T55" fmla="*/ 400 h 461"/>
                <a:gd name="T56" fmla="*/ 295 w 1266"/>
                <a:gd name="T57" fmla="*/ 377 h 461"/>
                <a:gd name="T58" fmla="*/ 380 w 1266"/>
                <a:gd name="T59" fmla="*/ 349 h 461"/>
                <a:gd name="T60" fmla="*/ 465 w 1266"/>
                <a:gd name="T61" fmla="*/ 322 h 461"/>
                <a:gd name="T62" fmla="*/ 551 w 1266"/>
                <a:gd name="T63" fmla="*/ 295 h 461"/>
                <a:gd name="T64" fmla="*/ 637 w 1266"/>
                <a:gd name="T65" fmla="*/ 268 h 461"/>
                <a:gd name="T66" fmla="*/ 720 w 1266"/>
                <a:gd name="T67" fmla="*/ 241 h 461"/>
                <a:gd name="T68" fmla="*/ 800 w 1266"/>
                <a:gd name="T69" fmla="*/ 215 h 461"/>
                <a:gd name="T70" fmla="*/ 878 w 1266"/>
                <a:gd name="T71" fmla="*/ 189 h 461"/>
                <a:gd name="T72" fmla="*/ 958 w 1266"/>
                <a:gd name="T73" fmla="*/ 163 h 461"/>
                <a:gd name="T74" fmla="*/ 1037 w 1266"/>
                <a:gd name="T75" fmla="*/ 137 h 461"/>
                <a:gd name="T76" fmla="*/ 1115 w 1266"/>
                <a:gd name="T77" fmla="*/ 111 h 461"/>
                <a:gd name="T78" fmla="*/ 1149 w 1266"/>
                <a:gd name="T79" fmla="*/ 100 h 461"/>
                <a:gd name="T80" fmla="*/ 1194 w 1266"/>
                <a:gd name="T81" fmla="*/ 87 h 461"/>
                <a:gd name="T82" fmla="*/ 1236 w 1266"/>
                <a:gd name="T83" fmla="*/ 67 h 461"/>
                <a:gd name="T84" fmla="*/ 1264 w 1266"/>
                <a:gd name="T85" fmla="*/ 43 h 461"/>
                <a:gd name="T86" fmla="*/ 1262 w 1266"/>
                <a:gd name="T87" fmla="*/ 13 h 461"/>
                <a:gd name="T88" fmla="*/ 1249 w 1266"/>
                <a:gd name="T89" fmla="*/ 1 h 461"/>
                <a:gd name="T90" fmla="*/ 1251 w 1266"/>
                <a:gd name="T91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461">
                  <a:moveTo>
                    <a:pt x="1251" y="6"/>
                  </a:moveTo>
                  <a:lnTo>
                    <a:pt x="1261" y="20"/>
                  </a:lnTo>
                  <a:lnTo>
                    <a:pt x="1260" y="32"/>
                  </a:lnTo>
                  <a:lnTo>
                    <a:pt x="1251" y="43"/>
                  </a:lnTo>
                  <a:lnTo>
                    <a:pt x="1239" y="51"/>
                  </a:lnTo>
                  <a:lnTo>
                    <a:pt x="1224" y="59"/>
                  </a:lnTo>
                  <a:lnTo>
                    <a:pt x="1208" y="65"/>
                  </a:lnTo>
                  <a:lnTo>
                    <a:pt x="1194" y="69"/>
                  </a:lnTo>
                  <a:lnTo>
                    <a:pt x="1183" y="73"/>
                  </a:lnTo>
                  <a:lnTo>
                    <a:pt x="1166" y="79"/>
                  </a:lnTo>
                  <a:lnTo>
                    <a:pt x="1150" y="84"/>
                  </a:lnTo>
                  <a:lnTo>
                    <a:pt x="1133" y="89"/>
                  </a:lnTo>
                  <a:lnTo>
                    <a:pt x="1115" y="95"/>
                  </a:lnTo>
                  <a:lnTo>
                    <a:pt x="1099" y="100"/>
                  </a:lnTo>
                  <a:lnTo>
                    <a:pt x="1082" y="105"/>
                  </a:lnTo>
                  <a:lnTo>
                    <a:pt x="1065" y="111"/>
                  </a:lnTo>
                  <a:lnTo>
                    <a:pt x="1047" y="117"/>
                  </a:lnTo>
                  <a:lnTo>
                    <a:pt x="1021" y="125"/>
                  </a:lnTo>
                  <a:lnTo>
                    <a:pt x="996" y="134"/>
                  </a:lnTo>
                  <a:lnTo>
                    <a:pt x="969" y="142"/>
                  </a:lnTo>
                  <a:lnTo>
                    <a:pt x="944" y="150"/>
                  </a:lnTo>
                  <a:lnTo>
                    <a:pt x="917" y="158"/>
                  </a:lnTo>
                  <a:lnTo>
                    <a:pt x="892" y="166"/>
                  </a:lnTo>
                  <a:lnTo>
                    <a:pt x="865" y="174"/>
                  </a:lnTo>
                  <a:lnTo>
                    <a:pt x="839" y="182"/>
                  </a:lnTo>
                  <a:lnTo>
                    <a:pt x="813" y="190"/>
                  </a:lnTo>
                  <a:lnTo>
                    <a:pt x="787" y="200"/>
                  </a:lnTo>
                  <a:lnTo>
                    <a:pt x="760" y="208"/>
                  </a:lnTo>
                  <a:lnTo>
                    <a:pt x="735" y="216"/>
                  </a:lnTo>
                  <a:lnTo>
                    <a:pt x="709" y="224"/>
                  </a:lnTo>
                  <a:lnTo>
                    <a:pt x="682" y="232"/>
                  </a:lnTo>
                  <a:lnTo>
                    <a:pt x="657" y="240"/>
                  </a:lnTo>
                  <a:lnTo>
                    <a:pt x="630" y="248"/>
                  </a:lnTo>
                  <a:lnTo>
                    <a:pt x="604" y="256"/>
                  </a:lnTo>
                  <a:lnTo>
                    <a:pt x="577" y="264"/>
                  </a:lnTo>
                  <a:lnTo>
                    <a:pt x="551" y="272"/>
                  </a:lnTo>
                  <a:lnTo>
                    <a:pt x="524" y="280"/>
                  </a:lnTo>
                  <a:lnTo>
                    <a:pt x="498" y="288"/>
                  </a:lnTo>
                  <a:lnTo>
                    <a:pt x="471" y="296"/>
                  </a:lnTo>
                  <a:lnTo>
                    <a:pt x="445" y="304"/>
                  </a:lnTo>
                  <a:lnTo>
                    <a:pt x="419" y="313"/>
                  </a:lnTo>
                  <a:lnTo>
                    <a:pt x="393" y="321"/>
                  </a:lnTo>
                  <a:lnTo>
                    <a:pt x="366" y="329"/>
                  </a:lnTo>
                  <a:lnTo>
                    <a:pt x="340" y="337"/>
                  </a:lnTo>
                  <a:lnTo>
                    <a:pt x="313" y="344"/>
                  </a:lnTo>
                  <a:lnTo>
                    <a:pt x="287" y="352"/>
                  </a:lnTo>
                  <a:lnTo>
                    <a:pt x="260" y="360"/>
                  </a:lnTo>
                  <a:lnTo>
                    <a:pt x="234" y="368"/>
                  </a:lnTo>
                  <a:lnTo>
                    <a:pt x="207" y="376"/>
                  </a:lnTo>
                  <a:lnTo>
                    <a:pt x="190" y="382"/>
                  </a:lnTo>
                  <a:lnTo>
                    <a:pt x="171" y="386"/>
                  </a:lnTo>
                  <a:lnTo>
                    <a:pt x="154" y="392"/>
                  </a:lnTo>
                  <a:lnTo>
                    <a:pt x="137" y="397"/>
                  </a:lnTo>
                  <a:lnTo>
                    <a:pt x="118" y="402"/>
                  </a:lnTo>
                  <a:lnTo>
                    <a:pt x="101" y="408"/>
                  </a:lnTo>
                  <a:lnTo>
                    <a:pt x="83" y="413"/>
                  </a:lnTo>
                  <a:lnTo>
                    <a:pt x="65" y="419"/>
                  </a:lnTo>
                  <a:lnTo>
                    <a:pt x="57" y="421"/>
                  </a:lnTo>
                  <a:lnTo>
                    <a:pt x="49" y="424"/>
                  </a:lnTo>
                  <a:lnTo>
                    <a:pt x="41" y="427"/>
                  </a:lnTo>
                  <a:lnTo>
                    <a:pt x="34" y="430"/>
                  </a:lnTo>
                  <a:lnTo>
                    <a:pt x="26" y="434"/>
                  </a:lnTo>
                  <a:lnTo>
                    <a:pt x="18" y="436"/>
                  </a:lnTo>
                  <a:lnTo>
                    <a:pt x="10" y="439"/>
                  </a:lnTo>
                  <a:lnTo>
                    <a:pt x="3" y="440"/>
                  </a:lnTo>
                  <a:lnTo>
                    <a:pt x="0" y="445"/>
                  </a:lnTo>
                  <a:lnTo>
                    <a:pt x="2" y="452"/>
                  </a:lnTo>
                  <a:lnTo>
                    <a:pt x="8" y="459"/>
                  </a:lnTo>
                  <a:lnTo>
                    <a:pt x="15" y="461"/>
                  </a:lnTo>
                  <a:lnTo>
                    <a:pt x="29" y="458"/>
                  </a:lnTo>
                  <a:lnTo>
                    <a:pt x="42" y="454"/>
                  </a:lnTo>
                  <a:lnTo>
                    <a:pt x="56" y="451"/>
                  </a:lnTo>
                  <a:lnTo>
                    <a:pt x="70" y="447"/>
                  </a:lnTo>
                  <a:lnTo>
                    <a:pt x="84" y="444"/>
                  </a:lnTo>
                  <a:lnTo>
                    <a:pt x="98" y="439"/>
                  </a:lnTo>
                  <a:lnTo>
                    <a:pt x="112" y="436"/>
                  </a:lnTo>
                  <a:lnTo>
                    <a:pt x="127" y="431"/>
                  </a:lnTo>
                  <a:lnTo>
                    <a:pt x="140" y="427"/>
                  </a:lnTo>
                  <a:lnTo>
                    <a:pt x="154" y="423"/>
                  </a:lnTo>
                  <a:lnTo>
                    <a:pt x="168" y="419"/>
                  </a:lnTo>
                  <a:lnTo>
                    <a:pt x="182" y="414"/>
                  </a:lnTo>
                  <a:lnTo>
                    <a:pt x="196" y="409"/>
                  </a:lnTo>
                  <a:lnTo>
                    <a:pt x="210" y="405"/>
                  </a:lnTo>
                  <a:lnTo>
                    <a:pt x="223" y="400"/>
                  </a:lnTo>
                  <a:lnTo>
                    <a:pt x="237" y="395"/>
                  </a:lnTo>
                  <a:lnTo>
                    <a:pt x="266" y="386"/>
                  </a:lnTo>
                  <a:lnTo>
                    <a:pt x="295" y="377"/>
                  </a:lnTo>
                  <a:lnTo>
                    <a:pt x="324" y="368"/>
                  </a:lnTo>
                  <a:lnTo>
                    <a:pt x="351" y="359"/>
                  </a:lnTo>
                  <a:lnTo>
                    <a:pt x="380" y="349"/>
                  </a:lnTo>
                  <a:lnTo>
                    <a:pt x="409" y="340"/>
                  </a:lnTo>
                  <a:lnTo>
                    <a:pt x="438" y="331"/>
                  </a:lnTo>
                  <a:lnTo>
                    <a:pt x="465" y="322"/>
                  </a:lnTo>
                  <a:lnTo>
                    <a:pt x="494" y="314"/>
                  </a:lnTo>
                  <a:lnTo>
                    <a:pt x="523" y="304"/>
                  </a:lnTo>
                  <a:lnTo>
                    <a:pt x="551" y="295"/>
                  </a:lnTo>
                  <a:lnTo>
                    <a:pt x="580" y="286"/>
                  </a:lnTo>
                  <a:lnTo>
                    <a:pt x="608" y="277"/>
                  </a:lnTo>
                  <a:lnTo>
                    <a:pt x="637" y="268"/>
                  </a:lnTo>
                  <a:lnTo>
                    <a:pt x="665" y="258"/>
                  </a:lnTo>
                  <a:lnTo>
                    <a:pt x="694" y="249"/>
                  </a:lnTo>
                  <a:lnTo>
                    <a:pt x="720" y="241"/>
                  </a:lnTo>
                  <a:lnTo>
                    <a:pt x="747" y="232"/>
                  </a:lnTo>
                  <a:lnTo>
                    <a:pt x="773" y="224"/>
                  </a:lnTo>
                  <a:lnTo>
                    <a:pt x="800" y="215"/>
                  </a:lnTo>
                  <a:lnTo>
                    <a:pt x="826" y="207"/>
                  </a:lnTo>
                  <a:lnTo>
                    <a:pt x="853" y="197"/>
                  </a:lnTo>
                  <a:lnTo>
                    <a:pt x="878" y="189"/>
                  </a:lnTo>
                  <a:lnTo>
                    <a:pt x="905" y="180"/>
                  </a:lnTo>
                  <a:lnTo>
                    <a:pt x="931" y="172"/>
                  </a:lnTo>
                  <a:lnTo>
                    <a:pt x="958" y="163"/>
                  </a:lnTo>
                  <a:lnTo>
                    <a:pt x="984" y="155"/>
                  </a:lnTo>
                  <a:lnTo>
                    <a:pt x="1011" y="145"/>
                  </a:lnTo>
                  <a:lnTo>
                    <a:pt x="1037" y="137"/>
                  </a:lnTo>
                  <a:lnTo>
                    <a:pt x="1064" y="128"/>
                  </a:lnTo>
                  <a:lnTo>
                    <a:pt x="1089" y="120"/>
                  </a:lnTo>
                  <a:lnTo>
                    <a:pt x="1115" y="111"/>
                  </a:lnTo>
                  <a:lnTo>
                    <a:pt x="1125" y="109"/>
                  </a:lnTo>
                  <a:lnTo>
                    <a:pt x="1135" y="105"/>
                  </a:lnTo>
                  <a:lnTo>
                    <a:pt x="1149" y="100"/>
                  </a:lnTo>
                  <a:lnTo>
                    <a:pt x="1163" y="97"/>
                  </a:lnTo>
                  <a:lnTo>
                    <a:pt x="1178" y="91"/>
                  </a:lnTo>
                  <a:lnTo>
                    <a:pt x="1194" y="87"/>
                  </a:lnTo>
                  <a:lnTo>
                    <a:pt x="1209" y="80"/>
                  </a:lnTo>
                  <a:lnTo>
                    <a:pt x="1223" y="74"/>
                  </a:lnTo>
                  <a:lnTo>
                    <a:pt x="1236" y="67"/>
                  </a:lnTo>
                  <a:lnTo>
                    <a:pt x="1248" y="59"/>
                  </a:lnTo>
                  <a:lnTo>
                    <a:pt x="1257" y="51"/>
                  </a:lnTo>
                  <a:lnTo>
                    <a:pt x="1264" y="43"/>
                  </a:lnTo>
                  <a:lnTo>
                    <a:pt x="1266" y="32"/>
                  </a:lnTo>
                  <a:lnTo>
                    <a:pt x="1266" y="23"/>
                  </a:lnTo>
                  <a:lnTo>
                    <a:pt x="1262" y="13"/>
                  </a:lnTo>
                  <a:lnTo>
                    <a:pt x="1253" y="1"/>
                  </a:lnTo>
                  <a:lnTo>
                    <a:pt x="1250" y="0"/>
                  </a:lnTo>
                  <a:lnTo>
                    <a:pt x="1249" y="1"/>
                  </a:lnTo>
                  <a:lnTo>
                    <a:pt x="1249" y="4"/>
                  </a:lnTo>
                  <a:lnTo>
                    <a:pt x="1251" y="6"/>
                  </a:lnTo>
                  <a:lnTo>
                    <a:pt x="12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29" y="2655"/>
              <a:ext cx="356" cy="153"/>
            </a:xfrm>
            <a:custGeom>
              <a:avLst/>
              <a:gdLst>
                <a:gd name="T0" fmla="*/ 23 w 711"/>
                <a:gd name="T1" fmla="*/ 15 h 306"/>
                <a:gd name="T2" fmla="*/ 67 w 711"/>
                <a:gd name="T3" fmla="*/ 35 h 306"/>
                <a:gd name="T4" fmla="*/ 112 w 711"/>
                <a:gd name="T5" fmla="*/ 54 h 306"/>
                <a:gd name="T6" fmla="*/ 156 w 711"/>
                <a:gd name="T7" fmla="*/ 73 h 306"/>
                <a:gd name="T8" fmla="*/ 200 w 711"/>
                <a:gd name="T9" fmla="*/ 90 h 306"/>
                <a:gd name="T10" fmla="*/ 245 w 711"/>
                <a:gd name="T11" fmla="*/ 108 h 306"/>
                <a:gd name="T12" fmla="*/ 290 w 711"/>
                <a:gd name="T13" fmla="*/ 126 h 306"/>
                <a:gd name="T14" fmla="*/ 335 w 711"/>
                <a:gd name="T15" fmla="*/ 145 h 306"/>
                <a:gd name="T16" fmla="*/ 379 w 711"/>
                <a:gd name="T17" fmla="*/ 164 h 306"/>
                <a:gd name="T18" fmla="*/ 423 w 711"/>
                <a:gd name="T19" fmla="*/ 185 h 306"/>
                <a:gd name="T20" fmla="*/ 467 w 711"/>
                <a:gd name="T21" fmla="*/ 204 h 306"/>
                <a:gd name="T22" fmla="*/ 511 w 711"/>
                <a:gd name="T23" fmla="*/ 224 h 306"/>
                <a:gd name="T24" fmla="*/ 554 w 711"/>
                <a:gd name="T25" fmla="*/ 243 h 306"/>
                <a:gd name="T26" fmla="*/ 598 w 711"/>
                <a:gd name="T27" fmla="*/ 262 h 306"/>
                <a:gd name="T28" fmla="*/ 642 w 711"/>
                <a:gd name="T29" fmla="*/ 280 h 306"/>
                <a:gd name="T30" fmla="*/ 687 w 711"/>
                <a:gd name="T31" fmla="*/ 297 h 306"/>
                <a:gd name="T32" fmla="*/ 711 w 711"/>
                <a:gd name="T33" fmla="*/ 304 h 306"/>
                <a:gd name="T34" fmla="*/ 710 w 711"/>
                <a:gd name="T35" fmla="*/ 297 h 306"/>
                <a:gd name="T36" fmla="*/ 687 w 711"/>
                <a:gd name="T37" fmla="*/ 286 h 306"/>
                <a:gd name="T38" fmla="*/ 643 w 711"/>
                <a:gd name="T39" fmla="*/ 266 h 306"/>
                <a:gd name="T40" fmla="*/ 599 w 711"/>
                <a:gd name="T41" fmla="*/ 247 h 306"/>
                <a:gd name="T42" fmla="*/ 555 w 711"/>
                <a:gd name="T43" fmla="*/ 228 h 306"/>
                <a:gd name="T44" fmla="*/ 511 w 711"/>
                <a:gd name="T45" fmla="*/ 209 h 306"/>
                <a:gd name="T46" fmla="*/ 467 w 711"/>
                <a:gd name="T47" fmla="*/ 189 h 306"/>
                <a:gd name="T48" fmla="*/ 423 w 711"/>
                <a:gd name="T49" fmla="*/ 170 h 306"/>
                <a:gd name="T50" fmla="*/ 379 w 711"/>
                <a:gd name="T51" fmla="*/ 151 h 306"/>
                <a:gd name="T52" fmla="*/ 335 w 711"/>
                <a:gd name="T53" fmla="*/ 133 h 306"/>
                <a:gd name="T54" fmla="*/ 290 w 711"/>
                <a:gd name="T55" fmla="*/ 114 h 306"/>
                <a:gd name="T56" fmla="*/ 245 w 711"/>
                <a:gd name="T57" fmla="*/ 97 h 306"/>
                <a:gd name="T58" fmla="*/ 202 w 711"/>
                <a:gd name="T59" fmla="*/ 81 h 306"/>
                <a:gd name="T60" fmla="*/ 157 w 711"/>
                <a:gd name="T61" fmla="*/ 64 h 306"/>
                <a:gd name="T62" fmla="*/ 112 w 711"/>
                <a:gd name="T63" fmla="*/ 46 h 306"/>
                <a:gd name="T64" fmla="*/ 67 w 711"/>
                <a:gd name="T65" fmla="*/ 29 h 306"/>
                <a:gd name="T66" fmla="*/ 23 w 711"/>
                <a:gd name="T67" fmla="*/ 9 h 306"/>
                <a:gd name="T68" fmla="*/ 0 w 711"/>
                <a:gd name="T69" fmla="*/ 0 h 306"/>
                <a:gd name="T70" fmla="*/ 0 w 711"/>
                <a:gd name="T71" fmla="*/ 4 h 306"/>
                <a:gd name="T72" fmla="*/ 1 w 711"/>
                <a:gd name="T73" fmla="*/ 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306">
                  <a:moveTo>
                    <a:pt x="1" y="5"/>
                  </a:moveTo>
                  <a:lnTo>
                    <a:pt x="23" y="15"/>
                  </a:lnTo>
                  <a:lnTo>
                    <a:pt x="45" y="25"/>
                  </a:lnTo>
                  <a:lnTo>
                    <a:pt x="67" y="35"/>
                  </a:lnTo>
                  <a:lnTo>
                    <a:pt x="89" y="45"/>
                  </a:lnTo>
                  <a:lnTo>
                    <a:pt x="112" y="54"/>
                  </a:lnTo>
                  <a:lnTo>
                    <a:pt x="134" y="64"/>
                  </a:lnTo>
                  <a:lnTo>
                    <a:pt x="156" y="73"/>
                  </a:lnTo>
                  <a:lnTo>
                    <a:pt x="179" y="81"/>
                  </a:lnTo>
                  <a:lnTo>
                    <a:pt x="200" y="90"/>
                  </a:lnTo>
                  <a:lnTo>
                    <a:pt x="224" y="99"/>
                  </a:lnTo>
                  <a:lnTo>
                    <a:pt x="245" y="108"/>
                  </a:lnTo>
                  <a:lnTo>
                    <a:pt x="267" y="118"/>
                  </a:lnTo>
                  <a:lnTo>
                    <a:pt x="290" y="126"/>
                  </a:lnTo>
                  <a:lnTo>
                    <a:pt x="312" y="136"/>
                  </a:lnTo>
                  <a:lnTo>
                    <a:pt x="335" y="145"/>
                  </a:lnTo>
                  <a:lnTo>
                    <a:pt x="357" y="155"/>
                  </a:lnTo>
                  <a:lnTo>
                    <a:pt x="379" y="164"/>
                  </a:lnTo>
                  <a:lnTo>
                    <a:pt x="401" y="174"/>
                  </a:lnTo>
                  <a:lnTo>
                    <a:pt x="423" y="185"/>
                  </a:lnTo>
                  <a:lnTo>
                    <a:pt x="445" y="194"/>
                  </a:lnTo>
                  <a:lnTo>
                    <a:pt x="467" y="204"/>
                  </a:lnTo>
                  <a:lnTo>
                    <a:pt x="489" y="213"/>
                  </a:lnTo>
                  <a:lnTo>
                    <a:pt x="511" y="224"/>
                  </a:lnTo>
                  <a:lnTo>
                    <a:pt x="532" y="233"/>
                  </a:lnTo>
                  <a:lnTo>
                    <a:pt x="554" y="243"/>
                  </a:lnTo>
                  <a:lnTo>
                    <a:pt x="576" y="253"/>
                  </a:lnTo>
                  <a:lnTo>
                    <a:pt x="598" y="262"/>
                  </a:lnTo>
                  <a:lnTo>
                    <a:pt x="620" y="271"/>
                  </a:lnTo>
                  <a:lnTo>
                    <a:pt x="642" y="280"/>
                  </a:lnTo>
                  <a:lnTo>
                    <a:pt x="664" y="289"/>
                  </a:lnTo>
                  <a:lnTo>
                    <a:pt x="687" y="297"/>
                  </a:lnTo>
                  <a:lnTo>
                    <a:pt x="709" y="306"/>
                  </a:lnTo>
                  <a:lnTo>
                    <a:pt x="711" y="304"/>
                  </a:lnTo>
                  <a:lnTo>
                    <a:pt x="711" y="301"/>
                  </a:lnTo>
                  <a:lnTo>
                    <a:pt x="710" y="297"/>
                  </a:lnTo>
                  <a:lnTo>
                    <a:pt x="709" y="295"/>
                  </a:lnTo>
                  <a:lnTo>
                    <a:pt x="687" y="286"/>
                  </a:lnTo>
                  <a:lnTo>
                    <a:pt x="665" y="276"/>
                  </a:lnTo>
                  <a:lnTo>
                    <a:pt x="643" y="266"/>
                  </a:lnTo>
                  <a:lnTo>
                    <a:pt x="621" y="257"/>
                  </a:lnTo>
                  <a:lnTo>
                    <a:pt x="599" y="247"/>
                  </a:lnTo>
                  <a:lnTo>
                    <a:pt x="577" y="238"/>
                  </a:lnTo>
                  <a:lnTo>
                    <a:pt x="555" y="228"/>
                  </a:lnTo>
                  <a:lnTo>
                    <a:pt x="534" y="218"/>
                  </a:lnTo>
                  <a:lnTo>
                    <a:pt x="511" y="209"/>
                  </a:lnTo>
                  <a:lnTo>
                    <a:pt x="489" y="198"/>
                  </a:lnTo>
                  <a:lnTo>
                    <a:pt x="467" y="189"/>
                  </a:lnTo>
                  <a:lnTo>
                    <a:pt x="445" y="180"/>
                  </a:lnTo>
                  <a:lnTo>
                    <a:pt x="423" y="170"/>
                  </a:lnTo>
                  <a:lnTo>
                    <a:pt x="401" y="160"/>
                  </a:lnTo>
                  <a:lnTo>
                    <a:pt x="379" y="151"/>
                  </a:lnTo>
                  <a:lnTo>
                    <a:pt x="357" y="142"/>
                  </a:lnTo>
                  <a:lnTo>
                    <a:pt x="335" y="133"/>
                  </a:lnTo>
                  <a:lnTo>
                    <a:pt x="313" y="123"/>
                  </a:lnTo>
                  <a:lnTo>
                    <a:pt x="290" y="114"/>
                  </a:lnTo>
                  <a:lnTo>
                    <a:pt x="268" y="106"/>
                  </a:lnTo>
                  <a:lnTo>
                    <a:pt x="245" y="97"/>
                  </a:lnTo>
                  <a:lnTo>
                    <a:pt x="224" y="89"/>
                  </a:lnTo>
                  <a:lnTo>
                    <a:pt x="202" y="81"/>
                  </a:lnTo>
                  <a:lnTo>
                    <a:pt x="179" y="72"/>
                  </a:lnTo>
                  <a:lnTo>
                    <a:pt x="157" y="64"/>
                  </a:lnTo>
                  <a:lnTo>
                    <a:pt x="134" y="55"/>
                  </a:lnTo>
                  <a:lnTo>
                    <a:pt x="112" y="46"/>
                  </a:lnTo>
                  <a:lnTo>
                    <a:pt x="90" y="37"/>
                  </a:lnTo>
                  <a:lnTo>
                    <a:pt x="67" y="29"/>
                  </a:lnTo>
                  <a:lnTo>
                    <a:pt x="45" y="20"/>
                  </a:lnTo>
                  <a:lnTo>
                    <a:pt x="23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59" y="2801"/>
              <a:ext cx="53" cy="143"/>
            </a:xfrm>
            <a:custGeom>
              <a:avLst/>
              <a:gdLst>
                <a:gd name="T0" fmla="*/ 3 w 107"/>
                <a:gd name="T1" fmla="*/ 34 h 284"/>
                <a:gd name="T2" fmla="*/ 8 w 107"/>
                <a:gd name="T3" fmla="*/ 19 h 284"/>
                <a:gd name="T4" fmla="*/ 16 w 107"/>
                <a:gd name="T5" fmla="*/ 13 h 284"/>
                <a:gd name="T6" fmla="*/ 26 w 107"/>
                <a:gd name="T7" fmla="*/ 11 h 284"/>
                <a:gd name="T8" fmla="*/ 36 w 107"/>
                <a:gd name="T9" fmla="*/ 15 h 284"/>
                <a:gd name="T10" fmla="*/ 47 w 107"/>
                <a:gd name="T11" fmla="*/ 22 h 284"/>
                <a:gd name="T12" fmla="*/ 58 w 107"/>
                <a:gd name="T13" fmla="*/ 30 h 284"/>
                <a:gd name="T14" fmla="*/ 66 w 107"/>
                <a:gd name="T15" fmla="*/ 39 h 284"/>
                <a:gd name="T16" fmla="*/ 73 w 107"/>
                <a:gd name="T17" fmla="*/ 47 h 284"/>
                <a:gd name="T18" fmla="*/ 83 w 107"/>
                <a:gd name="T19" fmla="*/ 67 h 284"/>
                <a:gd name="T20" fmla="*/ 91 w 107"/>
                <a:gd name="T21" fmla="*/ 89 h 284"/>
                <a:gd name="T22" fmla="*/ 96 w 107"/>
                <a:gd name="T23" fmla="*/ 110 h 284"/>
                <a:gd name="T24" fmla="*/ 99 w 107"/>
                <a:gd name="T25" fmla="*/ 131 h 284"/>
                <a:gd name="T26" fmla="*/ 100 w 107"/>
                <a:gd name="T27" fmla="*/ 169 h 284"/>
                <a:gd name="T28" fmla="*/ 98 w 107"/>
                <a:gd name="T29" fmla="*/ 208 h 284"/>
                <a:gd name="T30" fmla="*/ 91 w 107"/>
                <a:gd name="T31" fmla="*/ 246 h 284"/>
                <a:gd name="T32" fmla="*/ 83 w 107"/>
                <a:gd name="T33" fmla="*/ 283 h 284"/>
                <a:gd name="T34" fmla="*/ 83 w 107"/>
                <a:gd name="T35" fmla="*/ 284 h 284"/>
                <a:gd name="T36" fmla="*/ 86 w 107"/>
                <a:gd name="T37" fmla="*/ 284 h 284"/>
                <a:gd name="T38" fmla="*/ 87 w 107"/>
                <a:gd name="T39" fmla="*/ 284 h 284"/>
                <a:gd name="T40" fmla="*/ 87 w 107"/>
                <a:gd name="T41" fmla="*/ 284 h 284"/>
                <a:gd name="T42" fmla="*/ 95 w 107"/>
                <a:gd name="T43" fmla="*/ 253 h 284"/>
                <a:gd name="T44" fmla="*/ 102 w 107"/>
                <a:gd name="T45" fmla="*/ 221 h 284"/>
                <a:gd name="T46" fmla="*/ 105 w 107"/>
                <a:gd name="T47" fmla="*/ 189 h 284"/>
                <a:gd name="T48" fmla="*/ 107 w 107"/>
                <a:gd name="T49" fmla="*/ 157 h 284"/>
                <a:gd name="T50" fmla="*/ 105 w 107"/>
                <a:gd name="T51" fmla="*/ 125 h 284"/>
                <a:gd name="T52" fmla="*/ 98 w 107"/>
                <a:gd name="T53" fmla="*/ 94 h 284"/>
                <a:gd name="T54" fmla="*/ 88 w 107"/>
                <a:gd name="T55" fmla="*/ 64 h 284"/>
                <a:gd name="T56" fmla="*/ 72 w 107"/>
                <a:gd name="T57" fmla="*/ 36 h 284"/>
                <a:gd name="T58" fmla="*/ 62 w 107"/>
                <a:gd name="T59" fmla="*/ 23 h 284"/>
                <a:gd name="T60" fmla="*/ 52 w 107"/>
                <a:gd name="T61" fmla="*/ 13 h 284"/>
                <a:gd name="T62" fmla="*/ 41 w 107"/>
                <a:gd name="T63" fmla="*/ 4 h 284"/>
                <a:gd name="T64" fmla="*/ 30 w 107"/>
                <a:gd name="T65" fmla="*/ 0 h 284"/>
                <a:gd name="T66" fmla="*/ 20 w 107"/>
                <a:gd name="T67" fmla="*/ 0 h 284"/>
                <a:gd name="T68" fmla="*/ 12 w 107"/>
                <a:gd name="T69" fmla="*/ 4 h 284"/>
                <a:gd name="T70" fmla="*/ 5 w 107"/>
                <a:gd name="T71" fmla="*/ 15 h 284"/>
                <a:gd name="T72" fmla="*/ 0 w 107"/>
                <a:gd name="T73" fmla="*/ 33 h 284"/>
                <a:gd name="T74" fmla="*/ 0 w 107"/>
                <a:gd name="T75" fmla="*/ 34 h 284"/>
                <a:gd name="T76" fmla="*/ 1 w 107"/>
                <a:gd name="T77" fmla="*/ 34 h 284"/>
                <a:gd name="T78" fmla="*/ 3 w 107"/>
                <a:gd name="T79" fmla="*/ 34 h 284"/>
                <a:gd name="T80" fmla="*/ 3 w 107"/>
                <a:gd name="T81" fmla="*/ 34 h 284"/>
                <a:gd name="T82" fmla="*/ 3 w 107"/>
                <a:gd name="T83" fmla="*/ 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284">
                  <a:moveTo>
                    <a:pt x="3" y="34"/>
                  </a:moveTo>
                  <a:lnTo>
                    <a:pt x="8" y="19"/>
                  </a:lnTo>
                  <a:lnTo>
                    <a:pt x="16" y="13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22"/>
                  </a:lnTo>
                  <a:lnTo>
                    <a:pt x="58" y="30"/>
                  </a:lnTo>
                  <a:lnTo>
                    <a:pt x="66" y="39"/>
                  </a:lnTo>
                  <a:lnTo>
                    <a:pt x="73" y="47"/>
                  </a:lnTo>
                  <a:lnTo>
                    <a:pt x="83" y="67"/>
                  </a:lnTo>
                  <a:lnTo>
                    <a:pt x="91" y="89"/>
                  </a:lnTo>
                  <a:lnTo>
                    <a:pt x="96" y="110"/>
                  </a:lnTo>
                  <a:lnTo>
                    <a:pt x="99" y="131"/>
                  </a:lnTo>
                  <a:lnTo>
                    <a:pt x="100" y="169"/>
                  </a:lnTo>
                  <a:lnTo>
                    <a:pt x="98" y="208"/>
                  </a:lnTo>
                  <a:lnTo>
                    <a:pt x="91" y="246"/>
                  </a:lnTo>
                  <a:lnTo>
                    <a:pt x="83" y="283"/>
                  </a:lnTo>
                  <a:lnTo>
                    <a:pt x="83" y="284"/>
                  </a:lnTo>
                  <a:lnTo>
                    <a:pt x="86" y="284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95" y="253"/>
                  </a:lnTo>
                  <a:lnTo>
                    <a:pt x="102" y="221"/>
                  </a:lnTo>
                  <a:lnTo>
                    <a:pt x="105" y="189"/>
                  </a:lnTo>
                  <a:lnTo>
                    <a:pt x="107" y="157"/>
                  </a:lnTo>
                  <a:lnTo>
                    <a:pt x="105" y="125"/>
                  </a:lnTo>
                  <a:lnTo>
                    <a:pt x="98" y="94"/>
                  </a:lnTo>
                  <a:lnTo>
                    <a:pt x="88" y="64"/>
                  </a:lnTo>
                  <a:lnTo>
                    <a:pt x="72" y="36"/>
                  </a:lnTo>
                  <a:lnTo>
                    <a:pt x="62" y="23"/>
                  </a:lnTo>
                  <a:lnTo>
                    <a:pt x="52" y="13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5" y="15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59" y="2671"/>
              <a:ext cx="443" cy="194"/>
            </a:xfrm>
            <a:custGeom>
              <a:avLst/>
              <a:gdLst>
                <a:gd name="T0" fmla="*/ 25 w 886"/>
                <a:gd name="T1" fmla="*/ 20 h 388"/>
                <a:gd name="T2" fmla="*/ 75 w 886"/>
                <a:gd name="T3" fmla="*/ 49 h 388"/>
                <a:gd name="T4" fmla="*/ 128 w 886"/>
                <a:gd name="T5" fmla="*/ 74 h 388"/>
                <a:gd name="T6" fmla="*/ 184 w 886"/>
                <a:gd name="T7" fmla="*/ 97 h 388"/>
                <a:gd name="T8" fmla="*/ 239 w 886"/>
                <a:gd name="T9" fmla="*/ 118 h 388"/>
                <a:gd name="T10" fmla="*/ 294 w 886"/>
                <a:gd name="T11" fmla="*/ 139 h 388"/>
                <a:gd name="T12" fmla="*/ 350 w 886"/>
                <a:gd name="T13" fmla="*/ 158 h 388"/>
                <a:gd name="T14" fmla="*/ 405 w 886"/>
                <a:gd name="T15" fmla="*/ 179 h 388"/>
                <a:gd name="T16" fmla="*/ 460 w 886"/>
                <a:gd name="T17" fmla="*/ 201 h 388"/>
                <a:gd name="T18" fmla="*/ 518 w 886"/>
                <a:gd name="T19" fmla="*/ 224 h 388"/>
                <a:gd name="T20" fmla="*/ 574 w 886"/>
                <a:gd name="T21" fmla="*/ 247 h 388"/>
                <a:gd name="T22" fmla="*/ 632 w 886"/>
                <a:gd name="T23" fmla="*/ 270 h 388"/>
                <a:gd name="T24" fmla="*/ 689 w 886"/>
                <a:gd name="T25" fmla="*/ 294 h 388"/>
                <a:gd name="T26" fmla="*/ 744 w 886"/>
                <a:gd name="T27" fmla="*/ 320 h 388"/>
                <a:gd name="T28" fmla="*/ 800 w 886"/>
                <a:gd name="T29" fmla="*/ 346 h 388"/>
                <a:gd name="T30" fmla="*/ 855 w 886"/>
                <a:gd name="T31" fmla="*/ 374 h 388"/>
                <a:gd name="T32" fmla="*/ 883 w 886"/>
                <a:gd name="T33" fmla="*/ 388 h 388"/>
                <a:gd name="T34" fmla="*/ 886 w 886"/>
                <a:gd name="T35" fmla="*/ 384 h 388"/>
                <a:gd name="T36" fmla="*/ 860 w 886"/>
                <a:gd name="T37" fmla="*/ 369 h 388"/>
                <a:gd name="T38" fmla="*/ 807 w 886"/>
                <a:gd name="T39" fmla="*/ 342 h 388"/>
                <a:gd name="T40" fmla="*/ 754 w 886"/>
                <a:gd name="T41" fmla="*/ 316 h 388"/>
                <a:gd name="T42" fmla="*/ 700 w 886"/>
                <a:gd name="T43" fmla="*/ 291 h 388"/>
                <a:gd name="T44" fmla="*/ 646 w 886"/>
                <a:gd name="T45" fmla="*/ 268 h 388"/>
                <a:gd name="T46" fmla="*/ 591 w 886"/>
                <a:gd name="T47" fmla="*/ 245 h 388"/>
                <a:gd name="T48" fmla="*/ 536 w 886"/>
                <a:gd name="T49" fmla="*/ 223 h 388"/>
                <a:gd name="T50" fmla="*/ 481 w 886"/>
                <a:gd name="T51" fmla="*/ 201 h 388"/>
                <a:gd name="T52" fmla="*/ 426 w 886"/>
                <a:gd name="T53" fmla="*/ 180 h 388"/>
                <a:gd name="T54" fmla="*/ 368 w 886"/>
                <a:gd name="T55" fmla="*/ 158 h 388"/>
                <a:gd name="T56" fmla="*/ 311 w 886"/>
                <a:gd name="T57" fmla="*/ 139 h 388"/>
                <a:gd name="T58" fmla="*/ 253 w 886"/>
                <a:gd name="T59" fmla="*/ 118 h 388"/>
                <a:gd name="T60" fmla="*/ 195 w 886"/>
                <a:gd name="T61" fmla="*/ 96 h 388"/>
                <a:gd name="T62" fmla="*/ 138 w 886"/>
                <a:gd name="T63" fmla="*/ 72 h 388"/>
                <a:gd name="T64" fmla="*/ 82 w 886"/>
                <a:gd name="T65" fmla="*/ 45 h 388"/>
                <a:gd name="T66" fmla="*/ 29 w 886"/>
                <a:gd name="T67" fmla="*/ 17 h 388"/>
                <a:gd name="T68" fmla="*/ 3 w 886"/>
                <a:gd name="T69" fmla="*/ 0 h 388"/>
                <a:gd name="T70" fmla="*/ 0 w 886"/>
                <a:gd name="T71" fmla="*/ 3 h 388"/>
                <a:gd name="T72" fmla="*/ 0 w 886"/>
                <a:gd name="T73" fmla="*/ 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6" h="388">
                  <a:moveTo>
                    <a:pt x="0" y="4"/>
                  </a:moveTo>
                  <a:lnTo>
                    <a:pt x="25" y="20"/>
                  </a:lnTo>
                  <a:lnTo>
                    <a:pt x="50" y="35"/>
                  </a:lnTo>
                  <a:lnTo>
                    <a:pt x="75" y="49"/>
                  </a:lnTo>
                  <a:lnTo>
                    <a:pt x="102" y="61"/>
                  </a:lnTo>
                  <a:lnTo>
                    <a:pt x="128" y="74"/>
                  </a:lnTo>
                  <a:lnTo>
                    <a:pt x="156" y="86"/>
                  </a:lnTo>
                  <a:lnTo>
                    <a:pt x="184" y="97"/>
                  </a:lnTo>
                  <a:lnTo>
                    <a:pt x="211" y="108"/>
                  </a:lnTo>
                  <a:lnTo>
                    <a:pt x="239" y="118"/>
                  </a:lnTo>
                  <a:lnTo>
                    <a:pt x="267" y="128"/>
                  </a:lnTo>
                  <a:lnTo>
                    <a:pt x="294" y="139"/>
                  </a:lnTo>
                  <a:lnTo>
                    <a:pt x="322" y="148"/>
                  </a:lnTo>
                  <a:lnTo>
                    <a:pt x="350" y="158"/>
                  </a:lnTo>
                  <a:lnTo>
                    <a:pt x="377" y="169"/>
                  </a:lnTo>
                  <a:lnTo>
                    <a:pt x="405" y="179"/>
                  </a:lnTo>
                  <a:lnTo>
                    <a:pt x="432" y="189"/>
                  </a:lnTo>
                  <a:lnTo>
                    <a:pt x="460" y="201"/>
                  </a:lnTo>
                  <a:lnTo>
                    <a:pt x="489" y="212"/>
                  </a:lnTo>
                  <a:lnTo>
                    <a:pt x="518" y="224"/>
                  </a:lnTo>
                  <a:lnTo>
                    <a:pt x="546" y="236"/>
                  </a:lnTo>
                  <a:lnTo>
                    <a:pt x="574" y="247"/>
                  </a:lnTo>
                  <a:lnTo>
                    <a:pt x="603" y="259"/>
                  </a:lnTo>
                  <a:lnTo>
                    <a:pt x="632" y="270"/>
                  </a:lnTo>
                  <a:lnTo>
                    <a:pt x="660" y="283"/>
                  </a:lnTo>
                  <a:lnTo>
                    <a:pt x="689" y="294"/>
                  </a:lnTo>
                  <a:lnTo>
                    <a:pt x="716" y="307"/>
                  </a:lnTo>
                  <a:lnTo>
                    <a:pt x="744" y="320"/>
                  </a:lnTo>
                  <a:lnTo>
                    <a:pt x="772" y="333"/>
                  </a:lnTo>
                  <a:lnTo>
                    <a:pt x="800" y="346"/>
                  </a:lnTo>
                  <a:lnTo>
                    <a:pt x="827" y="360"/>
                  </a:lnTo>
                  <a:lnTo>
                    <a:pt x="855" y="374"/>
                  </a:lnTo>
                  <a:lnTo>
                    <a:pt x="882" y="388"/>
                  </a:lnTo>
                  <a:lnTo>
                    <a:pt x="883" y="388"/>
                  </a:lnTo>
                  <a:lnTo>
                    <a:pt x="885" y="385"/>
                  </a:lnTo>
                  <a:lnTo>
                    <a:pt x="886" y="384"/>
                  </a:lnTo>
                  <a:lnTo>
                    <a:pt x="886" y="383"/>
                  </a:lnTo>
                  <a:lnTo>
                    <a:pt x="860" y="369"/>
                  </a:lnTo>
                  <a:lnTo>
                    <a:pt x="834" y="355"/>
                  </a:lnTo>
                  <a:lnTo>
                    <a:pt x="807" y="342"/>
                  </a:lnTo>
                  <a:lnTo>
                    <a:pt x="781" y="329"/>
                  </a:lnTo>
                  <a:lnTo>
                    <a:pt x="754" y="316"/>
                  </a:lnTo>
                  <a:lnTo>
                    <a:pt x="728" y="303"/>
                  </a:lnTo>
                  <a:lnTo>
                    <a:pt x="700" y="291"/>
                  </a:lnTo>
                  <a:lnTo>
                    <a:pt x="674" y="279"/>
                  </a:lnTo>
                  <a:lnTo>
                    <a:pt x="646" y="268"/>
                  </a:lnTo>
                  <a:lnTo>
                    <a:pt x="618" y="256"/>
                  </a:lnTo>
                  <a:lnTo>
                    <a:pt x="591" y="245"/>
                  </a:lnTo>
                  <a:lnTo>
                    <a:pt x="564" y="234"/>
                  </a:lnTo>
                  <a:lnTo>
                    <a:pt x="536" y="223"/>
                  </a:lnTo>
                  <a:lnTo>
                    <a:pt x="509" y="212"/>
                  </a:lnTo>
                  <a:lnTo>
                    <a:pt x="481" y="201"/>
                  </a:lnTo>
                  <a:lnTo>
                    <a:pt x="453" y="191"/>
                  </a:lnTo>
                  <a:lnTo>
                    <a:pt x="426" y="180"/>
                  </a:lnTo>
                  <a:lnTo>
                    <a:pt x="397" y="169"/>
                  </a:lnTo>
                  <a:lnTo>
                    <a:pt x="368" y="158"/>
                  </a:lnTo>
                  <a:lnTo>
                    <a:pt x="339" y="149"/>
                  </a:lnTo>
                  <a:lnTo>
                    <a:pt x="311" y="139"/>
                  </a:lnTo>
                  <a:lnTo>
                    <a:pt x="282" y="128"/>
                  </a:lnTo>
                  <a:lnTo>
                    <a:pt x="253" y="118"/>
                  </a:lnTo>
                  <a:lnTo>
                    <a:pt x="224" y="106"/>
                  </a:lnTo>
                  <a:lnTo>
                    <a:pt x="195" y="96"/>
                  </a:lnTo>
                  <a:lnTo>
                    <a:pt x="166" y="85"/>
                  </a:lnTo>
                  <a:lnTo>
                    <a:pt x="138" y="72"/>
                  </a:lnTo>
                  <a:lnTo>
                    <a:pt x="110" y="59"/>
                  </a:lnTo>
                  <a:lnTo>
                    <a:pt x="82" y="45"/>
                  </a:lnTo>
                  <a:lnTo>
                    <a:pt x="56" y="32"/>
                  </a:lnTo>
                  <a:lnTo>
                    <a:pt x="29" y="17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08" y="2546"/>
              <a:ext cx="483" cy="190"/>
            </a:xfrm>
            <a:custGeom>
              <a:avLst/>
              <a:gdLst>
                <a:gd name="T0" fmla="*/ 33 w 966"/>
                <a:gd name="T1" fmla="*/ 8 h 381"/>
                <a:gd name="T2" fmla="*/ 101 w 966"/>
                <a:gd name="T3" fmla="*/ 21 h 381"/>
                <a:gd name="T4" fmla="*/ 169 w 966"/>
                <a:gd name="T5" fmla="*/ 35 h 381"/>
                <a:gd name="T6" fmla="*/ 236 w 966"/>
                <a:gd name="T7" fmla="*/ 50 h 381"/>
                <a:gd name="T8" fmla="*/ 304 w 966"/>
                <a:gd name="T9" fmla="*/ 65 h 381"/>
                <a:gd name="T10" fmla="*/ 371 w 966"/>
                <a:gd name="T11" fmla="*/ 80 h 381"/>
                <a:gd name="T12" fmla="*/ 438 w 966"/>
                <a:gd name="T13" fmla="*/ 95 h 381"/>
                <a:gd name="T14" fmla="*/ 506 w 966"/>
                <a:gd name="T15" fmla="*/ 110 h 381"/>
                <a:gd name="T16" fmla="*/ 554 w 966"/>
                <a:gd name="T17" fmla="*/ 120 h 381"/>
                <a:gd name="T18" fmla="*/ 585 w 966"/>
                <a:gd name="T19" fmla="*/ 126 h 381"/>
                <a:gd name="T20" fmla="*/ 617 w 966"/>
                <a:gd name="T21" fmla="*/ 133 h 381"/>
                <a:gd name="T22" fmla="*/ 648 w 966"/>
                <a:gd name="T23" fmla="*/ 139 h 381"/>
                <a:gd name="T24" fmla="*/ 678 w 966"/>
                <a:gd name="T25" fmla="*/ 146 h 381"/>
                <a:gd name="T26" fmla="*/ 708 w 966"/>
                <a:gd name="T27" fmla="*/ 152 h 381"/>
                <a:gd name="T28" fmla="*/ 739 w 966"/>
                <a:gd name="T29" fmla="*/ 161 h 381"/>
                <a:gd name="T30" fmla="*/ 769 w 966"/>
                <a:gd name="T31" fmla="*/ 167 h 381"/>
                <a:gd name="T32" fmla="*/ 799 w 966"/>
                <a:gd name="T33" fmla="*/ 177 h 381"/>
                <a:gd name="T34" fmla="*/ 827 w 966"/>
                <a:gd name="T35" fmla="*/ 185 h 381"/>
                <a:gd name="T36" fmla="*/ 857 w 966"/>
                <a:gd name="T37" fmla="*/ 193 h 381"/>
                <a:gd name="T38" fmla="*/ 886 w 966"/>
                <a:gd name="T39" fmla="*/ 203 h 381"/>
                <a:gd name="T40" fmla="*/ 915 w 966"/>
                <a:gd name="T41" fmla="*/ 216 h 381"/>
                <a:gd name="T42" fmla="*/ 939 w 966"/>
                <a:gd name="T43" fmla="*/ 232 h 381"/>
                <a:gd name="T44" fmla="*/ 957 w 966"/>
                <a:gd name="T45" fmla="*/ 255 h 381"/>
                <a:gd name="T46" fmla="*/ 961 w 966"/>
                <a:gd name="T47" fmla="*/ 290 h 381"/>
                <a:gd name="T48" fmla="*/ 954 w 966"/>
                <a:gd name="T49" fmla="*/ 328 h 381"/>
                <a:gd name="T50" fmla="*/ 942 w 966"/>
                <a:gd name="T51" fmla="*/ 359 h 381"/>
                <a:gd name="T52" fmla="*/ 933 w 966"/>
                <a:gd name="T53" fmla="*/ 376 h 381"/>
                <a:gd name="T54" fmla="*/ 936 w 966"/>
                <a:gd name="T55" fmla="*/ 381 h 381"/>
                <a:gd name="T56" fmla="*/ 946 w 966"/>
                <a:gd name="T57" fmla="*/ 363 h 381"/>
                <a:gd name="T58" fmla="*/ 961 w 966"/>
                <a:gd name="T59" fmla="*/ 325 h 381"/>
                <a:gd name="T60" fmla="*/ 966 w 966"/>
                <a:gd name="T61" fmla="*/ 287 h 381"/>
                <a:gd name="T62" fmla="*/ 960 w 966"/>
                <a:gd name="T63" fmla="*/ 249 h 381"/>
                <a:gd name="T64" fmla="*/ 944 w 966"/>
                <a:gd name="T65" fmla="*/ 222 h 381"/>
                <a:gd name="T66" fmla="*/ 922 w 966"/>
                <a:gd name="T67" fmla="*/ 205 h 381"/>
                <a:gd name="T68" fmla="*/ 893 w 966"/>
                <a:gd name="T69" fmla="*/ 193 h 381"/>
                <a:gd name="T70" fmla="*/ 867 w 966"/>
                <a:gd name="T71" fmla="*/ 184 h 381"/>
                <a:gd name="T72" fmla="*/ 836 w 966"/>
                <a:gd name="T73" fmla="*/ 173 h 381"/>
                <a:gd name="T74" fmla="*/ 795 w 966"/>
                <a:gd name="T75" fmla="*/ 162 h 381"/>
                <a:gd name="T76" fmla="*/ 754 w 966"/>
                <a:gd name="T77" fmla="*/ 150 h 381"/>
                <a:gd name="T78" fmla="*/ 712 w 966"/>
                <a:gd name="T79" fmla="*/ 140 h 381"/>
                <a:gd name="T80" fmla="*/ 670 w 966"/>
                <a:gd name="T81" fmla="*/ 131 h 381"/>
                <a:gd name="T82" fmla="*/ 627 w 966"/>
                <a:gd name="T83" fmla="*/ 121 h 381"/>
                <a:gd name="T84" fmla="*/ 584 w 966"/>
                <a:gd name="T85" fmla="*/ 113 h 381"/>
                <a:gd name="T86" fmla="*/ 542 w 966"/>
                <a:gd name="T87" fmla="*/ 104 h 381"/>
                <a:gd name="T88" fmla="*/ 498 w 966"/>
                <a:gd name="T89" fmla="*/ 96 h 381"/>
                <a:gd name="T90" fmla="*/ 455 w 966"/>
                <a:gd name="T91" fmla="*/ 88 h 381"/>
                <a:gd name="T92" fmla="*/ 413 w 966"/>
                <a:gd name="T93" fmla="*/ 81 h 381"/>
                <a:gd name="T94" fmla="*/ 370 w 966"/>
                <a:gd name="T95" fmla="*/ 73 h 381"/>
                <a:gd name="T96" fmla="*/ 326 w 966"/>
                <a:gd name="T97" fmla="*/ 64 h 381"/>
                <a:gd name="T98" fmla="*/ 282 w 966"/>
                <a:gd name="T99" fmla="*/ 56 h 381"/>
                <a:gd name="T100" fmla="*/ 240 w 966"/>
                <a:gd name="T101" fmla="*/ 46 h 381"/>
                <a:gd name="T102" fmla="*/ 196 w 966"/>
                <a:gd name="T103" fmla="*/ 37 h 381"/>
                <a:gd name="T104" fmla="*/ 152 w 966"/>
                <a:gd name="T105" fmla="*/ 28 h 381"/>
                <a:gd name="T106" fmla="*/ 108 w 966"/>
                <a:gd name="T107" fmla="*/ 19 h 381"/>
                <a:gd name="T108" fmla="*/ 66 w 966"/>
                <a:gd name="T109" fmla="*/ 11 h 381"/>
                <a:gd name="T110" fmla="*/ 22 w 966"/>
                <a:gd name="T111" fmla="*/ 4 h 381"/>
                <a:gd name="T112" fmla="*/ 0 w 966"/>
                <a:gd name="T113" fmla="*/ 0 h 381"/>
                <a:gd name="T114" fmla="*/ 0 w 966"/>
                <a:gd name="T115" fmla="*/ 3 h 381"/>
                <a:gd name="T116" fmla="*/ 0 w 966"/>
                <a:gd name="T117" fmla="*/ 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81">
                  <a:moveTo>
                    <a:pt x="0" y="3"/>
                  </a:moveTo>
                  <a:lnTo>
                    <a:pt x="33" y="8"/>
                  </a:lnTo>
                  <a:lnTo>
                    <a:pt x="68" y="14"/>
                  </a:lnTo>
                  <a:lnTo>
                    <a:pt x="101" y="21"/>
                  </a:lnTo>
                  <a:lnTo>
                    <a:pt x="135" y="28"/>
                  </a:lnTo>
                  <a:lnTo>
                    <a:pt x="169" y="35"/>
                  </a:lnTo>
                  <a:lnTo>
                    <a:pt x="203" y="42"/>
                  </a:lnTo>
                  <a:lnTo>
                    <a:pt x="236" y="50"/>
                  </a:lnTo>
                  <a:lnTo>
                    <a:pt x="270" y="57"/>
                  </a:lnTo>
                  <a:lnTo>
                    <a:pt x="304" y="65"/>
                  </a:lnTo>
                  <a:lnTo>
                    <a:pt x="338" y="73"/>
                  </a:lnTo>
                  <a:lnTo>
                    <a:pt x="371" y="80"/>
                  </a:lnTo>
                  <a:lnTo>
                    <a:pt x="404" y="88"/>
                  </a:lnTo>
                  <a:lnTo>
                    <a:pt x="438" y="95"/>
                  </a:lnTo>
                  <a:lnTo>
                    <a:pt x="472" y="103"/>
                  </a:lnTo>
                  <a:lnTo>
                    <a:pt x="506" y="110"/>
                  </a:lnTo>
                  <a:lnTo>
                    <a:pt x="539" y="117"/>
                  </a:lnTo>
                  <a:lnTo>
                    <a:pt x="554" y="120"/>
                  </a:lnTo>
                  <a:lnTo>
                    <a:pt x="570" y="122"/>
                  </a:lnTo>
                  <a:lnTo>
                    <a:pt x="585" y="126"/>
                  </a:lnTo>
                  <a:lnTo>
                    <a:pt x="602" y="129"/>
                  </a:lnTo>
                  <a:lnTo>
                    <a:pt x="617" y="133"/>
                  </a:lnTo>
                  <a:lnTo>
                    <a:pt x="631" y="135"/>
                  </a:lnTo>
                  <a:lnTo>
                    <a:pt x="648" y="139"/>
                  </a:lnTo>
                  <a:lnTo>
                    <a:pt x="663" y="142"/>
                  </a:lnTo>
                  <a:lnTo>
                    <a:pt x="678" y="146"/>
                  </a:lnTo>
                  <a:lnTo>
                    <a:pt x="693" y="149"/>
                  </a:lnTo>
                  <a:lnTo>
                    <a:pt x="708" y="152"/>
                  </a:lnTo>
                  <a:lnTo>
                    <a:pt x="723" y="156"/>
                  </a:lnTo>
                  <a:lnTo>
                    <a:pt x="739" y="161"/>
                  </a:lnTo>
                  <a:lnTo>
                    <a:pt x="754" y="164"/>
                  </a:lnTo>
                  <a:lnTo>
                    <a:pt x="769" y="167"/>
                  </a:lnTo>
                  <a:lnTo>
                    <a:pt x="784" y="172"/>
                  </a:lnTo>
                  <a:lnTo>
                    <a:pt x="799" y="177"/>
                  </a:lnTo>
                  <a:lnTo>
                    <a:pt x="812" y="180"/>
                  </a:lnTo>
                  <a:lnTo>
                    <a:pt x="827" y="185"/>
                  </a:lnTo>
                  <a:lnTo>
                    <a:pt x="842" y="188"/>
                  </a:lnTo>
                  <a:lnTo>
                    <a:pt x="857" y="193"/>
                  </a:lnTo>
                  <a:lnTo>
                    <a:pt x="871" y="197"/>
                  </a:lnTo>
                  <a:lnTo>
                    <a:pt x="886" y="203"/>
                  </a:lnTo>
                  <a:lnTo>
                    <a:pt x="900" y="209"/>
                  </a:lnTo>
                  <a:lnTo>
                    <a:pt x="915" y="216"/>
                  </a:lnTo>
                  <a:lnTo>
                    <a:pt x="928" y="223"/>
                  </a:lnTo>
                  <a:lnTo>
                    <a:pt x="939" y="232"/>
                  </a:lnTo>
                  <a:lnTo>
                    <a:pt x="950" y="242"/>
                  </a:lnTo>
                  <a:lnTo>
                    <a:pt x="957" y="255"/>
                  </a:lnTo>
                  <a:lnTo>
                    <a:pt x="961" y="270"/>
                  </a:lnTo>
                  <a:lnTo>
                    <a:pt x="961" y="290"/>
                  </a:lnTo>
                  <a:lnTo>
                    <a:pt x="959" y="311"/>
                  </a:lnTo>
                  <a:lnTo>
                    <a:pt x="954" y="328"/>
                  </a:lnTo>
                  <a:lnTo>
                    <a:pt x="948" y="344"/>
                  </a:lnTo>
                  <a:lnTo>
                    <a:pt x="942" y="359"/>
                  </a:lnTo>
                  <a:lnTo>
                    <a:pt x="933" y="375"/>
                  </a:lnTo>
                  <a:lnTo>
                    <a:pt x="933" y="376"/>
                  </a:lnTo>
                  <a:lnTo>
                    <a:pt x="935" y="379"/>
                  </a:lnTo>
                  <a:lnTo>
                    <a:pt x="936" y="381"/>
                  </a:lnTo>
                  <a:lnTo>
                    <a:pt x="937" y="381"/>
                  </a:lnTo>
                  <a:lnTo>
                    <a:pt x="946" y="363"/>
                  </a:lnTo>
                  <a:lnTo>
                    <a:pt x="954" y="345"/>
                  </a:lnTo>
                  <a:lnTo>
                    <a:pt x="961" y="325"/>
                  </a:lnTo>
                  <a:lnTo>
                    <a:pt x="965" y="307"/>
                  </a:lnTo>
                  <a:lnTo>
                    <a:pt x="966" y="287"/>
                  </a:lnTo>
                  <a:lnTo>
                    <a:pt x="965" y="268"/>
                  </a:lnTo>
                  <a:lnTo>
                    <a:pt x="960" y="249"/>
                  </a:lnTo>
                  <a:lnTo>
                    <a:pt x="952" y="231"/>
                  </a:lnTo>
                  <a:lnTo>
                    <a:pt x="944" y="222"/>
                  </a:lnTo>
                  <a:lnTo>
                    <a:pt x="933" y="212"/>
                  </a:lnTo>
                  <a:lnTo>
                    <a:pt x="922" y="205"/>
                  </a:lnTo>
                  <a:lnTo>
                    <a:pt x="908" y="199"/>
                  </a:lnTo>
                  <a:lnTo>
                    <a:pt x="893" y="193"/>
                  </a:lnTo>
                  <a:lnTo>
                    <a:pt x="879" y="188"/>
                  </a:lnTo>
                  <a:lnTo>
                    <a:pt x="867" y="184"/>
                  </a:lnTo>
                  <a:lnTo>
                    <a:pt x="855" y="180"/>
                  </a:lnTo>
                  <a:lnTo>
                    <a:pt x="836" y="173"/>
                  </a:lnTo>
                  <a:lnTo>
                    <a:pt x="815" y="167"/>
                  </a:lnTo>
                  <a:lnTo>
                    <a:pt x="795" y="162"/>
                  </a:lnTo>
                  <a:lnTo>
                    <a:pt x="774" y="156"/>
                  </a:lnTo>
                  <a:lnTo>
                    <a:pt x="754" y="150"/>
                  </a:lnTo>
                  <a:lnTo>
                    <a:pt x="733" y="144"/>
                  </a:lnTo>
                  <a:lnTo>
                    <a:pt x="712" y="140"/>
                  </a:lnTo>
                  <a:lnTo>
                    <a:pt x="691" y="135"/>
                  </a:lnTo>
                  <a:lnTo>
                    <a:pt x="670" y="131"/>
                  </a:lnTo>
                  <a:lnTo>
                    <a:pt x="649" y="126"/>
                  </a:lnTo>
                  <a:lnTo>
                    <a:pt x="627" y="121"/>
                  </a:lnTo>
                  <a:lnTo>
                    <a:pt x="606" y="117"/>
                  </a:lnTo>
                  <a:lnTo>
                    <a:pt x="584" y="113"/>
                  </a:lnTo>
                  <a:lnTo>
                    <a:pt x="562" y="109"/>
                  </a:lnTo>
                  <a:lnTo>
                    <a:pt x="542" y="104"/>
                  </a:lnTo>
                  <a:lnTo>
                    <a:pt x="520" y="101"/>
                  </a:lnTo>
                  <a:lnTo>
                    <a:pt x="498" y="96"/>
                  </a:lnTo>
                  <a:lnTo>
                    <a:pt x="477" y="93"/>
                  </a:lnTo>
                  <a:lnTo>
                    <a:pt x="455" y="88"/>
                  </a:lnTo>
                  <a:lnTo>
                    <a:pt x="433" y="84"/>
                  </a:lnTo>
                  <a:lnTo>
                    <a:pt x="413" y="81"/>
                  </a:lnTo>
                  <a:lnTo>
                    <a:pt x="391" y="76"/>
                  </a:lnTo>
                  <a:lnTo>
                    <a:pt x="370" y="73"/>
                  </a:lnTo>
                  <a:lnTo>
                    <a:pt x="348" y="68"/>
                  </a:lnTo>
                  <a:lnTo>
                    <a:pt x="326" y="64"/>
                  </a:lnTo>
                  <a:lnTo>
                    <a:pt x="304" y="60"/>
                  </a:lnTo>
                  <a:lnTo>
                    <a:pt x="282" y="56"/>
                  </a:lnTo>
                  <a:lnTo>
                    <a:pt x="260" y="51"/>
                  </a:lnTo>
                  <a:lnTo>
                    <a:pt x="240" y="46"/>
                  </a:lnTo>
                  <a:lnTo>
                    <a:pt x="218" y="42"/>
                  </a:lnTo>
                  <a:lnTo>
                    <a:pt x="196" y="37"/>
                  </a:lnTo>
                  <a:lnTo>
                    <a:pt x="174" y="33"/>
                  </a:lnTo>
                  <a:lnTo>
                    <a:pt x="152" y="28"/>
                  </a:lnTo>
                  <a:lnTo>
                    <a:pt x="130" y="23"/>
                  </a:lnTo>
                  <a:lnTo>
                    <a:pt x="108" y="19"/>
                  </a:lnTo>
                  <a:lnTo>
                    <a:pt x="87" y="14"/>
                  </a:lnTo>
                  <a:lnTo>
                    <a:pt x="66" y="11"/>
                  </a:lnTo>
                  <a:lnTo>
                    <a:pt x="44" y="7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9" y="2550"/>
              <a:ext cx="551" cy="98"/>
            </a:xfrm>
            <a:custGeom>
              <a:avLst/>
              <a:gdLst>
                <a:gd name="T0" fmla="*/ 1067 w 1102"/>
                <a:gd name="T1" fmla="*/ 5 h 197"/>
                <a:gd name="T2" fmla="*/ 1001 w 1102"/>
                <a:gd name="T3" fmla="*/ 14 h 197"/>
                <a:gd name="T4" fmla="*/ 934 w 1102"/>
                <a:gd name="T5" fmla="*/ 26 h 197"/>
                <a:gd name="T6" fmla="*/ 868 w 1102"/>
                <a:gd name="T7" fmla="*/ 38 h 197"/>
                <a:gd name="T8" fmla="*/ 802 w 1102"/>
                <a:gd name="T9" fmla="*/ 51 h 197"/>
                <a:gd name="T10" fmla="*/ 736 w 1102"/>
                <a:gd name="T11" fmla="*/ 64 h 197"/>
                <a:gd name="T12" fmla="*/ 670 w 1102"/>
                <a:gd name="T13" fmla="*/ 76 h 197"/>
                <a:gd name="T14" fmla="*/ 604 w 1102"/>
                <a:gd name="T15" fmla="*/ 88 h 197"/>
                <a:gd name="T16" fmla="*/ 553 w 1102"/>
                <a:gd name="T17" fmla="*/ 96 h 197"/>
                <a:gd name="T18" fmla="*/ 517 w 1102"/>
                <a:gd name="T19" fmla="*/ 102 h 197"/>
                <a:gd name="T20" fmla="*/ 481 w 1102"/>
                <a:gd name="T21" fmla="*/ 107 h 197"/>
                <a:gd name="T22" fmla="*/ 445 w 1102"/>
                <a:gd name="T23" fmla="*/ 113 h 197"/>
                <a:gd name="T24" fmla="*/ 408 w 1102"/>
                <a:gd name="T25" fmla="*/ 118 h 197"/>
                <a:gd name="T26" fmla="*/ 373 w 1102"/>
                <a:gd name="T27" fmla="*/ 124 h 197"/>
                <a:gd name="T28" fmla="*/ 336 w 1102"/>
                <a:gd name="T29" fmla="*/ 128 h 197"/>
                <a:gd name="T30" fmla="*/ 300 w 1102"/>
                <a:gd name="T31" fmla="*/ 134 h 197"/>
                <a:gd name="T32" fmla="*/ 266 w 1102"/>
                <a:gd name="T33" fmla="*/ 139 h 197"/>
                <a:gd name="T34" fmla="*/ 231 w 1102"/>
                <a:gd name="T35" fmla="*/ 143 h 197"/>
                <a:gd name="T36" fmla="*/ 198 w 1102"/>
                <a:gd name="T37" fmla="*/ 148 h 197"/>
                <a:gd name="T38" fmla="*/ 163 w 1102"/>
                <a:gd name="T39" fmla="*/ 152 h 197"/>
                <a:gd name="T40" fmla="*/ 130 w 1102"/>
                <a:gd name="T41" fmla="*/ 158 h 197"/>
                <a:gd name="T42" fmla="*/ 95 w 1102"/>
                <a:gd name="T43" fmla="*/ 164 h 197"/>
                <a:gd name="T44" fmla="*/ 62 w 1102"/>
                <a:gd name="T45" fmla="*/ 170 h 197"/>
                <a:gd name="T46" fmla="*/ 28 w 1102"/>
                <a:gd name="T47" fmla="*/ 177 h 197"/>
                <a:gd name="T48" fmla="*/ 5 w 1102"/>
                <a:gd name="T49" fmla="*/ 186 h 197"/>
                <a:gd name="T50" fmla="*/ 0 w 1102"/>
                <a:gd name="T51" fmla="*/ 196 h 197"/>
                <a:gd name="T52" fmla="*/ 24 w 1102"/>
                <a:gd name="T53" fmla="*/ 195 h 197"/>
                <a:gd name="T54" fmla="*/ 55 w 1102"/>
                <a:gd name="T55" fmla="*/ 192 h 197"/>
                <a:gd name="T56" fmla="*/ 87 w 1102"/>
                <a:gd name="T57" fmla="*/ 187 h 197"/>
                <a:gd name="T58" fmla="*/ 119 w 1102"/>
                <a:gd name="T59" fmla="*/ 182 h 197"/>
                <a:gd name="T60" fmla="*/ 150 w 1102"/>
                <a:gd name="T61" fmla="*/ 178 h 197"/>
                <a:gd name="T62" fmla="*/ 183 w 1102"/>
                <a:gd name="T63" fmla="*/ 173 h 197"/>
                <a:gd name="T64" fmla="*/ 214 w 1102"/>
                <a:gd name="T65" fmla="*/ 169 h 197"/>
                <a:gd name="T66" fmla="*/ 245 w 1102"/>
                <a:gd name="T67" fmla="*/ 163 h 197"/>
                <a:gd name="T68" fmla="*/ 278 w 1102"/>
                <a:gd name="T69" fmla="*/ 158 h 197"/>
                <a:gd name="T70" fmla="*/ 312 w 1102"/>
                <a:gd name="T71" fmla="*/ 152 h 197"/>
                <a:gd name="T72" fmla="*/ 345 w 1102"/>
                <a:gd name="T73" fmla="*/ 147 h 197"/>
                <a:gd name="T74" fmla="*/ 380 w 1102"/>
                <a:gd name="T75" fmla="*/ 141 h 197"/>
                <a:gd name="T76" fmla="*/ 413 w 1102"/>
                <a:gd name="T77" fmla="*/ 135 h 197"/>
                <a:gd name="T78" fmla="*/ 448 w 1102"/>
                <a:gd name="T79" fmla="*/ 130 h 197"/>
                <a:gd name="T80" fmla="*/ 481 w 1102"/>
                <a:gd name="T81" fmla="*/ 125 h 197"/>
                <a:gd name="T82" fmla="*/ 515 w 1102"/>
                <a:gd name="T83" fmla="*/ 119 h 197"/>
                <a:gd name="T84" fmla="*/ 568 w 1102"/>
                <a:gd name="T85" fmla="*/ 109 h 197"/>
                <a:gd name="T86" fmla="*/ 638 w 1102"/>
                <a:gd name="T87" fmla="*/ 95 h 197"/>
                <a:gd name="T88" fmla="*/ 708 w 1102"/>
                <a:gd name="T89" fmla="*/ 81 h 197"/>
                <a:gd name="T90" fmla="*/ 778 w 1102"/>
                <a:gd name="T91" fmla="*/ 65 h 197"/>
                <a:gd name="T92" fmla="*/ 849 w 1102"/>
                <a:gd name="T93" fmla="*/ 50 h 197"/>
                <a:gd name="T94" fmla="*/ 919 w 1102"/>
                <a:gd name="T95" fmla="*/ 36 h 197"/>
                <a:gd name="T96" fmla="*/ 991 w 1102"/>
                <a:gd name="T97" fmla="*/ 22 h 197"/>
                <a:gd name="T98" fmla="*/ 1061 w 1102"/>
                <a:gd name="T99" fmla="*/ 11 h 197"/>
                <a:gd name="T100" fmla="*/ 1099 w 1102"/>
                <a:gd name="T101" fmla="*/ 5 h 197"/>
                <a:gd name="T102" fmla="*/ 1102 w 1102"/>
                <a:gd name="T103" fmla="*/ 0 h 197"/>
                <a:gd name="T104" fmla="*/ 1100 w 1102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2" h="197">
                  <a:moveTo>
                    <a:pt x="1100" y="0"/>
                  </a:moveTo>
                  <a:lnTo>
                    <a:pt x="1067" y="5"/>
                  </a:lnTo>
                  <a:lnTo>
                    <a:pt x="1033" y="9"/>
                  </a:lnTo>
                  <a:lnTo>
                    <a:pt x="1001" y="14"/>
                  </a:lnTo>
                  <a:lnTo>
                    <a:pt x="967" y="20"/>
                  </a:lnTo>
                  <a:lnTo>
                    <a:pt x="934" y="26"/>
                  </a:lnTo>
                  <a:lnTo>
                    <a:pt x="901" y="31"/>
                  </a:lnTo>
                  <a:lnTo>
                    <a:pt x="868" y="38"/>
                  </a:lnTo>
                  <a:lnTo>
                    <a:pt x="835" y="44"/>
                  </a:lnTo>
                  <a:lnTo>
                    <a:pt x="802" y="51"/>
                  </a:lnTo>
                  <a:lnTo>
                    <a:pt x="769" y="57"/>
                  </a:lnTo>
                  <a:lnTo>
                    <a:pt x="736" y="64"/>
                  </a:lnTo>
                  <a:lnTo>
                    <a:pt x="704" y="69"/>
                  </a:lnTo>
                  <a:lnTo>
                    <a:pt x="670" y="76"/>
                  </a:lnTo>
                  <a:lnTo>
                    <a:pt x="637" y="82"/>
                  </a:lnTo>
                  <a:lnTo>
                    <a:pt x="604" y="88"/>
                  </a:lnTo>
                  <a:lnTo>
                    <a:pt x="571" y="94"/>
                  </a:lnTo>
                  <a:lnTo>
                    <a:pt x="553" y="96"/>
                  </a:lnTo>
                  <a:lnTo>
                    <a:pt x="535" y="99"/>
                  </a:lnTo>
                  <a:lnTo>
                    <a:pt x="517" y="102"/>
                  </a:lnTo>
                  <a:lnTo>
                    <a:pt x="500" y="105"/>
                  </a:lnTo>
                  <a:lnTo>
                    <a:pt x="481" y="107"/>
                  </a:lnTo>
                  <a:lnTo>
                    <a:pt x="463" y="110"/>
                  </a:lnTo>
                  <a:lnTo>
                    <a:pt x="445" y="113"/>
                  </a:lnTo>
                  <a:lnTo>
                    <a:pt x="427" y="115"/>
                  </a:lnTo>
                  <a:lnTo>
                    <a:pt x="408" y="118"/>
                  </a:lnTo>
                  <a:lnTo>
                    <a:pt x="390" y="120"/>
                  </a:lnTo>
                  <a:lnTo>
                    <a:pt x="373" y="124"/>
                  </a:lnTo>
                  <a:lnTo>
                    <a:pt x="354" y="126"/>
                  </a:lnTo>
                  <a:lnTo>
                    <a:pt x="336" y="128"/>
                  </a:lnTo>
                  <a:lnTo>
                    <a:pt x="317" y="130"/>
                  </a:lnTo>
                  <a:lnTo>
                    <a:pt x="300" y="134"/>
                  </a:lnTo>
                  <a:lnTo>
                    <a:pt x="282" y="136"/>
                  </a:lnTo>
                  <a:lnTo>
                    <a:pt x="266" y="139"/>
                  </a:lnTo>
                  <a:lnTo>
                    <a:pt x="248" y="141"/>
                  </a:lnTo>
                  <a:lnTo>
                    <a:pt x="231" y="143"/>
                  </a:lnTo>
                  <a:lnTo>
                    <a:pt x="215" y="145"/>
                  </a:lnTo>
                  <a:lnTo>
                    <a:pt x="198" y="148"/>
                  </a:lnTo>
                  <a:lnTo>
                    <a:pt x="180" y="150"/>
                  </a:lnTo>
                  <a:lnTo>
                    <a:pt x="163" y="152"/>
                  </a:lnTo>
                  <a:lnTo>
                    <a:pt x="147" y="155"/>
                  </a:lnTo>
                  <a:lnTo>
                    <a:pt x="130" y="158"/>
                  </a:lnTo>
                  <a:lnTo>
                    <a:pt x="112" y="160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62" y="170"/>
                  </a:lnTo>
                  <a:lnTo>
                    <a:pt x="45" y="173"/>
                  </a:lnTo>
                  <a:lnTo>
                    <a:pt x="28" y="177"/>
                  </a:lnTo>
                  <a:lnTo>
                    <a:pt x="12" y="181"/>
                  </a:lnTo>
                  <a:lnTo>
                    <a:pt x="5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7" y="197"/>
                  </a:lnTo>
                  <a:lnTo>
                    <a:pt x="24" y="195"/>
                  </a:lnTo>
                  <a:lnTo>
                    <a:pt x="39" y="194"/>
                  </a:lnTo>
                  <a:lnTo>
                    <a:pt x="55" y="192"/>
                  </a:lnTo>
                  <a:lnTo>
                    <a:pt x="71" y="189"/>
                  </a:lnTo>
                  <a:lnTo>
                    <a:pt x="87" y="187"/>
                  </a:lnTo>
                  <a:lnTo>
                    <a:pt x="103" y="185"/>
                  </a:lnTo>
                  <a:lnTo>
                    <a:pt x="119" y="182"/>
                  </a:lnTo>
                  <a:lnTo>
                    <a:pt x="134" y="180"/>
                  </a:lnTo>
                  <a:lnTo>
                    <a:pt x="150" y="178"/>
                  </a:lnTo>
                  <a:lnTo>
                    <a:pt x="166" y="175"/>
                  </a:lnTo>
                  <a:lnTo>
                    <a:pt x="183" y="173"/>
                  </a:lnTo>
                  <a:lnTo>
                    <a:pt x="199" y="171"/>
                  </a:lnTo>
                  <a:lnTo>
                    <a:pt x="214" y="169"/>
                  </a:lnTo>
                  <a:lnTo>
                    <a:pt x="230" y="165"/>
                  </a:lnTo>
                  <a:lnTo>
                    <a:pt x="245" y="163"/>
                  </a:lnTo>
                  <a:lnTo>
                    <a:pt x="261" y="160"/>
                  </a:lnTo>
                  <a:lnTo>
                    <a:pt x="278" y="158"/>
                  </a:lnTo>
                  <a:lnTo>
                    <a:pt x="294" y="155"/>
                  </a:lnTo>
                  <a:lnTo>
                    <a:pt x="312" y="152"/>
                  </a:lnTo>
                  <a:lnTo>
                    <a:pt x="329" y="149"/>
                  </a:lnTo>
                  <a:lnTo>
                    <a:pt x="345" y="147"/>
                  </a:lnTo>
                  <a:lnTo>
                    <a:pt x="362" y="144"/>
                  </a:lnTo>
                  <a:lnTo>
                    <a:pt x="380" y="141"/>
                  </a:lnTo>
                  <a:lnTo>
                    <a:pt x="397" y="139"/>
                  </a:lnTo>
                  <a:lnTo>
                    <a:pt x="413" y="135"/>
                  </a:lnTo>
                  <a:lnTo>
                    <a:pt x="430" y="133"/>
                  </a:lnTo>
                  <a:lnTo>
                    <a:pt x="448" y="130"/>
                  </a:lnTo>
                  <a:lnTo>
                    <a:pt x="464" y="127"/>
                  </a:lnTo>
                  <a:lnTo>
                    <a:pt x="481" y="125"/>
                  </a:lnTo>
                  <a:lnTo>
                    <a:pt x="498" y="121"/>
                  </a:lnTo>
                  <a:lnTo>
                    <a:pt x="515" y="119"/>
                  </a:lnTo>
                  <a:lnTo>
                    <a:pt x="532" y="115"/>
                  </a:lnTo>
                  <a:lnTo>
                    <a:pt x="568" y="109"/>
                  </a:lnTo>
                  <a:lnTo>
                    <a:pt x="602" y="102"/>
                  </a:lnTo>
                  <a:lnTo>
                    <a:pt x="638" y="95"/>
                  </a:lnTo>
                  <a:lnTo>
                    <a:pt x="674" y="88"/>
                  </a:lnTo>
                  <a:lnTo>
                    <a:pt x="708" y="81"/>
                  </a:lnTo>
                  <a:lnTo>
                    <a:pt x="744" y="73"/>
                  </a:lnTo>
                  <a:lnTo>
                    <a:pt x="778" y="65"/>
                  </a:lnTo>
                  <a:lnTo>
                    <a:pt x="814" y="58"/>
                  </a:lnTo>
                  <a:lnTo>
                    <a:pt x="849" y="50"/>
                  </a:lnTo>
                  <a:lnTo>
                    <a:pt x="885" y="43"/>
                  </a:lnTo>
                  <a:lnTo>
                    <a:pt x="919" y="36"/>
                  </a:lnTo>
                  <a:lnTo>
                    <a:pt x="955" y="29"/>
                  </a:lnTo>
                  <a:lnTo>
                    <a:pt x="991" y="22"/>
                  </a:lnTo>
                  <a:lnTo>
                    <a:pt x="1025" y="16"/>
                  </a:lnTo>
                  <a:lnTo>
                    <a:pt x="1061" y="11"/>
                  </a:lnTo>
                  <a:lnTo>
                    <a:pt x="1097" y="6"/>
                  </a:lnTo>
                  <a:lnTo>
                    <a:pt x="1099" y="5"/>
                  </a:lnTo>
                  <a:lnTo>
                    <a:pt x="1101" y="3"/>
                  </a:lnTo>
                  <a:lnTo>
                    <a:pt x="1102" y="0"/>
                  </a:lnTo>
                  <a:lnTo>
                    <a:pt x="1100" y="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68" y="2666"/>
              <a:ext cx="624" cy="159"/>
            </a:xfrm>
            <a:custGeom>
              <a:avLst/>
              <a:gdLst>
                <a:gd name="T0" fmla="*/ 1227 w 1248"/>
                <a:gd name="T1" fmla="*/ 5 h 318"/>
                <a:gd name="T2" fmla="*/ 1176 w 1248"/>
                <a:gd name="T3" fmla="*/ 16 h 318"/>
                <a:gd name="T4" fmla="*/ 1113 w 1248"/>
                <a:gd name="T5" fmla="*/ 31 h 318"/>
                <a:gd name="T6" fmla="*/ 1038 w 1248"/>
                <a:gd name="T7" fmla="*/ 50 h 318"/>
                <a:gd name="T8" fmla="*/ 955 w 1248"/>
                <a:gd name="T9" fmla="*/ 70 h 318"/>
                <a:gd name="T10" fmla="*/ 866 w 1248"/>
                <a:gd name="T11" fmla="*/ 93 h 318"/>
                <a:gd name="T12" fmla="*/ 772 w 1248"/>
                <a:gd name="T13" fmla="*/ 118 h 318"/>
                <a:gd name="T14" fmla="*/ 674 w 1248"/>
                <a:gd name="T15" fmla="*/ 143 h 318"/>
                <a:gd name="T16" fmla="*/ 576 w 1248"/>
                <a:gd name="T17" fmla="*/ 169 h 318"/>
                <a:gd name="T18" fmla="*/ 478 w 1248"/>
                <a:gd name="T19" fmla="*/ 195 h 318"/>
                <a:gd name="T20" fmla="*/ 383 w 1248"/>
                <a:gd name="T21" fmla="*/ 219 h 318"/>
                <a:gd name="T22" fmla="*/ 294 w 1248"/>
                <a:gd name="T23" fmla="*/ 242 h 318"/>
                <a:gd name="T24" fmla="*/ 211 w 1248"/>
                <a:gd name="T25" fmla="*/ 263 h 318"/>
                <a:gd name="T26" fmla="*/ 136 w 1248"/>
                <a:gd name="T27" fmla="*/ 281 h 318"/>
                <a:gd name="T28" fmla="*/ 72 w 1248"/>
                <a:gd name="T29" fmla="*/ 296 h 318"/>
                <a:gd name="T30" fmla="*/ 22 w 1248"/>
                <a:gd name="T31" fmla="*/ 308 h 318"/>
                <a:gd name="T32" fmla="*/ 0 w 1248"/>
                <a:gd name="T33" fmla="*/ 313 h 318"/>
                <a:gd name="T34" fmla="*/ 0 w 1248"/>
                <a:gd name="T35" fmla="*/ 317 h 318"/>
                <a:gd name="T36" fmla="*/ 22 w 1248"/>
                <a:gd name="T37" fmla="*/ 315 h 318"/>
                <a:gd name="T38" fmla="*/ 72 w 1248"/>
                <a:gd name="T39" fmla="*/ 305 h 318"/>
                <a:gd name="T40" fmla="*/ 137 w 1248"/>
                <a:gd name="T41" fmla="*/ 292 h 318"/>
                <a:gd name="T42" fmla="*/ 211 w 1248"/>
                <a:gd name="T43" fmla="*/ 273 h 318"/>
                <a:gd name="T44" fmla="*/ 294 w 1248"/>
                <a:gd name="T45" fmla="*/ 252 h 318"/>
                <a:gd name="T46" fmla="*/ 383 w 1248"/>
                <a:gd name="T47" fmla="*/ 229 h 318"/>
                <a:gd name="T48" fmla="*/ 478 w 1248"/>
                <a:gd name="T49" fmla="*/ 205 h 318"/>
                <a:gd name="T50" fmla="*/ 576 w 1248"/>
                <a:gd name="T51" fmla="*/ 180 h 318"/>
                <a:gd name="T52" fmla="*/ 674 w 1248"/>
                <a:gd name="T53" fmla="*/ 153 h 318"/>
                <a:gd name="T54" fmla="*/ 772 w 1248"/>
                <a:gd name="T55" fmla="*/ 127 h 318"/>
                <a:gd name="T56" fmla="*/ 866 w 1248"/>
                <a:gd name="T57" fmla="*/ 101 h 318"/>
                <a:gd name="T58" fmla="*/ 956 w 1248"/>
                <a:gd name="T59" fmla="*/ 77 h 318"/>
                <a:gd name="T60" fmla="*/ 1038 w 1248"/>
                <a:gd name="T61" fmla="*/ 55 h 318"/>
                <a:gd name="T62" fmla="*/ 1113 w 1248"/>
                <a:gd name="T63" fmla="*/ 37 h 318"/>
                <a:gd name="T64" fmla="*/ 1176 w 1248"/>
                <a:gd name="T65" fmla="*/ 21 h 318"/>
                <a:gd name="T66" fmla="*/ 1227 w 1248"/>
                <a:gd name="T67" fmla="*/ 9 h 318"/>
                <a:gd name="T68" fmla="*/ 1248 w 1248"/>
                <a:gd name="T69" fmla="*/ 3 h 318"/>
                <a:gd name="T70" fmla="*/ 1248 w 1248"/>
                <a:gd name="T71" fmla="*/ 1 h 318"/>
                <a:gd name="T72" fmla="*/ 1247 w 124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8" h="318">
                  <a:moveTo>
                    <a:pt x="1247" y="0"/>
                  </a:moveTo>
                  <a:lnTo>
                    <a:pt x="1227" y="5"/>
                  </a:lnTo>
                  <a:lnTo>
                    <a:pt x="1203" y="9"/>
                  </a:lnTo>
                  <a:lnTo>
                    <a:pt x="1176" y="16"/>
                  </a:lnTo>
                  <a:lnTo>
                    <a:pt x="1145" y="23"/>
                  </a:lnTo>
                  <a:lnTo>
                    <a:pt x="1113" y="31"/>
                  </a:lnTo>
                  <a:lnTo>
                    <a:pt x="1076" y="40"/>
                  </a:lnTo>
                  <a:lnTo>
                    <a:pt x="1038" y="50"/>
                  </a:lnTo>
                  <a:lnTo>
                    <a:pt x="998" y="60"/>
                  </a:lnTo>
                  <a:lnTo>
                    <a:pt x="955" y="70"/>
                  </a:lnTo>
                  <a:lnTo>
                    <a:pt x="911" y="82"/>
                  </a:lnTo>
                  <a:lnTo>
                    <a:pt x="866" y="93"/>
                  </a:lnTo>
                  <a:lnTo>
                    <a:pt x="819" y="106"/>
                  </a:lnTo>
                  <a:lnTo>
                    <a:pt x="772" y="118"/>
                  </a:lnTo>
                  <a:lnTo>
                    <a:pt x="722" y="130"/>
                  </a:lnTo>
                  <a:lnTo>
                    <a:pt x="674" y="143"/>
                  </a:lnTo>
                  <a:lnTo>
                    <a:pt x="624" y="156"/>
                  </a:lnTo>
                  <a:lnTo>
                    <a:pt x="576" y="169"/>
                  </a:lnTo>
                  <a:lnTo>
                    <a:pt x="526" y="182"/>
                  </a:lnTo>
                  <a:lnTo>
                    <a:pt x="478" y="195"/>
                  </a:lnTo>
                  <a:lnTo>
                    <a:pt x="430" y="206"/>
                  </a:lnTo>
                  <a:lnTo>
                    <a:pt x="383" y="219"/>
                  </a:lnTo>
                  <a:lnTo>
                    <a:pt x="337" y="231"/>
                  </a:lnTo>
                  <a:lnTo>
                    <a:pt x="294" y="242"/>
                  </a:lnTo>
                  <a:lnTo>
                    <a:pt x="251" y="252"/>
                  </a:lnTo>
                  <a:lnTo>
                    <a:pt x="211" y="263"/>
                  </a:lnTo>
                  <a:lnTo>
                    <a:pt x="171" y="272"/>
                  </a:lnTo>
                  <a:lnTo>
                    <a:pt x="136" y="281"/>
                  </a:lnTo>
                  <a:lnTo>
                    <a:pt x="102" y="289"/>
                  </a:lnTo>
                  <a:lnTo>
                    <a:pt x="72" y="296"/>
                  </a:lnTo>
                  <a:lnTo>
                    <a:pt x="45" y="303"/>
                  </a:lnTo>
                  <a:lnTo>
                    <a:pt x="22" y="308"/>
                  </a:lnTo>
                  <a:lnTo>
                    <a:pt x="1" y="312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1" y="318"/>
                  </a:lnTo>
                  <a:lnTo>
                    <a:pt x="22" y="315"/>
                  </a:lnTo>
                  <a:lnTo>
                    <a:pt x="45" y="311"/>
                  </a:lnTo>
                  <a:lnTo>
                    <a:pt x="72" y="305"/>
                  </a:lnTo>
                  <a:lnTo>
                    <a:pt x="103" y="299"/>
                  </a:lnTo>
                  <a:lnTo>
                    <a:pt x="137" y="292"/>
                  </a:lnTo>
                  <a:lnTo>
                    <a:pt x="173" y="282"/>
                  </a:lnTo>
                  <a:lnTo>
                    <a:pt x="211" y="273"/>
                  </a:lnTo>
                  <a:lnTo>
                    <a:pt x="251" y="264"/>
                  </a:lnTo>
                  <a:lnTo>
                    <a:pt x="294" y="252"/>
                  </a:lnTo>
                  <a:lnTo>
                    <a:pt x="339" y="242"/>
                  </a:lnTo>
                  <a:lnTo>
                    <a:pt x="383" y="229"/>
                  </a:lnTo>
                  <a:lnTo>
                    <a:pt x="431" y="218"/>
                  </a:lnTo>
                  <a:lnTo>
                    <a:pt x="478" y="205"/>
                  </a:lnTo>
                  <a:lnTo>
                    <a:pt x="526" y="192"/>
                  </a:lnTo>
                  <a:lnTo>
                    <a:pt x="576" y="180"/>
                  </a:lnTo>
                  <a:lnTo>
                    <a:pt x="626" y="166"/>
                  </a:lnTo>
                  <a:lnTo>
                    <a:pt x="674" y="153"/>
                  </a:lnTo>
                  <a:lnTo>
                    <a:pt x="723" y="139"/>
                  </a:lnTo>
                  <a:lnTo>
                    <a:pt x="772" y="127"/>
                  </a:lnTo>
                  <a:lnTo>
                    <a:pt x="819" y="114"/>
                  </a:lnTo>
                  <a:lnTo>
                    <a:pt x="866" y="101"/>
                  </a:lnTo>
                  <a:lnTo>
                    <a:pt x="911" y="90"/>
                  </a:lnTo>
                  <a:lnTo>
                    <a:pt x="956" y="77"/>
                  </a:lnTo>
                  <a:lnTo>
                    <a:pt x="998" y="67"/>
                  </a:lnTo>
                  <a:lnTo>
                    <a:pt x="1038" y="55"/>
                  </a:lnTo>
                  <a:lnTo>
                    <a:pt x="1077" y="46"/>
                  </a:lnTo>
                  <a:lnTo>
                    <a:pt x="1113" y="37"/>
                  </a:lnTo>
                  <a:lnTo>
                    <a:pt x="1145" y="29"/>
                  </a:lnTo>
                  <a:lnTo>
                    <a:pt x="1176" y="21"/>
                  </a:lnTo>
                  <a:lnTo>
                    <a:pt x="1203" y="14"/>
                  </a:lnTo>
                  <a:lnTo>
                    <a:pt x="1227" y="9"/>
                  </a:lnTo>
                  <a:lnTo>
                    <a:pt x="1247" y="5"/>
                  </a:lnTo>
                  <a:lnTo>
                    <a:pt x="1248" y="3"/>
                  </a:lnTo>
                  <a:lnTo>
                    <a:pt x="1248" y="2"/>
                  </a:lnTo>
                  <a:lnTo>
                    <a:pt x="1248" y="1"/>
                  </a:lnTo>
                  <a:lnTo>
                    <a:pt x="1247" y="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94" y="2088"/>
              <a:ext cx="125" cy="516"/>
            </a:xfrm>
            <a:custGeom>
              <a:avLst/>
              <a:gdLst>
                <a:gd name="T0" fmla="*/ 0 w 249"/>
                <a:gd name="T1" fmla="*/ 1 h 1033"/>
                <a:gd name="T2" fmla="*/ 16 w 249"/>
                <a:gd name="T3" fmla="*/ 64 h 1033"/>
                <a:gd name="T4" fmla="*/ 33 w 249"/>
                <a:gd name="T5" fmla="*/ 127 h 1033"/>
                <a:gd name="T6" fmla="*/ 47 w 249"/>
                <a:gd name="T7" fmla="*/ 189 h 1033"/>
                <a:gd name="T8" fmla="*/ 64 w 249"/>
                <a:gd name="T9" fmla="*/ 253 h 1033"/>
                <a:gd name="T10" fmla="*/ 79 w 249"/>
                <a:gd name="T11" fmla="*/ 315 h 1033"/>
                <a:gd name="T12" fmla="*/ 92 w 249"/>
                <a:gd name="T13" fmla="*/ 378 h 1033"/>
                <a:gd name="T14" fmla="*/ 107 w 249"/>
                <a:gd name="T15" fmla="*/ 442 h 1033"/>
                <a:gd name="T16" fmla="*/ 121 w 249"/>
                <a:gd name="T17" fmla="*/ 505 h 1033"/>
                <a:gd name="T18" fmla="*/ 136 w 249"/>
                <a:gd name="T19" fmla="*/ 571 h 1033"/>
                <a:gd name="T20" fmla="*/ 152 w 249"/>
                <a:gd name="T21" fmla="*/ 636 h 1033"/>
                <a:gd name="T22" fmla="*/ 167 w 249"/>
                <a:gd name="T23" fmla="*/ 701 h 1033"/>
                <a:gd name="T24" fmla="*/ 184 w 249"/>
                <a:gd name="T25" fmla="*/ 767 h 1033"/>
                <a:gd name="T26" fmla="*/ 200 w 249"/>
                <a:gd name="T27" fmla="*/ 831 h 1033"/>
                <a:gd name="T28" fmla="*/ 215 w 249"/>
                <a:gd name="T29" fmla="*/ 897 h 1033"/>
                <a:gd name="T30" fmla="*/ 228 w 249"/>
                <a:gd name="T31" fmla="*/ 962 h 1033"/>
                <a:gd name="T32" fmla="*/ 242 w 249"/>
                <a:gd name="T33" fmla="*/ 1028 h 1033"/>
                <a:gd name="T34" fmla="*/ 243 w 249"/>
                <a:gd name="T35" fmla="*/ 1030 h 1033"/>
                <a:gd name="T36" fmla="*/ 246 w 249"/>
                <a:gd name="T37" fmla="*/ 1032 h 1033"/>
                <a:gd name="T38" fmla="*/ 248 w 249"/>
                <a:gd name="T39" fmla="*/ 1033 h 1033"/>
                <a:gd name="T40" fmla="*/ 249 w 249"/>
                <a:gd name="T41" fmla="*/ 1032 h 1033"/>
                <a:gd name="T42" fmla="*/ 238 w 249"/>
                <a:gd name="T43" fmla="*/ 968 h 1033"/>
                <a:gd name="T44" fmla="*/ 225 w 249"/>
                <a:gd name="T45" fmla="*/ 905 h 1033"/>
                <a:gd name="T46" fmla="*/ 211 w 249"/>
                <a:gd name="T47" fmla="*/ 841 h 1033"/>
                <a:gd name="T48" fmla="*/ 195 w 249"/>
                <a:gd name="T49" fmla="*/ 779 h 1033"/>
                <a:gd name="T50" fmla="*/ 180 w 249"/>
                <a:gd name="T51" fmla="*/ 716 h 1033"/>
                <a:gd name="T52" fmla="*/ 164 w 249"/>
                <a:gd name="T53" fmla="*/ 654 h 1033"/>
                <a:gd name="T54" fmla="*/ 149 w 249"/>
                <a:gd name="T55" fmla="*/ 591 h 1033"/>
                <a:gd name="T56" fmla="*/ 134 w 249"/>
                <a:gd name="T57" fmla="*/ 528 h 1033"/>
                <a:gd name="T58" fmla="*/ 119 w 249"/>
                <a:gd name="T59" fmla="*/ 462 h 1033"/>
                <a:gd name="T60" fmla="*/ 105 w 249"/>
                <a:gd name="T61" fmla="*/ 397 h 1033"/>
                <a:gd name="T62" fmla="*/ 89 w 249"/>
                <a:gd name="T63" fmla="*/ 331 h 1033"/>
                <a:gd name="T64" fmla="*/ 74 w 249"/>
                <a:gd name="T65" fmla="*/ 266 h 1033"/>
                <a:gd name="T66" fmla="*/ 58 w 249"/>
                <a:gd name="T67" fmla="*/ 201 h 1033"/>
                <a:gd name="T68" fmla="*/ 41 w 249"/>
                <a:gd name="T69" fmla="*/ 135 h 1033"/>
                <a:gd name="T70" fmla="*/ 24 w 249"/>
                <a:gd name="T71" fmla="*/ 70 h 1033"/>
                <a:gd name="T72" fmla="*/ 7 w 249"/>
                <a:gd name="T73" fmla="*/ 5 h 1033"/>
                <a:gd name="T74" fmla="*/ 6 w 249"/>
                <a:gd name="T75" fmla="*/ 2 h 1033"/>
                <a:gd name="T76" fmla="*/ 4 w 249"/>
                <a:gd name="T77" fmla="*/ 1 h 1033"/>
                <a:gd name="T78" fmla="*/ 1 w 249"/>
                <a:gd name="T79" fmla="*/ 0 h 1033"/>
                <a:gd name="T80" fmla="*/ 0 w 249"/>
                <a:gd name="T81" fmla="*/ 1 h 1033"/>
                <a:gd name="T82" fmla="*/ 0 w 249"/>
                <a:gd name="T83" fmla="*/ 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1033">
                  <a:moveTo>
                    <a:pt x="0" y="1"/>
                  </a:moveTo>
                  <a:lnTo>
                    <a:pt x="16" y="64"/>
                  </a:lnTo>
                  <a:lnTo>
                    <a:pt x="33" y="127"/>
                  </a:lnTo>
                  <a:lnTo>
                    <a:pt x="47" y="189"/>
                  </a:lnTo>
                  <a:lnTo>
                    <a:pt x="64" y="253"/>
                  </a:lnTo>
                  <a:lnTo>
                    <a:pt x="79" y="315"/>
                  </a:lnTo>
                  <a:lnTo>
                    <a:pt x="92" y="378"/>
                  </a:lnTo>
                  <a:lnTo>
                    <a:pt x="107" y="442"/>
                  </a:lnTo>
                  <a:lnTo>
                    <a:pt x="121" y="505"/>
                  </a:lnTo>
                  <a:lnTo>
                    <a:pt x="136" y="571"/>
                  </a:lnTo>
                  <a:lnTo>
                    <a:pt x="152" y="636"/>
                  </a:lnTo>
                  <a:lnTo>
                    <a:pt x="167" y="701"/>
                  </a:lnTo>
                  <a:lnTo>
                    <a:pt x="184" y="767"/>
                  </a:lnTo>
                  <a:lnTo>
                    <a:pt x="200" y="831"/>
                  </a:lnTo>
                  <a:lnTo>
                    <a:pt x="215" y="897"/>
                  </a:lnTo>
                  <a:lnTo>
                    <a:pt x="228" y="962"/>
                  </a:lnTo>
                  <a:lnTo>
                    <a:pt x="242" y="1028"/>
                  </a:lnTo>
                  <a:lnTo>
                    <a:pt x="243" y="1030"/>
                  </a:lnTo>
                  <a:lnTo>
                    <a:pt x="246" y="1032"/>
                  </a:lnTo>
                  <a:lnTo>
                    <a:pt x="248" y="1033"/>
                  </a:lnTo>
                  <a:lnTo>
                    <a:pt x="249" y="1032"/>
                  </a:lnTo>
                  <a:lnTo>
                    <a:pt x="238" y="968"/>
                  </a:lnTo>
                  <a:lnTo>
                    <a:pt x="225" y="905"/>
                  </a:lnTo>
                  <a:lnTo>
                    <a:pt x="211" y="841"/>
                  </a:lnTo>
                  <a:lnTo>
                    <a:pt x="195" y="779"/>
                  </a:lnTo>
                  <a:lnTo>
                    <a:pt x="180" y="716"/>
                  </a:lnTo>
                  <a:lnTo>
                    <a:pt x="164" y="654"/>
                  </a:lnTo>
                  <a:lnTo>
                    <a:pt x="149" y="591"/>
                  </a:lnTo>
                  <a:lnTo>
                    <a:pt x="134" y="528"/>
                  </a:lnTo>
                  <a:lnTo>
                    <a:pt x="119" y="462"/>
                  </a:lnTo>
                  <a:lnTo>
                    <a:pt x="105" y="397"/>
                  </a:lnTo>
                  <a:lnTo>
                    <a:pt x="89" y="331"/>
                  </a:lnTo>
                  <a:lnTo>
                    <a:pt x="74" y="266"/>
                  </a:lnTo>
                  <a:lnTo>
                    <a:pt x="58" y="201"/>
                  </a:lnTo>
                  <a:lnTo>
                    <a:pt x="41" y="135"/>
                  </a:lnTo>
                  <a:lnTo>
                    <a:pt x="24" y="70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83" y="2045"/>
              <a:ext cx="696" cy="62"/>
            </a:xfrm>
            <a:custGeom>
              <a:avLst/>
              <a:gdLst>
                <a:gd name="T0" fmla="*/ 31 w 1393"/>
                <a:gd name="T1" fmla="*/ 108 h 124"/>
                <a:gd name="T2" fmla="*/ 5 w 1393"/>
                <a:gd name="T3" fmla="*/ 48 h 124"/>
                <a:gd name="T4" fmla="*/ 35 w 1393"/>
                <a:gd name="T5" fmla="*/ 6 h 124"/>
                <a:gd name="T6" fmla="*/ 53 w 1393"/>
                <a:gd name="T7" fmla="*/ 4 h 124"/>
                <a:gd name="T8" fmla="*/ 88 w 1393"/>
                <a:gd name="T9" fmla="*/ 6 h 124"/>
                <a:gd name="T10" fmla="*/ 132 w 1393"/>
                <a:gd name="T11" fmla="*/ 7 h 124"/>
                <a:gd name="T12" fmla="*/ 175 w 1393"/>
                <a:gd name="T13" fmla="*/ 8 h 124"/>
                <a:gd name="T14" fmla="*/ 253 w 1393"/>
                <a:gd name="T15" fmla="*/ 11 h 124"/>
                <a:gd name="T16" fmla="*/ 330 w 1393"/>
                <a:gd name="T17" fmla="*/ 15 h 124"/>
                <a:gd name="T18" fmla="*/ 407 w 1393"/>
                <a:gd name="T19" fmla="*/ 18 h 124"/>
                <a:gd name="T20" fmla="*/ 484 w 1393"/>
                <a:gd name="T21" fmla="*/ 22 h 124"/>
                <a:gd name="T22" fmla="*/ 561 w 1393"/>
                <a:gd name="T23" fmla="*/ 26 h 124"/>
                <a:gd name="T24" fmla="*/ 646 w 1393"/>
                <a:gd name="T25" fmla="*/ 31 h 124"/>
                <a:gd name="T26" fmla="*/ 736 w 1393"/>
                <a:gd name="T27" fmla="*/ 37 h 124"/>
                <a:gd name="T28" fmla="*/ 824 w 1393"/>
                <a:gd name="T29" fmla="*/ 42 h 124"/>
                <a:gd name="T30" fmla="*/ 913 w 1393"/>
                <a:gd name="T31" fmla="*/ 48 h 124"/>
                <a:gd name="T32" fmla="*/ 1002 w 1393"/>
                <a:gd name="T33" fmla="*/ 54 h 124"/>
                <a:gd name="T34" fmla="*/ 1081 w 1393"/>
                <a:gd name="T35" fmla="*/ 59 h 124"/>
                <a:gd name="T36" fmla="*/ 1142 w 1393"/>
                <a:gd name="T37" fmla="*/ 63 h 124"/>
                <a:gd name="T38" fmla="*/ 1205 w 1393"/>
                <a:gd name="T39" fmla="*/ 69 h 124"/>
                <a:gd name="T40" fmla="*/ 1267 w 1393"/>
                <a:gd name="T41" fmla="*/ 74 h 124"/>
                <a:gd name="T42" fmla="*/ 1328 w 1393"/>
                <a:gd name="T43" fmla="*/ 77 h 124"/>
                <a:gd name="T44" fmla="*/ 1390 w 1393"/>
                <a:gd name="T45" fmla="*/ 79 h 124"/>
                <a:gd name="T46" fmla="*/ 1391 w 1393"/>
                <a:gd name="T47" fmla="*/ 70 h 124"/>
                <a:gd name="T48" fmla="*/ 1342 w 1393"/>
                <a:gd name="T49" fmla="*/ 61 h 124"/>
                <a:gd name="T50" fmla="*/ 1270 w 1393"/>
                <a:gd name="T51" fmla="*/ 54 h 124"/>
                <a:gd name="T52" fmla="*/ 1199 w 1393"/>
                <a:gd name="T53" fmla="*/ 49 h 124"/>
                <a:gd name="T54" fmla="*/ 1126 w 1393"/>
                <a:gd name="T55" fmla="*/ 47 h 124"/>
                <a:gd name="T56" fmla="*/ 1055 w 1393"/>
                <a:gd name="T57" fmla="*/ 45 h 124"/>
                <a:gd name="T58" fmla="*/ 974 w 1393"/>
                <a:gd name="T59" fmla="*/ 41 h 124"/>
                <a:gd name="T60" fmla="*/ 875 w 1393"/>
                <a:gd name="T61" fmla="*/ 35 h 124"/>
                <a:gd name="T62" fmla="*/ 775 w 1393"/>
                <a:gd name="T63" fmla="*/ 31 h 124"/>
                <a:gd name="T64" fmla="*/ 674 w 1393"/>
                <a:gd name="T65" fmla="*/ 26 h 124"/>
                <a:gd name="T66" fmla="*/ 575 w 1393"/>
                <a:gd name="T67" fmla="*/ 22 h 124"/>
                <a:gd name="T68" fmla="*/ 475 w 1393"/>
                <a:gd name="T69" fmla="*/ 18 h 124"/>
                <a:gd name="T70" fmla="*/ 401 w 1393"/>
                <a:gd name="T71" fmla="*/ 16 h 124"/>
                <a:gd name="T72" fmla="*/ 328 w 1393"/>
                <a:gd name="T73" fmla="*/ 12 h 124"/>
                <a:gd name="T74" fmla="*/ 254 w 1393"/>
                <a:gd name="T75" fmla="*/ 9 h 124"/>
                <a:gd name="T76" fmla="*/ 181 w 1393"/>
                <a:gd name="T77" fmla="*/ 6 h 124"/>
                <a:gd name="T78" fmla="*/ 107 w 1393"/>
                <a:gd name="T79" fmla="*/ 3 h 124"/>
                <a:gd name="T80" fmla="*/ 67 w 1393"/>
                <a:gd name="T81" fmla="*/ 1 h 124"/>
                <a:gd name="T82" fmla="*/ 36 w 1393"/>
                <a:gd name="T83" fmla="*/ 0 h 124"/>
                <a:gd name="T84" fmla="*/ 13 w 1393"/>
                <a:gd name="T85" fmla="*/ 9 h 124"/>
                <a:gd name="T86" fmla="*/ 1 w 1393"/>
                <a:gd name="T87" fmla="*/ 69 h 124"/>
                <a:gd name="T88" fmla="*/ 34 w 1393"/>
                <a:gd name="T89" fmla="*/ 118 h 124"/>
                <a:gd name="T90" fmla="*/ 74 w 1393"/>
                <a:gd name="T91" fmla="*/ 122 h 124"/>
                <a:gd name="T92" fmla="*/ 73 w 1393"/>
                <a:gd name="T93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3" h="124">
                  <a:moveTo>
                    <a:pt x="73" y="118"/>
                  </a:moveTo>
                  <a:lnTo>
                    <a:pt x="50" y="118"/>
                  </a:lnTo>
                  <a:lnTo>
                    <a:pt x="31" y="108"/>
                  </a:lnTo>
                  <a:lnTo>
                    <a:pt x="17" y="91"/>
                  </a:lnTo>
                  <a:lnTo>
                    <a:pt x="8" y="70"/>
                  </a:lnTo>
                  <a:lnTo>
                    <a:pt x="5" y="48"/>
                  </a:lnTo>
                  <a:lnTo>
                    <a:pt x="8" y="27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73" y="6"/>
                  </a:lnTo>
                  <a:lnTo>
                    <a:pt x="88" y="6"/>
                  </a:lnTo>
                  <a:lnTo>
                    <a:pt x="102" y="6"/>
                  </a:lnTo>
                  <a:lnTo>
                    <a:pt x="117" y="7"/>
                  </a:lnTo>
                  <a:lnTo>
                    <a:pt x="132" y="7"/>
                  </a:lnTo>
                  <a:lnTo>
                    <a:pt x="147" y="7"/>
                  </a:lnTo>
                  <a:lnTo>
                    <a:pt x="160" y="8"/>
                  </a:lnTo>
                  <a:lnTo>
                    <a:pt x="175" y="8"/>
                  </a:lnTo>
                  <a:lnTo>
                    <a:pt x="201" y="9"/>
                  </a:lnTo>
                  <a:lnTo>
                    <a:pt x="227" y="10"/>
                  </a:lnTo>
                  <a:lnTo>
                    <a:pt x="253" y="11"/>
                  </a:lnTo>
                  <a:lnTo>
                    <a:pt x="278" y="11"/>
                  </a:lnTo>
                  <a:lnTo>
                    <a:pt x="304" y="14"/>
                  </a:lnTo>
                  <a:lnTo>
                    <a:pt x="330" y="15"/>
                  </a:lnTo>
                  <a:lnTo>
                    <a:pt x="355" y="16"/>
                  </a:lnTo>
                  <a:lnTo>
                    <a:pt x="382" y="17"/>
                  </a:lnTo>
                  <a:lnTo>
                    <a:pt x="407" y="18"/>
                  </a:lnTo>
                  <a:lnTo>
                    <a:pt x="432" y="19"/>
                  </a:lnTo>
                  <a:lnTo>
                    <a:pt x="458" y="21"/>
                  </a:lnTo>
                  <a:lnTo>
                    <a:pt x="484" y="22"/>
                  </a:lnTo>
                  <a:lnTo>
                    <a:pt x="510" y="24"/>
                  </a:lnTo>
                  <a:lnTo>
                    <a:pt x="535" y="25"/>
                  </a:lnTo>
                  <a:lnTo>
                    <a:pt x="561" y="26"/>
                  </a:lnTo>
                  <a:lnTo>
                    <a:pt x="587" y="27"/>
                  </a:lnTo>
                  <a:lnTo>
                    <a:pt x="617" y="30"/>
                  </a:lnTo>
                  <a:lnTo>
                    <a:pt x="646" y="31"/>
                  </a:lnTo>
                  <a:lnTo>
                    <a:pt x="676" y="33"/>
                  </a:lnTo>
                  <a:lnTo>
                    <a:pt x="706" y="34"/>
                  </a:lnTo>
                  <a:lnTo>
                    <a:pt x="736" y="37"/>
                  </a:lnTo>
                  <a:lnTo>
                    <a:pt x="764" y="38"/>
                  </a:lnTo>
                  <a:lnTo>
                    <a:pt x="794" y="40"/>
                  </a:lnTo>
                  <a:lnTo>
                    <a:pt x="824" y="42"/>
                  </a:lnTo>
                  <a:lnTo>
                    <a:pt x="854" y="44"/>
                  </a:lnTo>
                  <a:lnTo>
                    <a:pt x="883" y="46"/>
                  </a:lnTo>
                  <a:lnTo>
                    <a:pt x="913" y="48"/>
                  </a:lnTo>
                  <a:lnTo>
                    <a:pt x="943" y="49"/>
                  </a:lnTo>
                  <a:lnTo>
                    <a:pt x="972" y="52"/>
                  </a:lnTo>
                  <a:lnTo>
                    <a:pt x="1002" y="54"/>
                  </a:lnTo>
                  <a:lnTo>
                    <a:pt x="1031" y="55"/>
                  </a:lnTo>
                  <a:lnTo>
                    <a:pt x="1061" y="57"/>
                  </a:lnTo>
                  <a:lnTo>
                    <a:pt x="1081" y="59"/>
                  </a:lnTo>
                  <a:lnTo>
                    <a:pt x="1102" y="60"/>
                  </a:lnTo>
                  <a:lnTo>
                    <a:pt x="1123" y="62"/>
                  </a:lnTo>
                  <a:lnTo>
                    <a:pt x="1142" y="63"/>
                  </a:lnTo>
                  <a:lnTo>
                    <a:pt x="1163" y="65"/>
                  </a:lnTo>
                  <a:lnTo>
                    <a:pt x="1184" y="67"/>
                  </a:lnTo>
                  <a:lnTo>
                    <a:pt x="1205" y="69"/>
                  </a:lnTo>
                  <a:lnTo>
                    <a:pt x="1225" y="70"/>
                  </a:lnTo>
                  <a:lnTo>
                    <a:pt x="1246" y="71"/>
                  </a:lnTo>
                  <a:lnTo>
                    <a:pt x="1267" y="74"/>
                  </a:lnTo>
                  <a:lnTo>
                    <a:pt x="1288" y="75"/>
                  </a:lnTo>
                  <a:lnTo>
                    <a:pt x="1308" y="76"/>
                  </a:lnTo>
                  <a:lnTo>
                    <a:pt x="1328" y="77"/>
                  </a:lnTo>
                  <a:lnTo>
                    <a:pt x="1349" y="78"/>
                  </a:lnTo>
                  <a:lnTo>
                    <a:pt x="1369" y="79"/>
                  </a:lnTo>
                  <a:lnTo>
                    <a:pt x="1390" y="79"/>
                  </a:lnTo>
                  <a:lnTo>
                    <a:pt x="1393" y="78"/>
                  </a:lnTo>
                  <a:lnTo>
                    <a:pt x="1393" y="75"/>
                  </a:lnTo>
                  <a:lnTo>
                    <a:pt x="1391" y="70"/>
                  </a:lnTo>
                  <a:lnTo>
                    <a:pt x="1389" y="68"/>
                  </a:lnTo>
                  <a:lnTo>
                    <a:pt x="1366" y="64"/>
                  </a:lnTo>
                  <a:lnTo>
                    <a:pt x="1342" y="61"/>
                  </a:lnTo>
                  <a:lnTo>
                    <a:pt x="1319" y="59"/>
                  </a:lnTo>
                  <a:lnTo>
                    <a:pt x="1295" y="56"/>
                  </a:lnTo>
                  <a:lnTo>
                    <a:pt x="1270" y="54"/>
                  </a:lnTo>
                  <a:lnTo>
                    <a:pt x="1247" y="52"/>
                  </a:lnTo>
                  <a:lnTo>
                    <a:pt x="1223" y="50"/>
                  </a:lnTo>
                  <a:lnTo>
                    <a:pt x="1199" y="49"/>
                  </a:lnTo>
                  <a:lnTo>
                    <a:pt x="1175" y="48"/>
                  </a:lnTo>
                  <a:lnTo>
                    <a:pt x="1150" y="47"/>
                  </a:lnTo>
                  <a:lnTo>
                    <a:pt x="1126" y="47"/>
                  </a:lnTo>
                  <a:lnTo>
                    <a:pt x="1103" y="46"/>
                  </a:lnTo>
                  <a:lnTo>
                    <a:pt x="1079" y="45"/>
                  </a:lnTo>
                  <a:lnTo>
                    <a:pt x="1055" y="45"/>
                  </a:lnTo>
                  <a:lnTo>
                    <a:pt x="1031" y="44"/>
                  </a:lnTo>
                  <a:lnTo>
                    <a:pt x="1008" y="42"/>
                  </a:lnTo>
                  <a:lnTo>
                    <a:pt x="974" y="41"/>
                  </a:lnTo>
                  <a:lnTo>
                    <a:pt x="941" y="39"/>
                  </a:lnTo>
                  <a:lnTo>
                    <a:pt x="907" y="38"/>
                  </a:lnTo>
                  <a:lnTo>
                    <a:pt x="875" y="35"/>
                  </a:lnTo>
                  <a:lnTo>
                    <a:pt x="842" y="34"/>
                  </a:lnTo>
                  <a:lnTo>
                    <a:pt x="808" y="32"/>
                  </a:lnTo>
                  <a:lnTo>
                    <a:pt x="775" y="31"/>
                  </a:lnTo>
                  <a:lnTo>
                    <a:pt x="741" y="30"/>
                  </a:lnTo>
                  <a:lnTo>
                    <a:pt x="708" y="27"/>
                  </a:lnTo>
                  <a:lnTo>
                    <a:pt x="674" y="26"/>
                  </a:lnTo>
                  <a:lnTo>
                    <a:pt x="641" y="25"/>
                  </a:lnTo>
                  <a:lnTo>
                    <a:pt x="609" y="24"/>
                  </a:lnTo>
                  <a:lnTo>
                    <a:pt x="575" y="22"/>
                  </a:lnTo>
                  <a:lnTo>
                    <a:pt x="542" y="21"/>
                  </a:lnTo>
                  <a:lnTo>
                    <a:pt x="508" y="19"/>
                  </a:lnTo>
                  <a:lnTo>
                    <a:pt x="475" y="18"/>
                  </a:lnTo>
                  <a:lnTo>
                    <a:pt x="451" y="17"/>
                  </a:lnTo>
                  <a:lnTo>
                    <a:pt x="425" y="16"/>
                  </a:lnTo>
                  <a:lnTo>
                    <a:pt x="401" y="16"/>
                  </a:lnTo>
                  <a:lnTo>
                    <a:pt x="377" y="15"/>
                  </a:lnTo>
                  <a:lnTo>
                    <a:pt x="352" y="14"/>
                  </a:lnTo>
                  <a:lnTo>
                    <a:pt x="328" y="12"/>
                  </a:lnTo>
                  <a:lnTo>
                    <a:pt x="303" y="11"/>
                  </a:lnTo>
                  <a:lnTo>
                    <a:pt x="279" y="10"/>
                  </a:lnTo>
                  <a:lnTo>
                    <a:pt x="254" y="9"/>
                  </a:lnTo>
                  <a:lnTo>
                    <a:pt x="230" y="8"/>
                  </a:lnTo>
                  <a:lnTo>
                    <a:pt x="205" y="7"/>
                  </a:lnTo>
                  <a:lnTo>
                    <a:pt x="181" y="6"/>
                  </a:lnTo>
                  <a:lnTo>
                    <a:pt x="157" y="4"/>
                  </a:lnTo>
                  <a:lnTo>
                    <a:pt x="132" y="4"/>
                  </a:lnTo>
                  <a:lnTo>
                    <a:pt x="107" y="3"/>
                  </a:lnTo>
                  <a:lnTo>
                    <a:pt x="83" y="2"/>
                  </a:lnTo>
                  <a:lnTo>
                    <a:pt x="76" y="2"/>
                  </a:lnTo>
                  <a:lnTo>
                    <a:pt x="67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9" y="4"/>
                  </a:lnTo>
                  <a:lnTo>
                    <a:pt x="13" y="9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1" y="69"/>
                  </a:lnTo>
                  <a:lnTo>
                    <a:pt x="8" y="88"/>
                  </a:lnTo>
                  <a:lnTo>
                    <a:pt x="19" y="106"/>
                  </a:lnTo>
                  <a:lnTo>
                    <a:pt x="34" y="118"/>
                  </a:lnTo>
                  <a:lnTo>
                    <a:pt x="52" y="124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4" y="121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04" y="2049"/>
              <a:ext cx="42" cy="508"/>
            </a:xfrm>
            <a:custGeom>
              <a:avLst/>
              <a:gdLst>
                <a:gd name="T0" fmla="*/ 25 w 84"/>
                <a:gd name="T1" fmla="*/ 3 h 1016"/>
                <a:gd name="T2" fmla="*/ 51 w 84"/>
                <a:gd name="T3" fmla="*/ 19 h 1016"/>
                <a:gd name="T4" fmla="*/ 59 w 84"/>
                <a:gd name="T5" fmla="*/ 47 h 1016"/>
                <a:gd name="T6" fmla="*/ 57 w 84"/>
                <a:gd name="T7" fmla="*/ 78 h 1016"/>
                <a:gd name="T8" fmla="*/ 56 w 84"/>
                <a:gd name="T9" fmla="*/ 121 h 1016"/>
                <a:gd name="T10" fmla="*/ 56 w 84"/>
                <a:gd name="T11" fmla="*/ 176 h 1016"/>
                <a:gd name="T12" fmla="*/ 56 w 84"/>
                <a:gd name="T13" fmla="*/ 233 h 1016"/>
                <a:gd name="T14" fmla="*/ 56 w 84"/>
                <a:gd name="T15" fmla="*/ 288 h 1016"/>
                <a:gd name="T16" fmla="*/ 55 w 84"/>
                <a:gd name="T17" fmla="*/ 378 h 1016"/>
                <a:gd name="T18" fmla="*/ 53 w 84"/>
                <a:gd name="T19" fmla="*/ 501 h 1016"/>
                <a:gd name="T20" fmla="*/ 51 w 84"/>
                <a:gd name="T21" fmla="*/ 631 h 1016"/>
                <a:gd name="T22" fmla="*/ 47 w 84"/>
                <a:gd name="T23" fmla="*/ 766 h 1016"/>
                <a:gd name="T24" fmla="*/ 42 w 84"/>
                <a:gd name="T25" fmla="*/ 876 h 1016"/>
                <a:gd name="T26" fmla="*/ 37 w 84"/>
                <a:gd name="T27" fmla="*/ 964 h 1016"/>
                <a:gd name="T28" fmla="*/ 47 w 84"/>
                <a:gd name="T29" fmla="*/ 1013 h 1016"/>
                <a:gd name="T30" fmla="*/ 68 w 84"/>
                <a:gd name="T31" fmla="*/ 1015 h 1016"/>
                <a:gd name="T32" fmla="*/ 79 w 84"/>
                <a:gd name="T33" fmla="*/ 993 h 1016"/>
                <a:gd name="T34" fmla="*/ 83 w 84"/>
                <a:gd name="T35" fmla="*/ 956 h 1016"/>
                <a:gd name="T36" fmla="*/ 84 w 84"/>
                <a:gd name="T37" fmla="*/ 904 h 1016"/>
                <a:gd name="T38" fmla="*/ 84 w 84"/>
                <a:gd name="T39" fmla="*/ 839 h 1016"/>
                <a:gd name="T40" fmla="*/ 84 w 84"/>
                <a:gd name="T41" fmla="*/ 728 h 1016"/>
                <a:gd name="T42" fmla="*/ 84 w 84"/>
                <a:gd name="T43" fmla="*/ 570 h 1016"/>
                <a:gd name="T44" fmla="*/ 83 w 84"/>
                <a:gd name="T45" fmla="*/ 430 h 1016"/>
                <a:gd name="T46" fmla="*/ 80 w 84"/>
                <a:gd name="T47" fmla="*/ 305 h 1016"/>
                <a:gd name="T48" fmla="*/ 78 w 84"/>
                <a:gd name="T49" fmla="*/ 190 h 1016"/>
                <a:gd name="T50" fmla="*/ 72 w 84"/>
                <a:gd name="T51" fmla="*/ 83 h 1016"/>
                <a:gd name="T52" fmla="*/ 63 w 84"/>
                <a:gd name="T53" fmla="*/ 19 h 1016"/>
                <a:gd name="T54" fmla="*/ 51 w 84"/>
                <a:gd name="T55" fmla="*/ 6 h 1016"/>
                <a:gd name="T56" fmla="*/ 32 w 84"/>
                <a:gd name="T57" fmla="*/ 0 h 1016"/>
                <a:gd name="T58" fmla="*/ 11 w 84"/>
                <a:gd name="T59" fmla="*/ 0 h 1016"/>
                <a:gd name="T60" fmla="*/ 0 w 84"/>
                <a:gd name="T61" fmla="*/ 0 h 1016"/>
                <a:gd name="T62" fmla="*/ 1 w 84"/>
                <a:gd name="T63" fmla="*/ 1 h 1016"/>
                <a:gd name="T64" fmla="*/ 2 w 84"/>
                <a:gd name="T65" fmla="*/ 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16">
                  <a:moveTo>
                    <a:pt x="2" y="1"/>
                  </a:moveTo>
                  <a:lnTo>
                    <a:pt x="25" y="3"/>
                  </a:lnTo>
                  <a:lnTo>
                    <a:pt x="40" y="9"/>
                  </a:lnTo>
                  <a:lnTo>
                    <a:pt x="51" y="19"/>
                  </a:lnTo>
                  <a:lnTo>
                    <a:pt x="56" y="32"/>
                  </a:lnTo>
                  <a:lnTo>
                    <a:pt x="59" y="47"/>
                  </a:lnTo>
                  <a:lnTo>
                    <a:pt x="59" y="62"/>
                  </a:lnTo>
                  <a:lnTo>
                    <a:pt x="57" y="78"/>
                  </a:lnTo>
                  <a:lnTo>
                    <a:pt x="56" y="94"/>
                  </a:lnTo>
                  <a:lnTo>
                    <a:pt x="56" y="121"/>
                  </a:lnTo>
                  <a:lnTo>
                    <a:pt x="56" y="148"/>
                  </a:lnTo>
                  <a:lnTo>
                    <a:pt x="56" y="176"/>
                  </a:lnTo>
                  <a:lnTo>
                    <a:pt x="56" y="204"/>
                  </a:lnTo>
                  <a:lnTo>
                    <a:pt x="56" y="233"/>
                  </a:lnTo>
                  <a:lnTo>
                    <a:pt x="56" y="260"/>
                  </a:lnTo>
                  <a:lnTo>
                    <a:pt x="56" y="288"/>
                  </a:lnTo>
                  <a:lnTo>
                    <a:pt x="56" y="317"/>
                  </a:lnTo>
                  <a:lnTo>
                    <a:pt x="55" y="378"/>
                  </a:lnTo>
                  <a:lnTo>
                    <a:pt x="54" y="440"/>
                  </a:lnTo>
                  <a:lnTo>
                    <a:pt x="53" y="501"/>
                  </a:lnTo>
                  <a:lnTo>
                    <a:pt x="52" y="563"/>
                  </a:lnTo>
                  <a:lnTo>
                    <a:pt x="51" y="631"/>
                  </a:lnTo>
                  <a:lnTo>
                    <a:pt x="49" y="698"/>
                  </a:lnTo>
                  <a:lnTo>
                    <a:pt x="47" y="766"/>
                  </a:lnTo>
                  <a:lnTo>
                    <a:pt x="46" y="833"/>
                  </a:lnTo>
                  <a:lnTo>
                    <a:pt x="42" y="876"/>
                  </a:lnTo>
                  <a:lnTo>
                    <a:pt x="39" y="919"/>
                  </a:lnTo>
                  <a:lnTo>
                    <a:pt x="37" y="964"/>
                  </a:lnTo>
                  <a:lnTo>
                    <a:pt x="41" y="1006"/>
                  </a:lnTo>
                  <a:lnTo>
                    <a:pt x="47" y="1013"/>
                  </a:lnTo>
                  <a:lnTo>
                    <a:pt x="57" y="1016"/>
                  </a:lnTo>
                  <a:lnTo>
                    <a:pt x="68" y="1015"/>
                  </a:lnTo>
                  <a:lnTo>
                    <a:pt x="75" y="1010"/>
                  </a:lnTo>
                  <a:lnTo>
                    <a:pt x="79" y="993"/>
                  </a:lnTo>
                  <a:lnTo>
                    <a:pt x="82" y="975"/>
                  </a:lnTo>
                  <a:lnTo>
                    <a:pt x="83" y="956"/>
                  </a:lnTo>
                  <a:lnTo>
                    <a:pt x="83" y="938"/>
                  </a:lnTo>
                  <a:lnTo>
                    <a:pt x="84" y="904"/>
                  </a:lnTo>
                  <a:lnTo>
                    <a:pt x="84" y="871"/>
                  </a:lnTo>
                  <a:lnTo>
                    <a:pt x="84" y="839"/>
                  </a:lnTo>
                  <a:lnTo>
                    <a:pt x="84" y="807"/>
                  </a:lnTo>
                  <a:lnTo>
                    <a:pt x="84" y="728"/>
                  </a:lnTo>
                  <a:lnTo>
                    <a:pt x="84" y="649"/>
                  </a:lnTo>
                  <a:lnTo>
                    <a:pt x="84" y="570"/>
                  </a:lnTo>
                  <a:lnTo>
                    <a:pt x="83" y="492"/>
                  </a:lnTo>
                  <a:lnTo>
                    <a:pt x="83" y="430"/>
                  </a:lnTo>
                  <a:lnTo>
                    <a:pt x="82" y="367"/>
                  </a:lnTo>
                  <a:lnTo>
                    <a:pt x="80" y="305"/>
                  </a:lnTo>
                  <a:lnTo>
                    <a:pt x="79" y="243"/>
                  </a:lnTo>
                  <a:lnTo>
                    <a:pt x="78" y="190"/>
                  </a:lnTo>
                  <a:lnTo>
                    <a:pt x="76" y="137"/>
                  </a:lnTo>
                  <a:lnTo>
                    <a:pt x="72" y="83"/>
                  </a:lnTo>
                  <a:lnTo>
                    <a:pt x="67" y="31"/>
                  </a:lnTo>
                  <a:lnTo>
                    <a:pt x="63" y="19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4" y="2050"/>
              <a:ext cx="81" cy="57"/>
            </a:xfrm>
            <a:custGeom>
              <a:avLst/>
              <a:gdLst>
                <a:gd name="T0" fmla="*/ 1 w 161"/>
                <a:gd name="T1" fmla="*/ 113 h 113"/>
                <a:gd name="T2" fmla="*/ 22 w 161"/>
                <a:gd name="T3" fmla="*/ 100 h 113"/>
                <a:gd name="T4" fmla="*/ 43 w 161"/>
                <a:gd name="T5" fmla="*/ 88 h 113"/>
                <a:gd name="T6" fmla="*/ 63 w 161"/>
                <a:gd name="T7" fmla="*/ 76 h 113"/>
                <a:gd name="T8" fmla="*/ 84 w 161"/>
                <a:gd name="T9" fmla="*/ 64 h 113"/>
                <a:gd name="T10" fmla="*/ 104 w 161"/>
                <a:gd name="T11" fmla="*/ 52 h 113"/>
                <a:gd name="T12" fmla="*/ 124 w 161"/>
                <a:gd name="T13" fmla="*/ 38 h 113"/>
                <a:gd name="T14" fmla="*/ 143 w 161"/>
                <a:gd name="T15" fmla="*/ 24 h 113"/>
                <a:gd name="T16" fmla="*/ 161 w 161"/>
                <a:gd name="T17" fmla="*/ 8 h 113"/>
                <a:gd name="T18" fmla="*/ 161 w 161"/>
                <a:gd name="T19" fmla="*/ 6 h 113"/>
                <a:gd name="T20" fmla="*/ 161 w 161"/>
                <a:gd name="T21" fmla="*/ 2 h 113"/>
                <a:gd name="T22" fmla="*/ 160 w 161"/>
                <a:gd name="T23" fmla="*/ 0 h 113"/>
                <a:gd name="T24" fmla="*/ 159 w 161"/>
                <a:gd name="T25" fmla="*/ 0 h 113"/>
                <a:gd name="T26" fmla="*/ 150 w 161"/>
                <a:gd name="T27" fmla="*/ 7 h 113"/>
                <a:gd name="T28" fmla="*/ 141 w 161"/>
                <a:gd name="T29" fmla="*/ 14 h 113"/>
                <a:gd name="T30" fmla="*/ 131 w 161"/>
                <a:gd name="T31" fmla="*/ 21 h 113"/>
                <a:gd name="T32" fmla="*/ 123 w 161"/>
                <a:gd name="T33" fmla="*/ 28 h 113"/>
                <a:gd name="T34" fmla="*/ 114 w 161"/>
                <a:gd name="T35" fmla="*/ 35 h 113"/>
                <a:gd name="T36" fmla="*/ 105 w 161"/>
                <a:gd name="T37" fmla="*/ 42 h 113"/>
                <a:gd name="T38" fmla="*/ 96 w 161"/>
                <a:gd name="T39" fmla="*/ 47 h 113"/>
                <a:gd name="T40" fmla="*/ 86 w 161"/>
                <a:gd name="T41" fmla="*/ 54 h 113"/>
                <a:gd name="T42" fmla="*/ 76 w 161"/>
                <a:gd name="T43" fmla="*/ 61 h 113"/>
                <a:gd name="T44" fmla="*/ 66 w 161"/>
                <a:gd name="T45" fmla="*/ 68 h 113"/>
                <a:gd name="T46" fmla="*/ 54 w 161"/>
                <a:gd name="T47" fmla="*/ 75 h 113"/>
                <a:gd name="T48" fmla="*/ 44 w 161"/>
                <a:gd name="T49" fmla="*/ 82 h 113"/>
                <a:gd name="T50" fmla="*/ 32 w 161"/>
                <a:gd name="T51" fmla="*/ 89 h 113"/>
                <a:gd name="T52" fmla="*/ 22 w 161"/>
                <a:gd name="T53" fmla="*/ 96 h 113"/>
                <a:gd name="T54" fmla="*/ 10 w 161"/>
                <a:gd name="T55" fmla="*/ 103 h 113"/>
                <a:gd name="T56" fmla="*/ 0 w 161"/>
                <a:gd name="T57" fmla="*/ 110 h 113"/>
                <a:gd name="T58" fmla="*/ 0 w 161"/>
                <a:gd name="T59" fmla="*/ 111 h 113"/>
                <a:gd name="T60" fmla="*/ 0 w 161"/>
                <a:gd name="T61" fmla="*/ 112 h 113"/>
                <a:gd name="T62" fmla="*/ 0 w 161"/>
                <a:gd name="T63" fmla="*/ 113 h 113"/>
                <a:gd name="T64" fmla="*/ 1 w 161"/>
                <a:gd name="T65" fmla="*/ 113 h 113"/>
                <a:gd name="T66" fmla="*/ 1 w 161"/>
                <a:gd name="T6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3">
                  <a:moveTo>
                    <a:pt x="1" y="113"/>
                  </a:moveTo>
                  <a:lnTo>
                    <a:pt x="22" y="100"/>
                  </a:lnTo>
                  <a:lnTo>
                    <a:pt x="43" y="88"/>
                  </a:lnTo>
                  <a:lnTo>
                    <a:pt x="63" y="76"/>
                  </a:lnTo>
                  <a:lnTo>
                    <a:pt x="84" y="64"/>
                  </a:lnTo>
                  <a:lnTo>
                    <a:pt x="104" y="52"/>
                  </a:lnTo>
                  <a:lnTo>
                    <a:pt x="124" y="38"/>
                  </a:lnTo>
                  <a:lnTo>
                    <a:pt x="143" y="24"/>
                  </a:lnTo>
                  <a:lnTo>
                    <a:pt x="161" y="8"/>
                  </a:lnTo>
                  <a:lnTo>
                    <a:pt x="161" y="6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159" y="0"/>
                  </a:lnTo>
                  <a:lnTo>
                    <a:pt x="150" y="7"/>
                  </a:lnTo>
                  <a:lnTo>
                    <a:pt x="141" y="14"/>
                  </a:lnTo>
                  <a:lnTo>
                    <a:pt x="131" y="21"/>
                  </a:lnTo>
                  <a:lnTo>
                    <a:pt x="123" y="28"/>
                  </a:lnTo>
                  <a:lnTo>
                    <a:pt x="114" y="35"/>
                  </a:lnTo>
                  <a:lnTo>
                    <a:pt x="105" y="42"/>
                  </a:lnTo>
                  <a:lnTo>
                    <a:pt x="96" y="47"/>
                  </a:lnTo>
                  <a:lnTo>
                    <a:pt x="86" y="54"/>
                  </a:lnTo>
                  <a:lnTo>
                    <a:pt x="76" y="61"/>
                  </a:lnTo>
                  <a:lnTo>
                    <a:pt x="66" y="68"/>
                  </a:lnTo>
                  <a:lnTo>
                    <a:pt x="54" y="75"/>
                  </a:lnTo>
                  <a:lnTo>
                    <a:pt x="44" y="82"/>
                  </a:lnTo>
                  <a:lnTo>
                    <a:pt x="32" y="89"/>
                  </a:lnTo>
                  <a:lnTo>
                    <a:pt x="22" y="96"/>
                  </a:lnTo>
                  <a:lnTo>
                    <a:pt x="10" y="103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66" y="2089"/>
              <a:ext cx="160" cy="565"/>
            </a:xfrm>
            <a:custGeom>
              <a:avLst/>
              <a:gdLst>
                <a:gd name="T0" fmla="*/ 18 w 319"/>
                <a:gd name="T1" fmla="*/ 78 h 1131"/>
                <a:gd name="T2" fmla="*/ 55 w 319"/>
                <a:gd name="T3" fmla="*/ 226 h 1131"/>
                <a:gd name="T4" fmla="*/ 91 w 319"/>
                <a:gd name="T5" fmla="*/ 375 h 1131"/>
                <a:gd name="T6" fmla="*/ 127 w 319"/>
                <a:gd name="T7" fmla="*/ 524 h 1131"/>
                <a:gd name="T8" fmla="*/ 154 w 319"/>
                <a:gd name="T9" fmla="*/ 635 h 1131"/>
                <a:gd name="T10" fmla="*/ 173 w 319"/>
                <a:gd name="T11" fmla="*/ 708 h 1131"/>
                <a:gd name="T12" fmla="*/ 191 w 319"/>
                <a:gd name="T13" fmla="*/ 782 h 1131"/>
                <a:gd name="T14" fmla="*/ 210 w 319"/>
                <a:gd name="T15" fmla="*/ 854 h 1131"/>
                <a:gd name="T16" fmla="*/ 224 w 319"/>
                <a:gd name="T17" fmla="*/ 908 h 1131"/>
                <a:gd name="T18" fmla="*/ 232 w 319"/>
                <a:gd name="T19" fmla="*/ 944 h 1131"/>
                <a:gd name="T20" fmla="*/ 240 w 319"/>
                <a:gd name="T21" fmla="*/ 979 h 1131"/>
                <a:gd name="T22" fmla="*/ 249 w 319"/>
                <a:gd name="T23" fmla="*/ 1014 h 1131"/>
                <a:gd name="T24" fmla="*/ 258 w 319"/>
                <a:gd name="T25" fmla="*/ 1044 h 1131"/>
                <a:gd name="T26" fmla="*/ 265 w 319"/>
                <a:gd name="T27" fmla="*/ 1071 h 1131"/>
                <a:gd name="T28" fmla="*/ 273 w 319"/>
                <a:gd name="T29" fmla="*/ 1097 h 1131"/>
                <a:gd name="T30" fmla="*/ 285 w 319"/>
                <a:gd name="T31" fmla="*/ 1120 h 1131"/>
                <a:gd name="T32" fmla="*/ 302 w 319"/>
                <a:gd name="T33" fmla="*/ 1131 h 1131"/>
                <a:gd name="T34" fmla="*/ 319 w 319"/>
                <a:gd name="T35" fmla="*/ 1119 h 1131"/>
                <a:gd name="T36" fmla="*/ 311 w 319"/>
                <a:gd name="T37" fmla="*/ 1101 h 1131"/>
                <a:gd name="T38" fmla="*/ 300 w 319"/>
                <a:gd name="T39" fmla="*/ 1073 h 1131"/>
                <a:gd name="T40" fmla="*/ 290 w 319"/>
                <a:gd name="T41" fmla="*/ 1042 h 1131"/>
                <a:gd name="T42" fmla="*/ 283 w 319"/>
                <a:gd name="T43" fmla="*/ 1012 h 1131"/>
                <a:gd name="T44" fmla="*/ 275 w 319"/>
                <a:gd name="T45" fmla="*/ 981 h 1131"/>
                <a:gd name="T46" fmla="*/ 266 w 319"/>
                <a:gd name="T47" fmla="*/ 946 h 1131"/>
                <a:gd name="T48" fmla="*/ 257 w 319"/>
                <a:gd name="T49" fmla="*/ 912 h 1131"/>
                <a:gd name="T50" fmla="*/ 248 w 319"/>
                <a:gd name="T51" fmla="*/ 877 h 1131"/>
                <a:gd name="T52" fmla="*/ 233 w 319"/>
                <a:gd name="T53" fmla="*/ 823 h 1131"/>
                <a:gd name="T54" fmla="*/ 213 w 319"/>
                <a:gd name="T55" fmla="*/ 751 h 1131"/>
                <a:gd name="T56" fmla="*/ 195 w 319"/>
                <a:gd name="T57" fmla="*/ 678 h 1131"/>
                <a:gd name="T58" fmla="*/ 175 w 319"/>
                <a:gd name="T59" fmla="*/ 605 h 1131"/>
                <a:gd name="T60" fmla="*/ 145 w 319"/>
                <a:gd name="T61" fmla="*/ 498 h 1131"/>
                <a:gd name="T62" fmla="*/ 107 w 319"/>
                <a:gd name="T63" fmla="*/ 355 h 1131"/>
                <a:gd name="T64" fmla="*/ 67 w 319"/>
                <a:gd name="T65" fmla="*/ 214 h 1131"/>
                <a:gd name="T66" fmla="*/ 26 w 319"/>
                <a:gd name="T67" fmla="*/ 72 h 1131"/>
                <a:gd name="T68" fmla="*/ 3 w 319"/>
                <a:gd name="T69" fmla="*/ 0 h 1131"/>
                <a:gd name="T70" fmla="*/ 0 w 319"/>
                <a:gd name="T71" fmla="*/ 1 h 1131"/>
                <a:gd name="T72" fmla="*/ 0 w 319"/>
                <a:gd name="T73" fmla="*/ 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" h="1131">
                  <a:moveTo>
                    <a:pt x="0" y="3"/>
                  </a:moveTo>
                  <a:lnTo>
                    <a:pt x="18" y="78"/>
                  </a:lnTo>
                  <a:lnTo>
                    <a:pt x="37" y="151"/>
                  </a:lnTo>
                  <a:lnTo>
                    <a:pt x="55" y="226"/>
                  </a:lnTo>
                  <a:lnTo>
                    <a:pt x="73" y="300"/>
                  </a:lnTo>
                  <a:lnTo>
                    <a:pt x="91" y="375"/>
                  </a:lnTo>
                  <a:lnTo>
                    <a:pt x="109" y="450"/>
                  </a:lnTo>
                  <a:lnTo>
                    <a:pt x="127" y="524"/>
                  </a:lnTo>
                  <a:lnTo>
                    <a:pt x="145" y="598"/>
                  </a:lnTo>
                  <a:lnTo>
                    <a:pt x="154" y="635"/>
                  </a:lnTo>
                  <a:lnTo>
                    <a:pt x="164" y="672"/>
                  </a:lnTo>
                  <a:lnTo>
                    <a:pt x="173" y="708"/>
                  </a:lnTo>
                  <a:lnTo>
                    <a:pt x="182" y="745"/>
                  </a:lnTo>
                  <a:lnTo>
                    <a:pt x="191" y="782"/>
                  </a:lnTo>
                  <a:lnTo>
                    <a:pt x="200" y="817"/>
                  </a:lnTo>
                  <a:lnTo>
                    <a:pt x="210" y="854"/>
                  </a:lnTo>
                  <a:lnTo>
                    <a:pt x="219" y="891"/>
                  </a:lnTo>
                  <a:lnTo>
                    <a:pt x="224" y="908"/>
                  </a:lnTo>
                  <a:lnTo>
                    <a:pt x="227" y="926"/>
                  </a:lnTo>
                  <a:lnTo>
                    <a:pt x="232" y="944"/>
                  </a:lnTo>
                  <a:lnTo>
                    <a:pt x="235" y="961"/>
                  </a:lnTo>
                  <a:lnTo>
                    <a:pt x="240" y="979"/>
                  </a:lnTo>
                  <a:lnTo>
                    <a:pt x="244" y="997"/>
                  </a:lnTo>
                  <a:lnTo>
                    <a:pt x="249" y="1014"/>
                  </a:lnTo>
                  <a:lnTo>
                    <a:pt x="255" y="1032"/>
                  </a:lnTo>
                  <a:lnTo>
                    <a:pt x="258" y="1044"/>
                  </a:lnTo>
                  <a:lnTo>
                    <a:pt x="262" y="1057"/>
                  </a:lnTo>
                  <a:lnTo>
                    <a:pt x="265" y="1071"/>
                  </a:lnTo>
                  <a:lnTo>
                    <a:pt x="268" y="1084"/>
                  </a:lnTo>
                  <a:lnTo>
                    <a:pt x="273" y="1097"/>
                  </a:lnTo>
                  <a:lnTo>
                    <a:pt x="278" y="1109"/>
                  </a:lnTo>
                  <a:lnTo>
                    <a:pt x="285" y="1120"/>
                  </a:lnTo>
                  <a:lnTo>
                    <a:pt x="294" y="1130"/>
                  </a:lnTo>
                  <a:lnTo>
                    <a:pt x="302" y="1131"/>
                  </a:lnTo>
                  <a:lnTo>
                    <a:pt x="312" y="1126"/>
                  </a:lnTo>
                  <a:lnTo>
                    <a:pt x="319" y="1119"/>
                  </a:lnTo>
                  <a:lnTo>
                    <a:pt x="319" y="1112"/>
                  </a:lnTo>
                  <a:lnTo>
                    <a:pt x="311" y="1101"/>
                  </a:lnTo>
                  <a:lnTo>
                    <a:pt x="305" y="1087"/>
                  </a:lnTo>
                  <a:lnTo>
                    <a:pt x="300" y="1073"/>
                  </a:lnTo>
                  <a:lnTo>
                    <a:pt x="295" y="1058"/>
                  </a:lnTo>
                  <a:lnTo>
                    <a:pt x="290" y="1042"/>
                  </a:lnTo>
                  <a:lnTo>
                    <a:pt x="287" y="1027"/>
                  </a:lnTo>
                  <a:lnTo>
                    <a:pt x="283" y="1012"/>
                  </a:lnTo>
                  <a:lnTo>
                    <a:pt x="280" y="998"/>
                  </a:lnTo>
                  <a:lnTo>
                    <a:pt x="275" y="981"/>
                  </a:lnTo>
                  <a:lnTo>
                    <a:pt x="271" y="964"/>
                  </a:lnTo>
                  <a:lnTo>
                    <a:pt x="266" y="946"/>
                  </a:lnTo>
                  <a:lnTo>
                    <a:pt x="262" y="929"/>
                  </a:lnTo>
                  <a:lnTo>
                    <a:pt x="257" y="912"/>
                  </a:lnTo>
                  <a:lnTo>
                    <a:pt x="252" y="895"/>
                  </a:lnTo>
                  <a:lnTo>
                    <a:pt x="248" y="877"/>
                  </a:lnTo>
                  <a:lnTo>
                    <a:pt x="243" y="860"/>
                  </a:lnTo>
                  <a:lnTo>
                    <a:pt x="233" y="823"/>
                  </a:lnTo>
                  <a:lnTo>
                    <a:pt x="224" y="787"/>
                  </a:lnTo>
                  <a:lnTo>
                    <a:pt x="213" y="751"/>
                  </a:lnTo>
                  <a:lnTo>
                    <a:pt x="204" y="715"/>
                  </a:lnTo>
                  <a:lnTo>
                    <a:pt x="195" y="678"/>
                  </a:lnTo>
                  <a:lnTo>
                    <a:pt x="184" y="642"/>
                  </a:lnTo>
                  <a:lnTo>
                    <a:pt x="175" y="605"/>
                  </a:lnTo>
                  <a:lnTo>
                    <a:pt x="165" y="570"/>
                  </a:lnTo>
                  <a:lnTo>
                    <a:pt x="145" y="498"/>
                  </a:lnTo>
                  <a:lnTo>
                    <a:pt x="127" y="427"/>
                  </a:lnTo>
                  <a:lnTo>
                    <a:pt x="107" y="355"/>
                  </a:lnTo>
                  <a:lnTo>
                    <a:pt x="88" y="285"/>
                  </a:lnTo>
                  <a:lnTo>
                    <a:pt x="67" y="214"/>
                  </a:lnTo>
                  <a:lnTo>
                    <a:pt x="47" y="142"/>
                  </a:lnTo>
                  <a:lnTo>
                    <a:pt x="26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59" y="2714"/>
              <a:ext cx="194" cy="241"/>
            </a:xfrm>
            <a:custGeom>
              <a:avLst/>
              <a:gdLst>
                <a:gd name="T0" fmla="*/ 14 w 388"/>
                <a:gd name="T1" fmla="*/ 420 h 480"/>
                <a:gd name="T2" fmla="*/ 39 w 388"/>
                <a:gd name="T3" fmla="*/ 435 h 480"/>
                <a:gd name="T4" fmla="*/ 67 w 388"/>
                <a:gd name="T5" fmla="*/ 448 h 480"/>
                <a:gd name="T6" fmla="*/ 94 w 388"/>
                <a:gd name="T7" fmla="*/ 460 h 480"/>
                <a:gd name="T8" fmla="*/ 124 w 388"/>
                <a:gd name="T9" fmla="*/ 469 h 480"/>
                <a:gd name="T10" fmla="*/ 153 w 388"/>
                <a:gd name="T11" fmla="*/ 475 h 480"/>
                <a:gd name="T12" fmla="*/ 183 w 388"/>
                <a:gd name="T13" fmla="*/ 479 h 480"/>
                <a:gd name="T14" fmla="*/ 213 w 388"/>
                <a:gd name="T15" fmla="*/ 480 h 480"/>
                <a:gd name="T16" fmla="*/ 256 w 388"/>
                <a:gd name="T17" fmla="*/ 473 h 480"/>
                <a:gd name="T18" fmla="*/ 289 w 388"/>
                <a:gd name="T19" fmla="*/ 446 h 480"/>
                <a:gd name="T20" fmla="*/ 294 w 388"/>
                <a:gd name="T21" fmla="*/ 404 h 480"/>
                <a:gd name="T22" fmla="*/ 278 w 388"/>
                <a:gd name="T23" fmla="*/ 359 h 480"/>
                <a:gd name="T24" fmla="*/ 251 w 388"/>
                <a:gd name="T25" fmla="*/ 325 h 480"/>
                <a:gd name="T26" fmla="*/ 225 w 388"/>
                <a:gd name="T27" fmla="*/ 296 h 480"/>
                <a:gd name="T28" fmla="*/ 198 w 388"/>
                <a:gd name="T29" fmla="*/ 268 h 480"/>
                <a:gd name="T30" fmla="*/ 169 w 388"/>
                <a:gd name="T31" fmla="*/ 243 h 480"/>
                <a:gd name="T32" fmla="*/ 138 w 388"/>
                <a:gd name="T33" fmla="*/ 215 h 480"/>
                <a:gd name="T34" fmla="*/ 103 w 388"/>
                <a:gd name="T35" fmla="*/ 181 h 480"/>
                <a:gd name="T36" fmla="*/ 71 w 388"/>
                <a:gd name="T37" fmla="*/ 140 h 480"/>
                <a:gd name="T38" fmla="*/ 58 w 388"/>
                <a:gd name="T39" fmla="*/ 97 h 480"/>
                <a:gd name="T40" fmla="*/ 69 w 388"/>
                <a:gd name="T41" fmla="*/ 57 h 480"/>
                <a:gd name="T42" fmla="*/ 106 w 388"/>
                <a:gd name="T43" fmla="*/ 36 h 480"/>
                <a:gd name="T44" fmla="*/ 154 w 388"/>
                <a:gd name="T45" fmla="*/ 26 h 480"/>
                <a:gd name="T46" fmla="*/ 202 w 388"/>
                <a:gd name="T47" fmla="*/ 26 h 480"/>
                <a:gd name="T48" fmla="*/ 240 w 388"/>
                <a:gd name="T49" fmla="*/ 28 h 480"/>
                <a:gd name="T50" fmla="*/ 281 w 388"/>
                <a:gd name="T51" fmla="*/ 30 h 480"/>
                <a:gd name="T52" fmla="*/ 323 w 388"/>
                <a:gd name="T53" fmla="*/ 33 h 480"/>
                <a:gd name="T54" fmla="*/ 364 w 388"/>
                <a:gd name="T55" fmla="*/ 32 h 480"/>
                <a:gd name="T56" fmla="*/ 388 w 388"/>
                <a:gd name="T57" fmla="*/ 25 h 480"/>
                <a:gd name="T58" fmla="*/ 379 w 388"/>
                <a:gd name="T59" fmla="*/ 13 h 480"/>
                <a:gd name="T60" fmla="*/ 356 w 388"/>
                <a:gd name="T61" fmla="*/ 7 h 480"/>
                <a:gd name="T62" fmla="*/ 305 w 388"/>
                <a:gd name="T63" fmla="*/ 2 h 480"/>
                <a:gd name="T64" fmla="*/ 242 w 388"/>
                <a:gd name="T65" fmla="*/ 0 h 480"/>
                <a:gd name="T66" fmla="*/ 175 w 388"/>
                <a:gd name="T67" fmla="*/ 3 h 480"/>
                <a:gd name="T68" fmla="*/ 113 w 388"/>
                <a:gd name="T69" fmla="*/ 14 h 480"/>
                <a:gd name="T70" fmla="*/ 66 w 388"/>
                <a:gd name="T71" fmla="*/ 34 h 480"/>
                <a:gd name="T72" fmla="*/ 40 w 388"/>
                <a:gd name="T73" fmla="*/ 68 h 480"/>
                <a:gd name="T74" fmla="*/ 46 w 388"/>
                <a:gd name="T75" fmla="*/ 115 h 480"/>
                <a:gd name="T76" fmla="*/ 76 w 388"/>
                <a:gd name="T77" fmla="*/ 160 h 480"/>
                <a:gd name="T78" fmla="*/ 101 w 388"/>
                <a:gd name="T79" fmla="*/ 188 h 480"/>
                <a:gd name="T80" fmla="*/ 129 w 388"/>
                <a:gd name="T81" fmla="*/ 214 h 480"/>
                <a:gd name="T82" fmla="*/ 157 w 388"/>
                <a:gd name="T83" fmla="*/ 240 h 480"/>
                <a:gd name="T84" fmla="*/ 185 w 388"/>
                <a:gd name="T85" fmla="*/ 265 h 480"/>
                <a:gd name="T86" fmla="*/ 213 w 388"/>
                <a:gd name="T87" fmla="*/ 291 h 480"/>
                <a:gd name="T88" fmla="*/ 239 w 388"/>
                <a:gd name="T89" fmla="*/ 318 h 480"/>
                <a:gd name="T90" fmla="*/ 262 w 388"/>
                <a:gd name="T91" fmla="*/ 347 h 480"/>
                <a:gd name="T92" fmla="*/ 285 w 388"/>
                <a:gd name="T93" fmla="*/ 391 h 480"/>
                <a:gd name="T94" fmla="*/ 281 w 388"/>
                <a:gd name="T95" fmla="*/ 433 h 480"/>
                <a:gd name="T96" fmla="*/ 251 w 388"/>
                <a:gd name="T97" fmla="*/ 460 h 480"/>
                <a:gd name="T98" fmla="*/ 204 w 388"/>
                <a:gd name="T99" fmla="*/ 471 h 480"/>
                <a:gd name="T100" fmla="*/ 156 w 388"/>
                <a:gd name="T101" fmla="*/ 469 h 480"/>
                <a:gd name="T102" fmla="*/ 109 w 388"/>
                <a:gd name="T103" fmla="*/ 458 h 480"/>
                <a:gd name="T104" fmla="*/ 63 w 388"/>
                <a:gd name="T105" fmla="*/ 444 h 480"/>
                <a:gd name="T106" fmla="*/ 21 w 388"/>
                <a:gd name="T107" fmla="*/ 423 h 480"/>
                <a:gd name="T108" fmla="*/ 0 w 388"/>
                <a:gd name="T109" fmla="*/ 409 h 480"/>
                <a:gd name="T110" fmla="*/ 0 w 388"/>
                <a:gd name="T111" fmla="*/ 411 h 480"/>
                <a:gd name="T112" fmla="*/ 1 w 388"/>
                <a:gd name="T113" fmla="*/ 4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480">
                  <a:moveTo>
                    <a:pt x="1" y="412"/>
                  </a:moveTo>
                  <a:lnTo>
                    <a:pt x="14" y="420"/>
                  </a:lnTo>
                  <a:lnTo>
                    <a:pt x="26" y="429"/>
                  </a:lnTo>
                  <a:lnTo>
                    <a:pt x="39" y="435"/>
                  </a:lnTo>
                  <a:lnTo>
                    <a:pt x="53" y="442"/>
                  </a:lnTo>
                  <a:lnTo>
                    <a:pt x="67" y="448"/>
                  </a:lnTo>
                  <a:lnTo>
                    <a:pt x="81" y="454"/>
                  </a:lnTo>
                  <a:lnTo>
                    <a:pt x="94" y="460"/>
                  </a:lnTo>
                  <a:lnTo>
                    <a:pt x="109" y="464"/>
                  </a:lnTo>
                  <a:lnTo>
                    <a:pt x="124" y="469"/>
                  </a:lnTo>
                  <a:lnTo>
                    <a:pt x="138" y="472"/>
                  </a:lnTo>
                  <a:lnTo>
                    <a:pt x="153" y="475"/>
                  </a:lnTo>
                  <a:lnTo>
                    <a:pt x="168" y="477"/>
                  </a:lnTo>
                  <a:lnTo>
                    <a:pt x="183" y="479"/>
                  </a:lnTo>
                  <a:lnTo>
                    <a:pt x="198" y="480"/>
                  </a:lnTo>
                  <a:lnTo>
                    <a:pt x="213" y="480"/>
                  </a:lnTo>
                  <a:lnTo>
                    <a:pt x="227" y="479"/>
                  </a:lnTo>
                  <a:lnTo>
                    <a:pt x="256" y="473"/>
                  </a:lnTo>
                  <a:lnTo>
                    <a:pt x="277" y="462"/>
                  </a:lnTo>
                  <a:lnTo>
                    <a:pt x="289" y="446"/>
                  </a:lnTo>
                  <a:lnTo>
                    <a:pt x="295" y="426"/>
                  </a:lnTo>
                  <a:lnTo>
                    <a:pt x="294" y="404"/>
                  </a:lnTo>
                  <a:lnTo>
                    <a:pt x="288" y="382"/>
                  </a:lnTo>
                  <a:lnTo>
                    <a:pt x="278" y="359"/>
                  </a:lnTo>
                  <a:lnTo>
                    <a:pt x="263" y="339"/>
                  </a:lnTo>
                  <a:lnTo>
                    <a:pt x="251" y="325"/>
                  </a:lnTo>
                  <a:lnTo>
                    <a:pt x="239" y="310"/>
                  </a:lnTo>
                  <a:lnTo>
                    <a:pt x="225" y="296"/>
                  </a:lnTo>
                  <a:lnTo>
                    <a:pt x="212" y="282"/>
                  </a:lnTo>
                  <a:lnTo>
                    <a:pt x="198" y="268"/>
                  </a:lnTo>
                  <a:lnTo>
                    <a:pt x="184" y="256"/>
                  </a:lnTo>
                  <a:lnTo>
                    <a:pt x="169" y="243"/>
                  </a:lnTo>
                  <a:lnTo>
                    <a:pt x="156" y="230"/>
                  </a:lnTo>
                  <a:lnTo>
                    <a:pt x="138" y="215"/>
                  </a:lnTo>
                  <a:lnTo>
                    <a:pt x="121" y="199"/>
                  </a:lnTo>
                  <a:lnTo>
                    <a:pt x="103" y="181"/>
                  </a:lnTo>
                  <a:lnTo>
                    <a:pt x="85" y="161"/>
                  </a:lnTo>
                  <a:lnTo>
                    <a:pt x="71" y="140"/>
                  </a:lnTo>
                  <a:lnTo>
                    <a:pt x="62" y="120"/>
                  </a:lnTo>
                  <a:lnTo>
                    <a:pt x="58" y="97"/>
                  </a:lnTo>
                  <a:lnTo>
                    <a:pt x="60" y="75"/>
                  </a:lnTo>
                  <a:lnTo>
                    <a:pt x="69" y="57"/>
                  </a:lnTo>
                  <a:lnTo>
                    <a:pt x="85" y="44"/>
                  </a:lnTo>
                  <a:lnTo>
                    <a:pt x="106" y="36"/>
                  </a:lnTo>
                  <a:lnTo>
                    <a:pt x="130" y="30"/>
                  </a:lnTo>
                  <a:lnTo>
                    <a:pt x="154" y="26"/>
                  </a:lnTo>
                  <a:lnTo>
                    <a:pt x="180" y="26"/>
                  </a:lnTo>
                  <a:lnTo>
                    <a:pt x="202" y="26"/>
                  </a:lnTo>
                  <a:lnTo>
                    <a:pt x="219" y="26"/>
                  </a:lnTo>
                  <a:lnTo>
                    <a:pt x="240" y="28"/>
                  </a:lnTo>
                  <a:lnTo>
                    <a:pt x="260" y="29"/>
                  </a:lnTo>
                  <a:lnTo>
                    <a:pt x="281" y="30"/>
                  </a:lnTo>
                  <a:lnTo>
                    <a:pt x="302" y="32"/>
                  </a:lnTo>
                  <a:lnTo>
                    <a:pt x="323" y="33"/>
                  </a:lnTo>
                  <a:lnTo>
                    <a:pt x="343" y="33"/>
                  </a:lnTo>
                  <a:lnTo>
                    <a:pt x="364" y="32"/>
                  </a:lnTo>
                  <a:lnTo>
                    <a:pt x="385" y="29"/>
                  </a:lnTo>
                  <a:lnTo>
                    <a:pt x="388" y="25"/>
                  </a:lnTo>
                  <a:lnTo>
                    <a:pt x="385" y="18"/>
                  </a:lnTo>
                  <a:lnTo>
                    <a:pt x="379" y="13"/>
                  </a:lnTo>
                  <a:lnTo>
                    <a:pt x="375" y="9"/>
                  </a:lnTo>
                  <a:lnTo>
                    <a:pt x="356" y="7"/>
                  </a:lnTo>
                  <a:lnTo>
                    <a:pt x="333" y="4"/>
                  </a:lnTo>
                  <a:lnTo>
                    <a:pt x="305" y="2"/>
                  </a:lnTo>
                  <a:lnTo>
                    <a:pt x="275" y="0"/>
                  </a:lnTo>
                  <a:lnTo>
                    <a:pt x="242" y="0"/>
                  </a:lnTo>
                  <a:lnTo>
                    <a:pt x="209" y="1"/>
                  </a:lnTo>
                  <a:lnTo>
                    <a:pt x="175" y="3"/>
                  </a:lnTo>
                  <a:lnTo>
                    <a:pt x="143" y="8"/>
                  </a:lnTo>
                  <a:lnTo>
                    <a:pt x="113" y="14"/>
                  </a:lnTo>
                  <a:lnTo>
                    <a:pt x="86" y="23"/>
                  </a:lnTo>
                  <a:lnTo>
                    <a:pt x="66" y="34"/>
                  </a:lnTo>
                  <a:lnTo>
                    <a:pt x="49" y="49"/>
                  </a:lnTo>
                  <a:lnTo>
                    <a:pt x="40" y="68"/>
                  </a:lnTo>
                  <a:lnTo>
                    <a:pt x="39" y="90"/>
                  </a:lnTo>
                  <a:lnTo>
                    <a:pt x="46" y="115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9" y="174"/>
                  </a:lnTo>
                  <a:lnTo>
                    <a:pt x="101" y="188"/>
                  </a:lnTo>
                  <a:lnTo>
                    <a:pt x="115" y="202"/>
                  </a:lnTo>
                  <a:lnTo>
                    <a:pt x="129" y="214"/>
                  </a:lnTo>
                  <a:lnTo>
                    <a:pt x="143" y="227"/>
                  </a:lnTo>
                  <a:lnTo>
                    <a:pt x="157" y="240"/>
                  </a:lnTo>
                  <a:lnTo>
                    <a:pt x="172" y="252"/>
                  </a:lnTo>
                  <a:lnTo>
                    <a:pt x="185" y="265"/>
                  </a:lnTo>
                  <a:lnTo>
                    <a:pt x="199" y="278"/>
                  </a:lnTo>
                  <a:lnTo>
                    <a:pt x="213" y="291"/>
                  </a:lnTo>
                  <a:lnTo>
                    <a:pt x="226" y="304"/>
                  </a:lnTo>
                  <a:lnTo>
                    <a:pt x="239" y="318"/>
                  </a:lnTo>
                  <a:lnTo>
                    <a:pt x="250" y="333"/>
                  </a:lnTo>
                  <a:lnTo>
                    <a:pt x="262" y="347"/>
                  </a:lnTo>
                  <a:lnTo>
                    <a:pt x="272" y="363"/>
                  </a:lnTo>
                  <a:lnTo>
                    <a:pt x="285" y="391"/>
                  </a:lnTo>
                  <a:lnTo>
                    <a:pt x="287" y="414"/>
                  </a:lnTo>
                  <a:lnTo>
                    <a:pt x="281" y="433"/>
                  </a:lnTo>
                  <a:lnTo>
                    <a:pt x="268" y="448"/>
                  </a:lnTo>
                  <a:lnTo>
                    <a:pt x="251" y="460"/>
                  </a:lnTo>
                  <a:lnTo>
                    <a:pt x="228" y="468"/>
                  </a:lnTo>
                  <a:lnTo>
                    <a:pt x="204" y="471"/>
                  </a:lnTo>
                  <a:lnTo>
                    <a:pt x="179" y="471"/>
                  </a:lnTo>
                  <a:lnTo>
                    <a:pt x="156" y="469"/>
                  </a:lnTo>
                  <a:lnTo>
                    <a:pt x="132" y="464"/>
                  </a:lnTo>
                  <a:lnTo>
                    <a:pt x="109" y="458"/>
                  </a:lnTo>
                  <a:lnTo>
                    <a:pt x="86" y="452"/>
                  </a:lnTo>
                  <a:lnTo>
                    <a:pt x="63" y="444"/>
                  </a:lnTo>
                  <a:lnTo>
                    <a:pt x="41" y="433"/>
                  </a:lnTo>
                  <a:lnTo>
                    <a:pt x="21" y="423"/>
                  </a:lnTo>
                  <a:lnTo>
                    <a:pt x="1" y="410"/>
                  </a:lnTo>
                  <a:lnTo>
                    <a:pt x="0" y="409"/>
                  </a:lnTo>
                  <a:lnTo>
                    <a:pt x="0" y="410"/>
                  </a:lnTo>
                  <a:lnTo>
                    <a:pt x="0" y="41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64" y="2086"/>
              <a:ext cx="90" cy="475"/>
            </a:xfrm>
            <a:custGeom>
              <a:avLst/>
              <a:gdLst>
                <a:gd name="T0" fmla="*/ 29 w 179"/>
                <a:gd name="T1" fmla="*/ 0 h 950"/>
                <a:gd name="T2" fmla="*/ 16 w 179"/>
                <a:gd name="T3" fmla="*/ 2 h 950"/>
                <a:gd name="T4" fmla="*/ 7 w 179"/>
                <a:gd name="T5" fmla="*/ 9 h 950"/>
                <a:gd name="T6" fmla="*/ 2 w 179"/>
                <a:gd name="T7" fmla="*/ 19 h 950"/>
                <a:gd name="T8" fmla="*/ 0 w 179"/>
                <a:gd name="T9" fmla="*/ 32 h 950"/>
                <a:gd name="T10" fmla="*/ 0 w 179"/>
                <a:gd name="T11" fmla="*/ 46 h 950"/>
                <a:gd name="T12" fmla="*/ 1 w 179"/>
                <a:gd name="T13" fmla="*/ 60 h 950"/>
                <a:gd name="T14" fmla="*/ 3 w 179"/>
                <a:gd name="T15" fmla="*/ 73 h 950"/>
                <a:gd name="T16" fmla="*/ 6 w 179"/>
                <a:gd name="T17" fmla="*/ 84 h 950"/>
                <a:gd name="T18" fmla="*/ 11 w 179"/>
                <a:gd name="T19" fmla="*/ 114 h 950"/>
                <a:gd name="T20" fmla="*/ 17 w 179"/>
                <a:gd name="T21" fmla="*/ 144 h 950"/>
                <a:gd name="T22" fmla="*/ 23 w 179"/>
                <a:gd name="T23" fmla="*/ 174 h 950"/>
                <a:gd name="T24" fmla="*/ 29 w 179"/>
                <a:gd name="T25" fmla="*/ 202 h 950"/>
                <a:gd name="T26" fmla="*/ 36 w 179"/>
                <a:gd name="T27" fmla="*/ 232 h 950"/>
                <a:gd name="T28" fmla="*/ 41 w 179"/>
                <a:gd name="T29" fmla="*/ 262 h 950"/>
                <a:gd name="T30" fmla="*/ 47 w 179"/>
                <a:gd name="T31" fmla="*/ 292 h 950"/>
                <a:gd name="T32" fmla="*/ 54 w 179"/>
                <a:gd name="T33" fmla="*/ 322 h 950"/>
                <a:gd name="T34" fmla="*/ 70 w 179"/>
                <a:gd name="T35" fmla="*/ 401 h 950"/>
                <a:gd name="T36" fmla="*/ 86 w 179"/>
                <a:gd name="T37" fmla="*/ 479 h 950"/>
                <a:gd name="T38" fmla="*/ 102 w 179"/>
                <a:gd name="T39" fmla="*/ 557 h 950"/>
                <a:gd name="T40" fmla="*/ 117 w 179"/>
                <a:gd name="T41" fmla="*/ 636 h 950"/>
                <a:gd name="T42" fmla="*/ 132 w 179"/>
                <a:gd name="T43" fmla="*/ 715 h 950"/>
                <a:gd name="T44" fmla="*/ 147 w 179"/>
                <a:gd name="T45" fmla="*/ 794 h 950"/>
                <a:gd name="T46" fmla="*/ 161 w 179"/>
                <a:gd name="T47" fmla="*/ 872 h 950"/>
                <a:gd name="T48" fmla="*/ 175 w 179"/>
                <a:gd name="T49" fmla="*/ 950 h 950"/>
                <a:gd name="T50" fmla="*/ 176 w 179"/>
                <a:gd name="T51" fmla="*/ 950 h 950"/>
                <a:gd name="T52" fmla="*/ 177 w 179"/>
                <a:gd name="T53" fmla="*/ 949 h 950"/>
                <a:gd name="T54" fmla="*/ 179 w 179"/>
                <a:gd name="T55" fmla="*/ 947 h 950"/>
                <a:gd name="T56" fmla="*/ 179 w 179"/>
                <a:gd name="T57" fmla="*/ 946 h 950"/>
                <a:gd name="T58" fmla="*/ 169 w 179"/>
                <a:gd name="T59" fmla="*/ 878 h 950"/>
                <a:gd name="T60" fmla="*/ 159 w 179"/>
                <a:gd name="T61" fmla="*/ 811 h 950"/>
                <a:gd name="T62" fmla="*/ 147 w 179"/>
                <a:gd name="T63" fmla="*/ 743 h 950"/>
                <a:gd name="T64" fmla="*/ 135 w 179"/>
                <a:gd name="T65" fmla="*/ 676 h 950"/>
                <a:gd name="T66" fmla="*/ 122 w 179"/>
                <a:gd name="T67" fmla="*/ 609 h 950"/>
                <a:gd name="T68" fmla="*/ 108 w 179"/>
                <a:gd name="T69" fmla="*/ 544 h 950"/>
                <a:gd name="T70" fmla="*/ 94 w 179"/>
                <a:gd name="T71" fmla="*/ 477 h 950"/>
                <a:gd name="T72" fmla="*/ 81 w 179"/>
                <a:gd name="T73" fmla="*/ 410 h 950"/>
                <a:gd name="T74" fmla="*/ 74 w 179"/>
                <a:gd name="T75" fmla="*/ 378 h 950"/>
                <a:gd name="T76" fmla="*/ 68 w 179"/>
                <a:gd name="T77" fmla="*/ 345 h 950"/>
                <a:gd name="T78" fmla="*/ 61 w 179"/>
                <a:gd name="T79" fmla="*/ 313 h 950"/>
                <a:gd name="T80" fmla="*/ 55 w 179"/>
                <a:gd name="T81" fmla="*/ 281 h 950"/>
                <a:gd name="T82" fmla="*/ 48 w 179"/>
                <a:gd name="T83" fmla="*/ 248 h 950"/>
                <a:gd name="T84" fmla="*/ 41 w 179"/>
                <a:gd name="T85" fmla="*/ 217 h 950"/>
                <a:gd name="T86" fmla="*/ 36 w 179"/>
                <a:gd name="T87" fmla="*/ 185 h 950"/>
                <a:gd name="T88" fmla="*/ 29 w 179"/>
                <a:gd name="T89" fmla="*/ 153 h 950"/>
                <a:gd name="T90" fmla="*/ 25 w 179"/>
                <a:gd name="T91" fmla="*/ 142 h 950"/>
                <a:gd name="T92" fmla="*/ 21 w 179"/>
                <a:gd name="T93" fmla="*/ 123 h 950"/>
                <a:gd name="T94" fmla="*/ 15 w 179"/>
                <a:gd name="T95" fmla="*/ 100 h 950"/>
                <a:gd name="T96" fmla="*/ 10 w 179"/>
                <a:gd name="T97" fmla="*/ 73 h 950"/>
                <a:gd name="T98" fmla="*/ 7 w 179"/>
                <a:gd name="T99" fmla="*/ 48 h 950"/>
                <a:gd name="T100" fmla="*/ 8 w 179"/>
                <a:gd name="T101" fmla="*/ 26 h 950"/>
                <a:gd name="T102" fmla="*/ 14 w 179"/>
                <a:gd name="T103" fmla="*/ 10 h 950"/>
                <a:gd name="T104" fmla="*/ 26 w 179"/>
                <a:gd name="T105" fmla="*/ 3 h 950"/>
                <a:gd name="T106" fmla="*/ 28 w 179"/>
                <a:gd name="T107" fmla="*/ 3 h 950"/>
                <a:gd name="T108" fmla="*/ 29 w 179"/>
                <a:gd name="T109" fmla="*/ 1 h 950"/>
                <a:gd name="T110" fmla="*/ 29 w 179"/>
                <a:gd name="T111" fmla="*/ 0 h 950"/>
                <a:gd name="T112" fmla="*/ 29 w 179"/>
                <a:gd name="T113" fmla="*/ 0 h 950"/>
                <a:gd name="T114" fmla="*/ 29 w 179"/>
                <a:gd name="T115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950">
                  <a:moveTo>
                    <a:pt x="29" y="0"/>
                  </a:moveTo>
                  <a:lnTo>
                    <a:pt x="16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3"/>
                  </a:lnTo>
                  <a:lnTo>
                    <a:pt x="6" y="84"/>
                  </a:lnTo>
                  <a:lnTo>
                    <a:pt x="11" y="114"/>
                  </a:lnTo>
                  <a:lnTo>
                    <a:pt x="17" y="144"/>
                  </a:lnTo>
                  <a:lnTo>
                    <a:pt x="23" y="174"/>
                  </a:lnTo>
                  <a:lnTo>
                    <a:pt x="29" y="202"/>
                  </a:lnTo>
                  <a:lnTo>
                    <a:pt x="36" y="232"/>
                  </a:lnTo>
                  <a:lnTo>
                    <a:pt x="41" y="262"/>
                  </a:lnTo>
                  <a:lnTo>
                    <a:pt x="47" y="292"/>
                  </a:lnTo>
                  <a:lnTo>
                    <a:pt x="54" y="322"/>
                  </a:lnTo>
                  <a:lnTo>
                    <a:pt x="70" y="401"/>
                  </a:lnTo>
                  <a:lnTo>
                    <a:pt x="86" y="479"/>
                  </a:lnTo>
                  <a:lnTo>
                    <a:pt x="102" y="557"/>
                  </a:lnTo>
                  <a:lnTo>
                    <a:pt x="117" y="636"/>
                  </a:lnTo>
                  <a:lnTo>
                    <a:pt x="132" y="715"/>
                  </a:lnTo>
                  <a:lnTo>
                    <a:pt x="147" y="794"/>
                  </a:lnTo>
                  <a:lnTo>
                    <a:pt x="161" y="872"/>
                  </a:lnTo>
                  <a:lnTo>
                    <a:pt x="175" y="950"/>
                  </a:lnTo>
                  <a:lnTo>
                    <a:pt x="176" y="950"/>
                  </a:lnTo>
                  <a:lnTo>
                    <a:pt x="177" y="949"/>
                  </a:lnTo>
                  <a:lnTo>
                    <a:pt x="179" y="947"/>
                  </a:lnTo>
                  <a:lnTo>
                    <a:pt x="179" y="946"/>
                  </a:lnTo>
                  <a:lnTo>
                    <a:pt x="169" y="878"/>
                  </a:lnTo>
                  <a:lnTo>
                    <a:pt x="159" y="811"/>
                  </a:lnTo>
                  <a:lnTo>
                    <a:pt x="147" y="743"/>
                  </a:lnTo>
                  <a:lnTo>
                    <a:pt x="135" y="676"/>
                  </a:lnTo>
                  <a:lnTo>
                    <a:pt x="122" y="609"/>
                  </a:lnTo>
                  <a:lnTo>
                    <a:pt x="108" y="544"/>
                  </a:lnTo>
                  <a:lnTo>
                    <a:pt x="94" y="477"/>
                  </a:lnTo>
                  <a:lnTo>
                    <a:pt x="81" y="410"/>
                  </a:lnTo>
                  <a:lnTo>
                    <a:pt x="74" y="378"/>
                  </a:lnTo>
                  <a:lnTo>
                    <a:pt x="68" y="345"/>
                  </a:lnTo>
                  <a:lnTo>
                    <a:pt x="61" y="313"/>
                  </a:lnTo>
                  <a:lnTo>
                    <a:pt x="55" y="281"/>
                  </a:lnTo>
                  <a:lnTo>
                    <a:pt x="48" y="248"/>
                  </a:lnTo>
                  <a:lnTo>
                    <a:pt x="41" y="217"/>
                  </a:lnTo>
                  <a:lnTo>
                    <a:pt x="36" y="185"/>
                  </a:lnTo>
                  <a:lnTo>
                    <a:pt x="29" y="153"/>
                  </a:lnTo>
                  <a:lnTo>
                    <a:pt x="25" y="142"/>
                  </a:lnTo>
                  <a:lnTo>
                    <a:pt x="21" y="123"/>
                  </a:lnTo>
                  <a:lnTo>
                    <a:pt x="15" y="100"/>
                  </a:lnTo>
                  <a:lnTo>
                    <a:pt x="10" y="73"/>
                  </a:lnTo>
                  <a:lnTo>
                    <a:pt x="7" y="48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61" y="2100"/>
              <a:ext cx="43" cy="443"/>
            </a:xfrm>
            <a:custGeom>
              <a:avLst/>
              <a:gdLst>
                <a:gd name="T0" fmla="*/ 2 w 86"/>
                <a:gd name="T1" fmla="*/ 19 h 887"/>
                <a:gd name="T2" fmla="*/ 11 w 86"/>
                <a:gd name="T3" fmla="*/ 15 h 887"/>
                <a:gd name="T4" fmla="*/ 22 w 86"/>
                <a:gd name="T5" fmla="*/ 11 h 887"/>
                <a:gd name="T6" fmla="*/ 35 w 86"/>
                <a:gd name="T7" fmla="*/ 8 h 887"/>
                <a:gd name="T8" fmla="*/ 49 w 86"/>
                <a:gd name="T9" fmla="*/ 7 h 887"/>
                <a:gd name="T10" fmla="*/ 61 w 86"/>
                <a:gd name="T11" fmla="*/ 8 h 887"/>
                <a:gd name="T12" fmla="*/ 72 w 86"/>
                <a:gd name="T13" fmla="*/ 13 h 887"/>
                <a:gd name="T14" fmla="*/ 79 w 86"/>
                <a:gd name="T15" fmla="*/ 22 h 887"/>
                <a:gd name="T16" fmla="*/ 82 w 86"/>
                <a:gd name="T17" fmla="*/ 35 h 887"/>
                <a:gd name="T18" fmla="*/ 82 w 86"/>
                <a:gd name="T19" fmla="*/ 41 h 887"/>
                <a:gd name="T20" fmla="*/ 82 w 86"/>
                <a:gd name="T21" fmla="*/ 48 h 887"/>
                <a:gd name="T22" fmla="*/ 82 w 86"/>
                <a:gd name="T23" fmla="*/ 53 h 887"/>
                <a:gd name="T24" fmla="*/ 82 w 86"/>
                <a:gd name="T25" fmla="*/ 60 h 887"/>
                <a:gd name="T26" fmla="*/ 82 w 86"/>
                <a:gd name="T27" fmla="*/ 82 h 887"/>
                <a:gd name="T28" fmla="*/ 82 w 86"/>
                <a:gd name="T29" fmla="*/ 104 h 887"/>
                <a:gd name="T30" fmla="*/ 81 w 86"/>
                <a:gd name="T31" fmla="*/ 126 h 887"/>
                <a:gd name="T32" fmla="*/ 81 w 86"/>
                <a:gd name="T33" fmla="*/ 148 h 887"/>
                <a:gd name="T34" fmla="*/ 79 w 86"/>
                <a:gd name="T35" fmla="*/ 218 h 887"/>
                <a:gd name="T36" fmla="*/ 78 w 86"/>
                <a:gd name="T37" fmla="*/ 288 h 887"/>
                <a:gd name="T38" fmla="*/ 75 w 86"/>
                <a:gd name="T39" fmla="*/ 360 h 887"/>
                <a:gd name="T40" fmla="*/ 73 w 86"/>
                <a:gd name="T41" fmla="*/ 430 h 887"/>
                <a:gd name="T42" fmla="*/ 70 w 86"/>
                <a:gd name="T43" fmla="*/ 543 h 887"/>
                <a:gd name="T44" fmla="*/ 66 w 86"/>
                <a:gd name="T45" fmla="*/ 655 h 887"/>
                <a:gd name="T46" fmla="*/ 61 w 86"/>
                <a:gd name="T47" fmla="*/ 768 h 887"/>
                <a:gd name="T48" fmla="*/ 56 w 86"/>
                <a:gd name="T49" fmla="*/ 881 h 887"/>
                <a:gd name="T50" fmla="*/ 56 w 86"/>
                <a:gd name="T51" fmla="*/ 883 h 887"/>
                <a:gd name="T52" fmla="*/ 58 w 86"/>
                <a:gd name="T53" fmla="*/ 885 h 887"/>
                <a:gd name="T54" fmla="*/ 59 w 86"/>
                <a:gd name="T55" fmla="*/ 887 h 887"/>
                <a:gd name="T56" fmla="*/ 60 w 86"/>
                <a:gd name="T57" fmla="*/ 884 h 887"/>
                <a:gd name="T58" fmla="*/ 71 w 86"/>
                <a:gd name="T59" fmla="*/ 756 h 887"/>
                <a:gd name="T60" fmla="*/ 75 w 86"/>
                <a:gd name="T61" fmla="*/ 626 h 887"/>
                <a:gd name="T62" fmla="*/ 76 w 86"/>
                <a:gd name="T63" fmla="*/ 497 h 887"/>
                <a:gd name="T64" fmla="*/ 79 w 86"/>
                <a:gd name="T65" fmla="*/ 368 h 887"/>
                <a:gd name="T66" fmla="*/ 81 w 86"/>
                <a:gd name="T67" fmla="*/ 298 h 887"/>
                <a:gd name="T68" fmla="*/ 83 w 86"/>
                <a:gd name="T69" fmla="*/ 227 h 887"/>
                <a:gd name="T70" fmla="*/ 85 w 86"/>
                <a:gd name="T71" fmla="*/ 158 h 887"/>
                <a:gd name="T72" fmla="*/ 86 w 86"/>
                <a:gd name="T73" fmla="*/ 88 h 887"/>
                <a:gd name="T74" fmla="*/ 86 w 86"/>
                <a:gd name="T75" fmla="*/ 73 h 887"/>
                <a:gd name="T76" fmla="*/ 86 w 86"/>
                <a:gd name="T77" fmla="*/ 58 h 887"/>
                <a:gd name="T78" fmla="*/ 86 w 86"/>
                <a:gd name="T79" fmla="*/ 44 h 887"/>
                <a:gd name="T80" fmla="*/ 86 w 86"/>
                <a:gd name="T81" fmla="*/ 29 h 887"/>
                <a:gd name="T82" fmla="*/ 82 w 86"/>
                <a:gd name="T83" fmla="*/ 17 h 887"/>
                <a:gd name="T84" fmla="*/ 74 w 86"/>
                <a:gd name="T85" fmla="*/ 7 h 887"/>
                <a:gd name="T86" fmla="*/ 64 w 86"/>
                <a:gd name="T87" fmla="*/ 3 h 887"/>
                <a:gd name="T88" fmla="*/ 50 w 86"/>
                <a:gd name="T89" fmla="*/ 0 h 887"/>
                <a:gd name="T90" fmla="*/ 36 w 86"/>
                <a:gd name="T91" fmla="*/ 2 h 887"/>
                <a:gd name="T92" fmla="*/ 23 w 86"/>
                <a:gd name="T93" fmla="*/ 5 h 887"/>
                <a:gd name="T94" fmla="*/ 11 w 86"/>
                <a:gd name="T95" fmla="*/ 10 h 887"/>
                <a:gd name="T96" fmla="*/ 0 w 86"/>
                <a:gd name="T97" fmla="*/ 14 h 887"/>
                <a:gd name="T98" fmla="*/ 0 w 86"/>
                <a:gd name="T99" fmla="*/ 15 h 887"/>
                <a:gd name="T100" fmla="*/ 0 w 86"/>
                <a:gd name="T101" fmla="*/ 17 h 887"/>
                <a:gd name="T102" fmla="*/ 0 w 86"/>
                <a:gd name="T103" fmla="*/ 19 h 887"/>
                <a:gd name="T104" fmla="*/ 2 w 86"/>
                <a:gd name="T105" fmla="*/ 19 h 887"/>
                <a:gd name="T106" fmla="*/ 2 w 86"/>
                <a:gd name="T107" fmla="*/ 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87">
                  <a:moveTo>
                    <a:pt x="2" y="19"/>
                  </a:moveTo>
                  <a:lnTo>
                    <a:pt x="11" y="15"/>
                  </a:lnTo>
                  <a:lnTo>
                    <a:pt x="22" y="11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1" y="8"/>
                  </a:lnTo>
                  <a:lnTo>
                    <a:pt x="72" y="13"/>
                  </a:lnTo>
                  <a:lnTo>
                    <a:pt x="79" y="22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82" y="53"/>
                  </a:lnTo>
                  <a:lnTo>
                    <a:pt x="82" y="60"/>
                  </a:lnTo>
                  <a:lnTo>
                    <a:pt x="82" y="82"/>
                  </a:lnTo>
                  <a:lnTo>
                    <a:pt x="82" y="104"/>
                  </a:lnTo>
                  <a:lnTo>
                    <a:pt x="81" y="126"/>
                  </a:lnTo>
                  <a:lnTo>
                    <a:pt x="81" y="148"/>
                  </a:lnTo>
                  <a:lnTo>
                    <a:pt x="79" y="218"/>
                  </a:lnTo>
                  <a:lnTo>
                    <a:pt x="78" y="288"/>
                  </a:lnTo>
                  <a:lnTo>
                    <a:pt x="75" y="360"/>
                  </a:lnTo>
                  <a:lnTo>
                    <a:pt x="73" y="430"/>
                  </a:lnTo>
                  <a:lnTo>
                    <a:pt x="70" y="543"/>
                  </a:lnTo>
                  <a:lnTo>
                    <a:pt x="66" y="655"/>
                  </a:lnTo>
                  <a:lnTo>
                    <a:pt x="61" y="768"/>
                  </a:lnTo>
                  <a:lnTo>
                    <a:pt x="56" y="881"/>
                  </a:lnTo>
                  <a:lnTo>
                    <a:pt x="56" y="883"/>
                  </a:lnTo>
                  <a:lnTo>
                    <a:pt x="58" y="885"/>
                  </a:lnTo>
                  <a:lnTo>
                    <a:pt x="59" y="887"/>
                  </a:lnTo>
                  <a:lnTo>
                    <a:pt x="60" y="884"/>
                  </a:lnTo>
                  <a:lnTo>
                    <a:pt x="71" y="756"/>
                  </a:lnTo>
                  <a:lnTo>
                    <a:pt x="75" y="626"/>
                  </a:lnTo>
                  <a:lnTo>
                    <a:pt x="76" y="497"/>
                  </a:lnTo>
                  <a:lnTo>
                    <a:pt x="79" y="368"/>
                  </a:lnTo>
                  <a:lnTo>
                    <a:pt x="81" y="298"/>
                  </a:lnTo>
                  <a:lnTo>
                    <a:pt x="83" y="227"/>
                  </a:lnTo>
                  <a:lnTo>
                    <a:pt x="85" y="158"/>
                  </a:lnTo>
                  <a:lnTo>
                    <a:pt x="86" y="88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86" y="44"/>
                  </a:lnTo>
                  <a:lnTo>
                    <a:pt x="86" y="29"/>
                  </a:lnTo>
                  <a:lnTo>
                    <a:pt x="82" y="17"/>
                  </a:lnTo>
                  <a:lnTo>
                    <a:pt x="74" y="7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36" y="2"/>
                  </a:lnTo>
                  <a:lnTo>
                    <a:pt x="23" y="5"/>
                  </a:lnTo>
                  <a:lnTo>
                    <a:pt x="11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" y="2516"/>
              <a:ext cx="471" cy="72"/>
            </a:xfrm>
            <a:custGeom>
              <a:avLst/>
              <a:gdLst>
                <a:gd name="T0" fmla="*/ 2 w 943"/>
                <a:gd name="T1" fmla="*/ 75 h 143"/>
                <a:gd name="T2" fmla="*/ 6 w 943"/>
                <a:gd name="T3" fmla="*/ 102 h 143"/>
                <a:gd name="T4" fmla="*/ 12 w 943"/>
                <a:gd name="T5" fmla="*/ 125 h 143"/>
                <a:gd name="T6" fmla="*/ 29 w 943"/>
                <a:gd name="T7" fmla="*/ 140 h 143"/>
                <a:gd name="T8" fmla="*/ 51 w 943"/>
                <a:gd name="T9" fmla="*/ 143 h 143"/>
                <a:gd name="T10" fmla="*/ 68 w 943"/>
                <a:gd name="T11" fmla="*/ 142 h 143"/>
                <a:gd name="T12" fmla="*/ 84 w 943"/>
                <a:gd name="T13" fmla="*/ 140 h 143"/>
                <a:gd name="T14" fmla="*/ 101 w 943"/>
                <a:gd name="T15" fmla="*/ 136 h 143"/>
                <a:gd name="T16" fmla="*/ 127 w 943"/>
                <a:gd name="T17" fmla="*/ 133 h 143"/>
                <a:gd name="T18" fmla="*/ 160 w 943"/>
                <a:gd name="T19" fmla="*/ 128 h 143"/>
                <a:gd name="T20" fmla="*/ 194 w 943"/>
                <a:gd name="T21" fmla="*/ 125 h 143"/>
                <a:gd name="T22" fmla="*/ 227 w 943"/>
                <a:gd name="T23" fmla="*/ 120 h 143"/>
                <a:gd name="T24" fmla="*/ 262 w 943"/>
                <a:gd name="T25" fmla="*/ 116 h 143"/>
                <a:gd name="T26" fmla="*/ 295 w 943"/>
                <a:gd name="T27" fmla="*/ 111 h 143"/>
                <a:gd name="T28" fmla="*/ 329 w 943"/>
                <a:gd name="T29" fmla="*/ 108 h 143"/>
                <a:gd name="T30" fmla="*/ 362 w 943"/>
                <a:gd name="T31" fmla="*/ 103 h 143"/>
                <a:gd name="T32" fmla="*/ 400 w 943"/>
                <a:gd name="T33" fmla="*/ 98 h 143"/>
                <a:gd name="T34" fmla="*/ 440 w 943"/>
                <a:gd name="T35" fmla="*/ 93 h 143"/>
                <a:gd name="T36" fmla="*/ 481 w 943"/>
                <a:gd name="T37" fmla="*/ 88 h 143"/>
                <a:gd name="T38" fmla="*/ 521 w 943"/>
                <a:gd name="T39" fmla="*/ 82 h 143"/>
                <a:gd name="T40" fmla="*/ 561 w 943"/>
                <a:gd name="T41" fmla="*/ 78 h 143"/>
                <a:gd name="T42" fmla="*/ 603 w 943"/>
                <a:gd name="T43" fmla="*/ 72 h 143"/>
                <a:gd name="T44" fmla="*/ 643 w 943"/>
                <a:gd name="T45" fmla="*/ 67 h 143"/>
                <a:gd name="T46" fmla="*/ 684 w 943"/>
                <a:gd name="T47" fmla="*/ 61 h 143"/>
                <a:gd name="T48" fmla="*/ 716 w 943"/>
                <a:gd name="T49" fmla="*/ 58 h 143"/>
                <a:gd name="T50" fmla="*/ 745 w 943"/>
                <a:gd name="T51" fmla="*/ 55 h 143"/>
                <a:gd name="T52" fmla="*/ 773 w 943"/>
                <a:gd name="T53" fmla="*/ 52 h 143"/>
                <a:gd name="T54" fmla="*/ 803 w 943"/>
                <a:gd name="T55" fmla="*/ 50 h 143"/>
                <a:gd name="T56" fmla="*/ 833 w 943"/>
                <a:gd name="T57" fmla="*/ 47 h 143"/>
                <a:gd name="T58" fmla="*/ 863 w 943"/>
                <a:gd name="T59" fmla="*/ 42 h 143"/>
                <a:gd name="T60" fmla="*/ 891 w 943"/>
                <a:gd name="T61" fmla="*/ 36 h 143"/>
                <a:gd name="T62" fmla="*/ 918 w 943"/>
                <a:gd name="T63" fmla="*/ 28 h 143"/>
                <a:gd name="T64" fmla="*/ 936 w 943"/>
                <a:gd name="T65" fmla="*/ 19 h 143"/>
                <a:gd name="T66" fmla="*/ 943 w 943"/>
                <a:gd name="T67" fmla="*/ 3 h 143"/>
                <a:gd name="T68" fmla="*/ 905 w 943"/>
                <a:gd name="T69" fmla="*/ 7 h 143"/>
                <a:gd name="T70" fmla="*/ 841 w 943"/>
                <a:gd name="T71" fmla="*/ 20 h 143"/>
                <a:gd name="T72" fmla="*/ 777 w 943"/>
                <a:gd name="T73" fmla="*/ 30 h 143"/>
                <a:gd name="T74" fmla="*/ 711 w 943"/>
                <a:gd name="T75" fmla="*/ 41 h 143"/>
                <a:gd name="T76" fmla="*/ 646 w 943"/>
                <a:gd name="T77" fmla="*/ 49 h 143"/>
                <a:gd name="T78" fmla="*/ 581 w 943"/>
                <a:gd name="T79" fmla="*/ 57 h 143"/>
                <a:gd name="T80" fmla="*/ 515 w 943"/>
                <a:gd name="T81" fmla="*/ 65 h 143"/>
                <a:gd name="T82" fmla="*/ 451 w 943"/>
                <a:gd name="T83" fmla="*/ 74 h 143"/>
                <a:gd name="T84" fmla="*/ 401 w 943"/>
                <a:gd name="T85" fmla="*/ 81 h 143"/>
                <a:gd name="T86" fmla="*/ 367 w 943"/>
                <a:gd name="T87" fmla="*/ 87 h 143"/>
                <a:gd name="T88" fmla="*/ 333 w 943"/>
                <a:gd name="T89" fmla="*/ 91 h 143"/>
                <a:gd name="T90" fmla="*/ 299 w 943"/>
                <a:gd name="T91" fmla="*/ 97 h 143"/>
                <a:gd name="T92" fmla="*/ 264 w 943"/>
                <a:gd name="T93" fmla="*/ 102 h 143"/>
                <a:gd name="T94" fmla="*/ 229 w 943"/>
                <a:gd name="T95" fmla="*/ 108 h 143"/>
                <a:gd name="T96" fmla="*/ 196 w 943"/>
                <a:gd name="T97" fmla="*/ 112 h 143"/>
                <a:gd name="T98" fmla="*/ 161 w 943"/>
                <a:gd name="T99" fmla="*/ 118 h 143"/>
                <a:gd name="T100" fmla="*/ 136 w 943"/>
                <a:gd name="T101" fmla="*/ 121 h 143"/>
                <a:gd name="T102" fmla="*/ 120 w 943"/>
                <a:gd name="T103" fmla="*/ 124 h 143"/>
                <a:gd name="T104" fmla="*/ 104 w 943"/>
                <a:gd name="T105" fmla="*/ 127 h 143"/>
                <a:gd name="T106" fmla="*/ 88 w 943"/>
                <a:gd name="T107" fmla="*/ 129 h 143"/>
                <a:gd name="T108" fmla="*/ 57 w 943"/>
                <a:gd name="T109" fmla="*/ 133 h 143"/>
                <a:gd name="T110" fmla="*/ 29 w 943"/>
                <a:gd name="T111" fmla="*/ 126 h 143"/>
                <a:gd name="T112" fmla="*/ 16 w 943"/>
                <a:gd name="T113" fmla="*/ 106 h 143"/>
                <a:gd name="T114" fmla="*/ 8 w 943"/>
                <a:gd name="T115" fmla="*/ 76 h 143"/>
                <a:gd name="T116" fmla="*/ 2 w 943"/>
                <a:gd name="T117" fmla="*/ 59 h 143"/>
                <a:gd name="T118" fmla="*/ 0 w 943"/>
                <a:gd name="T119" fmla="*/ 61 h 143"/>
                <a:gd name="T120" fmla="*/ 0 w 943"/>
                <a:gd name="T121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143">
                  <a:moveTo>
                    <a:pt x="0" y="63"/>
                  </a:moveTo>
                  <a:lnTo>
                    <a:pt x="2" y="75"/>
                  </a:lnTo>
                  <a:lnTo>
                    <a:pt x="5" y="89"/>
                  </a:lnTo>
                  <a:lnTo>
                    <a:pt x="6" y="102"/>
                  </a:lnTo>
                  <a:lnTo>
                    <a:pt x="8" y="113"/>
                  </a:lnTo>
                  <a:lnTo>
                    <a:pt x="12" y="125"/>
                  </a:lnTo>
                  <a:lnTo>
                    <a:pt x="19" y="133"/>
                  </a:lnTo>
                  <a:lnTo>
                    <a:pt x="29" y="140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6" y="141"/>
                  </a:lnTo>
                  <a:lnTo>
                    <a:pt x="84" y="140"/>
                  </a:lnTo>
                  <a:lnTo>
                    <a:pt x="93" y="139"/>
                  </a:lnTo>
                  <a:lnTo>
                    <a:pt x="101" y="136"/>
                  </a:lnTo>
                  <a:lnTo>
                    <a:pt x="110" y="135"/>
                  </a:lnTo>
                  <a:lnTo>
                    <a:pt x="127" y="133"/>
                  </a:lnTo>
                  <a:lnTo>
                    <a:pt x="143" y="131"/>
                  </a:lnTo>
                  <a:lnTo>
                    <a:pt x="160" y="128"/>
                  </a:lnTo>
                  <a:lnTo>
                    <a:pt x="178" y="126"/>
                  </a:lnTo>
                  <a:lnTo>
                    <a:pt x="194" y="125"/>
                  </a:lnTo>
                  <a:lnTo>
                    <a:pt x="211" y="123"/>
                  </a:lnTo>
                  <a:lnTo>
                    <a:pt x="227" y="120"/>
                  </a:lnTo>
                  <a:lnTo>
                    <a:pt x="244" y="118"/>
                  </a:lnTo>
                  <a:lnTo>
                    <a:pt x="262" y="116"/>
                  </a:lnTo>
                  <a:lnTo>
                    <a:pt x="278" y="113"/>
                  </a:lnTo>
                  <a:lnTo>
                    <a:pt x="295" y="111"/>
                  </a:lnTo>
                  <a:lnTo>
                    <a:pt x="312" y="109"/>
                  </a:lnTo>
                  <a:lnTo>
                    <a:pt x="329" y="108"/>
                  </a:lnTo>
                  <a:lnTo>
                    <a:pt x="346" y="105"/>
                  </a:lnTo>
                  <a:lnTo>
                    <a:pt x="362" y="103"/>
                  </a:lnTo>
                  <a:lnTo>
                    <a:pt x="379" y="101"/>
                  </a:lnTo>
                  <a:lnTo>
                    <a:pt x="400" y="98"/>
                  </a:lnTo>
                  <a:lnTo>
                    <a:pt x="420" y="95"/>
                  </a:lnTo>
                  <a:lnTo>
                    <a:pt x="440" y="93"/>
                  </a:lnTo>
                  <a:lnTo>
                    <a:pt x="460" y="90"/>
                  </a:lnTo>
                  <a:lnTo>
                    <a:pt x="481" y="88"/>
                  </a:lnTo>
                  <a:lnTo>
                    <a:pt x="501" y="85"/>
                  </a:lnTo>
                  <a:lnTo>
                    <a:pt x="521" y="82"/>
                  </a:lnTo>
                  <a:lnTo>
                    <a:pt x="542" y="80"/>
                  </a:lnTo>
                  <a:lnTo>
                    <a:pt x="561" y="78"/>
                  </a:lnTo>
                  <a:lnTo>
                    <a:pt x="582" y="74"/>
                  </a:lnTo>
                  <a:lnTo>
                    <a:pt x="603" y="72"/>
                  </a:lnTo>
                  <a:lnTo>
                    <a:pt x="622" y="70"/>
                  </a:lnTo>
                  <a:lnTo>
                    <a:pt x="643" y="67"/>
                  </a:lnTo>
                  <a:lnTo>
                    <a:pt x="663" y="64"/>
                  </a:lnTo>
                  <a:lnTo>
                    <a:pt x="684" y="61"/>
                  </a:lnTo>
                  <a:lnTo>
                    <a:pt x="703" y="59"/>
                  </a:lnTo>
                  <a:lnTo>
                    <a:pt x="716" y="58"/>
                  </a:lnTo>
                  <a:lnTo>
                    <a:pt x="730" y="56"/>
                  </a:lnTo>
                  <a:lnTo>
                    <a:pt x="745" y="55"/>
                  </a:lnTo>
                  <a:lnTo>
                    <a:pt x="758" y="53"/>
                  </a:lnTo>
                  <a:lnTo>
                    <a:pt x="773" y="52"/>
                  </a:lnTo>
                  <a:lnTo>
                    <a:pt x="788" y="51"/>
                  </a:lnTo>
                  <a:lnTo>
                    <a:pt x="803" y="50"/>
                  </a:lnTo>
                  <a:lnTo>
                    <a:pt x="818" y="48"/>
                  </a:lnTo>
                  <a:lnTo>
                    <a:pt x="833" y="47"/>
                  </a:lnTo>
                  <a:lnTo>
                    <a:pt x="848" y="44"/>
                  </a:lnTo>
                  <a:lnTo>
                    <a:pt x="863" y="42"/>
                  </a:lnTo>
                  <a:lnTo>
                    <a:pt x="877" y="40"/>
                  </a:lnTo>
                  <a:lnTo>
                    <a:pt x="891" y="36"/>
                  </a:lnTo>
                  <a:lnTo>
                    <a:pt x="905" y="33"/>
                  </a:lnTo>
                  <a:lnTo>
                    <a:pt x="918" y="28"/>
                  </a:lnTo>
                  <a:lnTo>
                    <a:pt x="930" y="23"/>
                  </a:lnTo>
                  <a:lnTo>
                    <a:pt x="936" y="19"/>
                  </a:lnTo>
                  <a:lnTo>
                    <a:pt x="941" y="10"/>
                  </a:lnTo>
                  <a:lnTo>
                    <a:pt x="943" y="3"/>
                  </a:lnTo>
                  <a:lnTo>
                    <a:pt x="937" y="0"/>
                  </a:lnTo>
                  <a:lnTo>
                    <a:pt x="905" y="7"/>
                  </a:lnTo>
                  <a:lnTo>
                    <a:pt x="874" y="14"/>
                  </a:lnTo>
                  <a:lnTo>
                    <a:pt x="841" y="20"/>
                  </a:lnTo>
                  <a:lnTo>
                    <a:pt x="809" y="26"/>
                  </a:lnTo>
                  <a:lnTo>
                    <a:pt x="777" y="30"/>
                  </a:lnTo>
                  <a:lnTo>
                    <a:pt x="743" y="36"/>
                  </a:lnTo>
                  <a:lnTo>
                    <a:pt x="711" y="41"/>
                  </a:lnTo>
                  <a:lnTo>
                    <a:pt x="679" y="44"/>
                  </a:lnTo>
                  <a:lnTo>
                    <a:pt x="646" y="49"/>
                  </a:lnTo>
                  <a:lnTo>
                    <a:pt x="613" y="53"/>
                  </a:lnTo>
                  <a:lnTo>
                    <a:pt x="581" y="57"/>
                  </a:lnTo>
                  <a:lnTo>
                    <a:pt x="549" y="61"/>
                  </a:lnTo>
                  <a:lnTo>
                    <a:pt x="515" y="65"/>
                  </a:lnTo>
                  <a:lnTo>
                    <a:pt x="483" y="70"/>
                  </a:lnTo>
                  <a:lnTo>
                    <a:pt x="451" y="74"/>
                  </a:lnTo>
                  <a:lnTo>
                    <a:pt x="418" y="79"/>
                  </a:lnTo>
                  <a:lnTo>
                    <a:pt x="401" y="81"/>
                  </a:lnTo>
                  <a:lnTo>
                    <a:pt x="384" y="83"/>
                  </a:lnTo>
                  <a:lnTo>
                    <a:pt x="367" y="87"/>
                  </a:lnTo>
                  <a:lnTo>
                    <a:pt x="350" y="89"/>
                  </a:lnTo>
                  <a:lnTo>
                    <a:pt x="333" y="91"/>
                  </a:lnTo>
                  <a:lnTo>
                    <a:pt x="316" y="94"/>
                  </a:lnTo>
                  <a:lnTo>
                    <a:pt x="299" y="97"/>
                  </a:lnTo>
                  <a:lnTo>
                    <a:pt x="281" y="100"/>
                  </a:lnTo>
                  <a:lnTo>
                    <a:pt x="264" y="102"/>
                  </a:lnTo>
                  <a:lnTo>
                    <a:pt x="247" y="104"/>
                  </a:lnTo>
                  <a:lnTo>
                    <a:pt x="229" y="108"/>
                  </a:lnTo>
                  <a:lnTo>
                    <a:pt x="212" y="110"/>
                  </a:lnTo>
                  <a:lnTo>
                    <a:pt x="196" y="112"/>
                  </a:lnTo>
                  <a:lnTo>
                    <a:pt x="179" y="115"/>
                  </a:lnTo>
                  <a:lnTo>
                    <a:pt x="161" y="118"/>
                  </a:lnTo>
                  <a:lnTo>
                    <a:pt x="144" y="120"/>
                  </a:lnTo>
                  <a:lnTo>
                    <a:pt x="136" y="121"/>
                  </a:lnTo>
                  <a:lnTo>
                    <a:pt x="128" y="123"/>
                  </a:lnTo>
                  <a:lnTo>
                    <a:pt x="120" y="124"/>
                  </a:lnTo>
                  <a:lnTo>
                    <a:pt x="112" y="125"/>
                  </a:lnTo>
                  <a:lnTo>
                    <a:pt x="104" y="127"/>
                  </a:lnTo>
                  <a:lnTo>
                    <a:pt x="96" y="128"/>
                  </a:lnTo>
                  <a:lnTo>
                    <a:pt x="88" y="129"/>
                  </a:lnTo>
                  <a:lnTo>
                    <a:pt x="80" y="131"/>
                  </a:lnTo>
                  <a:lnTo>
                    <a:pt x="57" y="133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2" y="118"/>
                  </a:lnTo>
                  <a:lnTo>
                    <a:pt x="16" y="106"/>
                  </a:lnTo>
                  <a:lnTo>
                    <a:pt x="13" y="93"/>
                  </a:lnTo>
                  <a:lnTo>
                    <a:pt x="8" y="7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61" y="2097"/>
              <a:ext cx="553" cy="26"/>
            </a:xfrm>
            <a:custGeom>
              <a:avLst/>
              <a:gdLst>
                <a:gd name="T0" fmla="*/ 1087 w 1105"/>
                <a:gd name="T1" fmla="*/ 47 h 52"/>
                <a:gd name="T2" fmla="*/ 1040 w 1105"/>
                <a:gd name="T3" fmla="*/ 41 h 52"/>
                <a:gd name="T4" fmla="*/ 980 w 1105"/>
                <a:gd name="T5" fmla="*/ 36 h 52"/>
                <a:gd name="T6" fmla="*/ 910 w 1105"/>
                <a:gd name="T7" fmla="*/ 32 h 52"/>
                <a:gd name="T8" fmla="*/ 833 w 1105"/>
                <a:gd name="T9" fmla="*/ 27 h 52"/>
                <a:gd name="T10" fmla="*/ 749 w 1105"/>
                <a:gd name="T11" fmla="*/ 22 h 52"/>
                <a:gd name="T12" fmla="*/ 663 w 1105"/>
                <a:gd name="T13" fmla="*/ 18 h 52"/>
                <a:gd name="T14" fmla="*/ 573 w 1105"/>
                <a:gd name="T15" fmla="*/ 14 h 52"/>
                <a:gd name="T16" fmla="*/ 483 w 1105"/>
                <a:gd name="T17" fmla="*/ 11 h 52"/>
                <a:gd name="T18" fmla="*/ 396 w 1105"/>
                <a:gd name="T19" fmla="*/ 9 h 52"/>
                <a:gd name="T20" fmla="*/ 312 w 1105"/>
                <a:gd name="T21" fmla="*/ 5 h 52"/>
                <a:gd name="T22" fmla="*/ 235 w 1105"/>
                <a:gd name="T23" fmla="*/ 4 h 52"/>
                <a:gd name="T24" fmla="*/ 166 w 1105"/>
                <a:gd name="T25" fmla="*/ 2 h 52"/>
                <a:gd name="T26" fmla="*/ 106 w 1105"/>
                <a:gd name="T27" fmla="*/ 2 h 52"/>
                <a:gd name="T28" fmla="*/ 59 w 1105"/>
                <a:gd name="T29" fmla="*/ 0 h 52"/>
                <a:gd name="T30" fmla="*/ 24 w 1105"/>
                <a:gd name="T31" fmla="*/ 2 h 52"/>
                <a:gd name="T32" fmla="*/ 7 w 1105"/>
                <a:gd name="T33" fmla="*/ 5 h 52"/>
                <a:gd name="T34" fmla="*/ 0 w 1105"/>
                <a:gd name="T35" fmla="*/ 20 h 52"/>
                <a:gd name="T36" fmla="*/ 14 w 1105"/>
                <a:gd name="T37" fmla="*/ 26 h 52"/>
                <a:gd name="T38" fmla="*/ 46 w 1105"/>
                <a:gd name="T39" fmla="*/ 27 h 52"/>
                <a:gd name="T40" fmla="*/ 93 w 1105"/>
                <a:gd name="T41" fmla="*/ 28 h 52"/>
                <a:gd name="T42" fmla="*/ 153 w 1105"/>
                <a:gd name="T43" fmla="*/ 29 h 52"/>
                <a:gd name="T44" fmla="*/ 222 w 1105"/>
                <a:gd name="T45" fmla="*/ 30 h 52"/>
                <a:gd name="T46" fmla="*/ 301 w 1105"/>
                <a:gd name="T47" fmla="*/ 32 h 52"/>
                <a:gd name="T48" fmla="*/ 385 w 1105"/>
                <a:gd name="T49" fmla="*/ 33 h 52"/>
                <a:gd name="T50" fmla="*/ 474 w 1105"/>
                <a:gd name="T51" fmla="*/ 33 h 52"/>
                <a:gd name="T52" fmla="*/ 564 w 1105"/>
                <a:gd name="T53" fmla="*/ 34 h 52"/>
                <a:gd name="T54" fmla="*/ 655 w 1105"/>
                <a:gd name="T55" fmla="*/ 35 h 52"/>
                <a:gd name="T56" fmla="*/ 743 w 1105"/>
                <a:gd name="T57" fmla="*/ 37 h 52"/>
                <a:gd name="T58" fmla="*/ 827 w 1105"/>
                <a:gd name="T59" fmla="*/ 39 h 52"/>
                <a:gd name="T60" fmla="*/ 906 w 1105"/>
                <a:gd name="T61" fmla="*/ 41 h 52"/>
                <a:gd name="T62" fmla="*/ 976 w 1105"/>
                <a:gd name="T63" fmla="*/ 43 h 52"/>
                <a:gd name="T64" fmla="*/ 1036 w 1105"/>
                <a:gd name="T65" fmla="*/ 47 h 52"/>
                <a:gd name="T66" fmla="*/ 1085 w 1105"/>
                <a:gd name="T67" fmla="*/ 50 h 52"/>
                <a:gd name="T68" fmla="*/ 1104 w 1105"/>
                <a:gd name="T69" fmla="*/ 52 h 52"/>
                <a:gd name="T70" fmla="*/ 1105 w 1105"/>
                <a:gd name="T71" fmla="*/ 49 h 52"/>
                <a:gd name="T72" fmla="*/ 1105 w 1105"/>
                <a:gd name="T7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5" h="52">
                  <a:moveTo>
                    <a:pt x="1105" y="49"/>
                  </a:moveTo>
                  <a:lnTo>
                    <a:pt x="1087" y="47"/>
                  </a:lnTo>
                  <a:lnTo>
                    <a:pt x="1065" y="44"/>
                  </a:lnTo>
                  <a:lnTo>
                    <a:pt x="1040" y="41"/>
                  </a:lnTo>
                  <a:lnTo>
                    <a:pt x="1011" y="39"/>
                  </a:lnTo>
                  <a:lnTo>
                    <a:pt x="980" y="36"/>
                  </a:lnTo>
                  <a:lnTo>
                    <a:pt x="946" y="34"/>
                  </a:lnTo>
                  <a:lnTo>
                    <a:pt x="910" y="32"/>
                  </a:lnTo>
                  <a:lnTo>
                    <a:pt x="872" y="29"/>
                  </a:lnTo>
                  <a:lnTo>
                    <a:pt x="833" y="27"/>
                  </a:lnTo>
                  <a:lnTo>
                    <a:pt x="792" y="25"/>
                  </a:lnTo>
                  <a:lnTo>
                    <a:pt x="749" y="22"/>
                  </a:lnTo>
                  <a:lnTo>
                    <a:pt x="706" y="20"/>
                  </a:lnTo>
                  <a:lnTo>
                    <a:pt x="663" y="18"/>
                  </a:lnTo>
                  <a:lnTo>
                    <a:pt x="618" y="17"/>
                  </a:lnTo>
                  <a:lnTo>
                    <a:pt x="573" y="14"/>
                  </a:lnTo>
                  <a:lnTo>
                    <a:pt x="528" y="13"/>
                  </a:lnTo>
                  <a:lnTo>
                    <a:pt x="483" y="11"/>
                  </a:lnTo>
                  <a:lnTo>
                    <a:pt x="439" y="10"/>
                  </a:lnTo>
                  <a:lnTo>
                    <a:pt x="396" y="9"/>
                  </a:lnTo>
                  <a:lnTo>
                    <a:pt x="354" y="6"/>
                  </a:lnTo>
                  <a:lnTo>
                    <a:pt x="312" y="5"/>
                  </a:lnTo>
                  <a:lnTo>
                    <a:pt x="273" y="4"/>
                  </a:lnTo>
                  <a:lnTo>
                    <a:pt x="235" y="4"/>
                  </a:lnTo>
                  <a:lnTo>
                    <a:pt x="199" y="3"/>
                  </a:lnTo>
                  <a:lnTo>
                    <a:pt x="166" y="2"/>
                  </a:lnTo>
                  <a:lnTo>
                    <a:pt x="135" y="2"/>
                  </a:lnTo>
                  <a:lnTo>
                    <a:pt x="106" y="2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4" y="26"/>
                  </a:lnTo>
                  <a:lnTo>
                    <a:pt x="29" y="27"/>
                  </a:lnTo>
                  <a:lnTo>
                    <a:pt x="46" y="27"/>
                  </a:lnTo>
                  <a:lnTo>
                    <a:pt x="68" y="28"/>
                  </a:lnTo>
                  <a:lnTo>
                    <a:pt x="93" y="28"/>
                  </a:lnTo>
                  <a:lnTo>
                    <a:pt x="122" y="29"/>
                  </a:lnTo>
                  <a:lnTo>
                    <a:pt x="153" y="29"/>
                  </a:lnTo>
                  <a:lnTo>
                    <a:pt x="187" y="30"/>
                  </a:lnTo>
                  <a:lnTo>
                    <a:pt x="222" y="30"/>
                  </a:lnTo>
                  <a:lnTo>
                    <a:pt x="262" y="32"/>
                  </a:lnTo>
                  <a:lnTo>
                    <a:pt x="301" y="32"/>
                  </a:lnTo>
                  <a:lnTo>
                    <a:pt x="342" y="32"/>
                  </a:lnTo>
                  <a:lnTo>
                    <a:pt x="385" y="33"/>
                  </a:lnTo>
                  <a:lnTo>
                    <a:pt x="429" y="33"/>
                  </a:lnTo>
                  <a:lnTo>
                    <a:pt x="474" y="33"/>
                  </a:lnTo>
                  <a:lnTo>
                    <a:pt x="519" y="34"/>
                  </a:lnTo>
                  <a:lnTo>
                    <a:pt x="564" y="34"/>
                  </a:lnTo>
                  <a:lnTo>
                    <a:pt x="610" y="35"/>
                  </a:lnTo>
                  <a:lnTo>
                    <a:pt x="655" y="35"/>
                  </a:lnTo>
                  <a:lnTo>
                    <a:pt x="700" y="36"/>
                  </a:lnTo>
                  <a:lnTo>
                    <a:pt x="743" y="37"/>
                  </a:lnTo>
                  <a:lnTo>
                    <a:pt x="786" y="37"/>
                  </a:lnTo>
                  <a:lnTo>
                    <a:pt x="827" y="39"/>
                  </a:lnTo>
                  <a:lnTo>
                    <a:pt x="868" y="40"/>
                  </a:lnTo>
                  <a:lnTo>
                    <a:pt x="906" y="41"/>
                  </a:lnTo>
                  <a:lnTo>
                    <a:pt x="943" y="42"/>
                  </a:lnTo>
                  <a:lnTo>
                    <a:pt x="976" y="43"/>
                  </a:lnTo>
                  <a:lnTo>
                    <a:pt x="1007" y="45"/>
                  </a:lnTo>
                  <a:lnTo>
                    <a:pt x="1036" y="47"/>
                  </a:lnTo>
                  <a:lnTo>
                    <a:pt x="1061" y="49"/>
                  </a:lnTo>
                  <a:lnTo>
                    <a:pt x="1085" y="50"/>
                  </a:lnTo>
                  <a:lnTo>
                    <a:pt x="1103" y="52"/>
                  </a:lnTo>
                  <a:lnTo>
                    <a:pt x="1104" y="52"/>
                  </a:lnTo>
                  <a:lnTo>
                    <a:pt x="1104" y="50"/>
                  </a:lnTo>
                  <a:lnTo>
                    <a:pt x="1105" y="49"/>
                  </a:lnTo>
                  <a:lnTo>
                    <a:pt x="1105" y="49"/>
                  </a:lnTo>
                  <a:lnTo>
                    <a:pt x="110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92" y="2693"/>
              <a:ext cx="124" cy="48"/>
            </a:xfrm>
            <a:custGeom>
              <a:avLst/>
              <a:gdLst>
                <a:gd name="T0" fmla="*/ 3 w 249"/>
                <a:gd name="T1" fmla="*/ 5 h 96"/>
                <a:gd name="T2" fmla="*/ 18 w 249"/>
                <a:gd name="T3" fmla="*/ 11 h 96"/>
                <a:gd name="T4" fmla="*/ 34 w 249"/>
                <a:gd name="T5" fmla="*/ 16 h 96"/>
                <a:gd name="T6" fmla="*/ 49 w 249"/>
                <a:gd name="T7" fmla="*/ 23 h 96"/>
                <a:gd name="T8" fmla="*/ 64 w 249"/>
                <a:gd name="T9" fmla="*/ 29 h 96"/>
                <a:gd name="T10" fmla="*/ 79 w 249"/>
                <a:gd name="T11" fmla="*/ 35 h 96"/>
                <a:gd name="T12" fmla="*/ 95 w 249"/>
                <a:gd name="T13" fmla="*/ 41 h 96"/>
                <a:gd name="T14" fmla="*/ 110 w 249"/>
                <a:gd name="T15" fmla="*/ 46 h 96"/>
                <a:gd name="T16" fmla="*/ 125 w 249"/>
                <a:gd name="T17" fmla="*/ 52 h 96"/>
                <a:gd name="T18" fmla="*/ 141 w 249"/>
                <a:gd name="T19" fmla="*/ 58 h 96"/>
                <a:gd name="T20" fmla="*/ 156 w 249"/>
                <a:gd name="T21" fmla="*/ 64 h 96"/>
                <a:gd name="T22" fmla="*/ 171 w 249"/>
                <a:gd name="T23" fmla="*/ 69 h 96"/>
                <a:gd name="T24" fmla="*/ 187 w 249"/>
                <a:gd name="T25" fmla="*/ 75 h 96"/>
                <a:gd name="T26" fmla="*/ 202 w 249"/>
                <a:gd name="T27" fmla="*/ 81 h 96"/>
                <a:gd name="T28" fmla="*/ 218 w 249"/>
                <a:gd name="T29" fmla="*/ 85 h 96"/>
                <a:gd name="T30" fmla="*/ 233 w 249"/>
                <a:gd name="T31" fmla="*/ 91 h 96"/>
                <a:gd name="T32" fmla="*/ 249 w 249"/>
                <a:gd name="T33" fmla="*/ 96 h 96"/>
                <a:gd name="T34" fmla="*/ 249 w 249"/>
                <a:gd name="T35" fmla="*/ 96 h 96"/>
                <a:gd name="T36" fmla="*/ 249 w 249"/>
                <a:gd name="T37" fmla="*/ 94 h 96"/>
                <a:gd name="T38" fmla="*/ 249 w 249"/>
                <a:gd name="T39" fmla="*/ 92 h 96"/>
                <a:gd name="T40" fmla="*/ 248 w 249"/>
                <a:gd name="T41" fmla="*/ 92 h 96"/>
                <a:gd name="T42" fmla="*/ 233 w 249"/>
                <a:gd name="T43" fmla="*/ 87 h 96"/>
                <a:gd name="T44" fmla="*/ 217 w 249"/>
                <a:gd name="T45" fmla="*/ 81 h 96"/>
                <a:gd name="T46" fmla="*/ 202 w 249"/>
                <a:gd name="T47" fmla="*/ 76 h 96"/>
                <a:gd name="T48" fmla="*/ 186 w 249"/>
                <a:gd name="T49" fmla="*/ 71 h 96"/>
                <a:gd name="T50" fmla="*/ 171 w 249"/>
                <a:gd name="T51" fmla="*/ 65 h 96"/>
                <a:gd name="T52" fmla="*/ 155 w 249"/>
                <a:gd name="T53" fmla="*/ 59 h 96"/>
                <a:gd name="T54" fmla="*/ 140 w 249"/>
                <a:gd name="T55" fmla="*/ 53 h 96"/>
                <a:gd name="T56" fmla="*/ 125 w 249"/>
                <a:gd name="T57" fmla="*/ 47 h 96"/>
                <a:gd name="T58" fmla="*/ 109 w 249"/>
                <a:gd name="T59" fmla="*/ 42 h 96"/>
                <a:gd name="T60" fmla="*/ 94 w 249"/>
                <a:gd name="T61" fmla="*/ 36 h 96"/>
                <a:gd name="T62" fmla="*/ 79 w 249"/>
                <a:gd name="T63" fmla="*/ 29 h 96"/>
                <a:gd name="T64" fmla="*/ 63 w 249"/>
                <a:gd name="T65" fmla="*/ 23 h 96"/>
                <a:gd name="T66" fmla="*/ 48 w 249"/>
                <a:gd name="T67" fmla="*/ 17 h 96"/>
                <a:gd name="T68" fmla="*/ 33 w 249"/>
                <a:gd name="T69" fmla="*/ 12 h 96"/>
                <a:gd name="T70" fmla="*/ 17 w 249"/>
                <a:gd name="T71" fmla="*/ 6 h 96"/>
                <a:gd name="T72" fmla="*/ 2 w 249"/>
                <a:gd name="T73" fmla="*/ 0 h 96"/>
                <a:gd name="T74" fmla="*/ 0 w 249"/>
                <a:gd name="T75" fmla="*/ 0 h 96"/>
                <a:gd name="T76" fmla="*/ 0 w 249"/>
                <a:gd name="T77" fmla="*/ 3 h 96"/>
                <a:gd name="T78" fmla="*/ 2 w 249"/>
                <a:gd name="T79" fmla="*/ 4 h 96"/>
                <a:gd name="T80" fmla="*/ 3 w 249"/>
                <a:gd name="T81" fmla="*/ 5 h 96"/>
                <a:gd name="T82" fmla="*/ 3 w 249"/>
                <a:gd name="T8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96">
                  <a:moveTo>
                    <a:pt x="3" y="5"/>
                  </a:moveTo>
                  <a:lnTo>
                    <a:pt x="18" y="11"/>
                  </a:lnTo>
                  <a:lnTo>
                    <a:pt x="34" y="16"/>
                  </a:lnTo>
                  <a:lnTo>
                    <a:pt x="49" y="23"/>
                  </a:lnTo>
                  <a:lnTo>
                    <a:pt x="64" y="29"/>
                  </a:lnTo>
                  <a:lnTo>
                    <a:pt x="79" y="35"/>
                  </a:lnTo>
                  <a:lnTo>
                    <a:pt x="95" y="41"/>
                  </a:lnTo>
                  <a:lnTo>
                    <a:pt x="110" y="46"/>
                  </a:lnTo>
                  <a:lnTo>
                    <a:pt x="125" y="52"/>
                  </a:lnTo>
                  <a:lnTo>
                    <a:pt x="141" y="58"/>
                  </a:lnTo>
                  <a:lnTo>
                    <a:pt x="156" y="64"/>
                  </a:lnTo>
                  <a:lnTo>
                    <a:pt x="171" y="69"/>
                  </a:lnTo>
                  <a:lnTo>
                    <a:pt x="187" y="75"/>
                  </a:lnTo>
                  <a:lnTo>
                    <a:pt x="202" y="81"/>
                  </a:lnTo>
                  <a:lnTo>
                    <a:pt x="218" y="85"/>
                  </a:lnTo>
                  <a:lnTo>
                    <a:pt x="233" y="91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2"/>
                  </a:lnTo>
                  <a:lnTo>
                    <a:pt x="248" y="92"/>
                  </a:lnTo>
                  <a:lnTo>
                    <a:pt x="233" y="87"/>
                  </a:lnTo>
                  <a:lnTo>
                    <a:pt x="217" y="81"/>
                  </a:lnTo>
                  <a:lnTo>
                    <a:pt x="202" y="76"/>
                  </a:lnTo>
                  <a:lnTo>
                    <a:pt x="186" y="71"/>
                  </a:lnTo>
                  <a:lnTo>
                    <a:pt x="171" y="65"/>
                  </a:lnTo>
                  <a:lnTo>
                    <a:pt x="155" y="59"/>
                  </a:lnTo>
                  <a:lnTo>
                    <a:pt x="140" y="53"/>
                  </a:lnTo>
                  <a:lnTo>
                    <a:pt x="125" y="47"/>
                  </a:lnTo>
                  <a:lnTo>
                    <a:pt x="109" y="42"/>
                  </a:lnTo>
                  <a:lnTo>
                    <a:pt x="94" y="36"/>
                  </a:lnTo>
                  <a:lnTo>
                    <a:pt x="79" y="29"/>
                  </a:lnTo>
                  <a:lnTo>
                    <a:pt x="63" y="23"/>
                  </a:lnTo>
                  <a:lnTo>
                    <a:pt x="48" y="17"/>
                  </a:lnTo>
                  <a:lnTo>
                    <a:pt x="33" y="12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71" y="2695"/>
              <a:ext cx="203" cy="51"/>
            </a:xfrm>
            <a:custGeom>
              <a:avLst/>
              <a:gdLst>
                <a:gd name="T0" fmla="*/ 404 w 407"/>
                <a:gd name="T1" fmla="*/ 0 h 102"/>
                <a:gd name="T2" fmla="*/ 378 w 407"/>
                <a:gd name="T3" fmla="*/ 5 h 102"/>
                <a:gd name="T4" fmla="*/ 354 w 407"/>
                <a:gd name="T5" fmla="*/ 10 h 102"/>
                <a:gd name="T6" fmla="*/ 329 w 407"/>
                <a:gd name="T7" fmla="*/ 16 h 102"/>
                <a:gd name="T8" fmla="*/ 303 w 407"/>
                <a:gd name="T9" fmla="*/ 20 h 102"/>
                <a:gd name="T10" fmla="*/ 278 w 407"/>
                <a:gd name="T11" fmla="*/ 26 h 102"/>
                <a:gd name="T12" fmla="*/ 253 w 407"/>
                <a:gd name="T13" fmla="*/ 31 h 102"/>
                <a:gd name="T14" fmla="*/ 227 w 407"/>
                <a:gd name="T15" fmla="*/ 35 h 102"/>
                <a:gd name="T16" fmla="*/ 202 w 407"/>
                <a:gd name="T17" fmla="*/ 40 h 102"/>
                <a:gd name="T18" fmla="*/ 177 w 407"/>
                <a:gd name="T19" fmla="*/ 46 h 102"/>
                <a:gd name="T20" fmla="*/ 151 w 407"/>
                <a:gd name="T21" fmla="*/ 52 h 102"/>
                <a:gd name="T22" fmla="*/ 127 w 407"/>
                <a:gd name="T23" fmla="*/ 56 h 102"/>
                <a:gd name="T24" fmla="*/ 102 w 407"/>
                <a:gd name="T25" fmla="*/ 62 h 102"/>
                <a:gd name="T26" fmla="*/ 76 w 407"/>
                <a:gd name="T27" fmla="*/ 68 h 102"/>
                <a:gd name="T28" fmla="*/ 52 w 407"/>
                <a:gd name="T29" fmla="*/ 75 h 102"/>
                <a:gd name="T30" fmla="*/ 27 w 407"/>
                <a:gd name="T31" fmla="*/ 81 h 102"/>
                <a:gd name="T32" fmla="*/ 3 w 407"/>
                <a:gd name="T33" fmla="*/ 88 h 102"/>
                <a:gd name="T34" fmla="*/ 0 w 407"/>
                <a:gd name="T35" fmla="*/ 92 h 102"/>
                <a:gd name="T36" fmla="*/ 0 w 407"/>
                <a:gd name="T37" fmla="*/ 96 h 102"/>
                <a:gd name="T38" fmla="*/ 2 w 407"/>
                <a:gd name="T39" fmla="*/ 100 h 102"/>
                <a:gd name="T40" fmla="*/ 5 w 407"/>
                <a:gd name="T41" fmla="*/ 102 h 102"/>
                <a:gd name="T42" fmla="*/ 30 w 407"/>
                <a:gd name="T43" fmla="*/ 98 h 102"/>
                <a:gd name="T44" fmla="*/ 56 w 407"/>
                <a:gd name="T45" fmla="*/ 93 h 102"/>
                <a:gd name="T46" fmla="*/ 80 w 407"/>
                <a:gd name="T47" fmla="*/ 87 h 102"/>
                <a:gd name="T48" fmla="*/ 105 w 407"/>
                <a:gd name="T49" fmla="*/ 83 h 102"/>
                <a:gd name="T50" fmla="*/ 131 w 407"/>
                <a:gd name="T51" fmla="*/ 77 h 102"/>
                <a:gd name="T52" fmla="*/ 156 w 407"/>
                <a:gd name="T53" fmla="*/ 71 h 102"/>
                <a:gd name="T54" fmla="*/ 181 w 407"/>
                <a:gd name="T55" fmla="*/ 65 h 102"/>
                <a:gd name="T56" fmla="*/ 206 w 407"/>
                <a:gd name="T57" fmla="*/ 58 h 102"/>
                <a:gd name="T58" fmla="*/ 231 w 407"/>
                <a:gd name="T59" fmla="*/ 53 h 102"/>
                <a:gd name="T60" fmla="*/ 256 w 407"/>
                <a:gd name="T61" fmla="*/ 47 h 102"/>
                <a:gd name="T62" fmla="*/ 282 w 407"/>
                <a:gd name="T63" fmla="*/ 40 h 102"/>
                <a:gd name="T64" fmla="*/ 306 w 407"/>
                <a:gd name="T65" fmla="*/ 34 h 102"/>
                <a:gd name="T66" fmla="*/ 331 w 407"/>
                <a:gd name="T67" fmla="*/ 27 h 102"/>
                <a:gd name="T68" fmla="*/ 357 w 407"/>
                <a:gd name="T69" fmla="*/ 20 h 102"/>
                <a:gd name="T70" fmla="*/ 381 w 407"/>
                <a:gd name="T71" fmla="*/ 15 h 102"/>
                <a:gd name="T72" fmla="*/ 406 w 407"/>
                <a:gd name="T73" fmla="*/ 8 h 102"/>
                <a:gd name="T74" fmla="*/ 407 w 407"/>
                <a:gd name="T75" fmla="*/ 7 h 102"/>
                <a:gd name="T76" fmla="*/ 407 w 407"/>
                <a:gd name="T77" fmla="*/ 3 h 102"/>
                <a:gd name="T78" fmla="*/ 406 w 407"/>
                <a:gd name="T79" fmla="*/ 1 h 102"/>
                <a:gd name="T80" fmla="*/ 404 w 407"/>
                <a:gd name="T81" fmla="*/ 0 h 102"/>
                <a:gd name="T82" fmla="*/ 404 w 407"/>
                <a:gd name="T8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7" h="102">
                  <a:moveTo>
                    <a:pt x="404" y="0"/>
                  </a:moveTo>
                  <a:lnTo>
                    <a:pt x="378" y="5"/>
                  </a:lnTo>
                  <a:lnTo>
                    <a:pt x="354" y="10"/>
                  </a:lnTo>
                  <a:lnTo>
                    <a:pt x="329" y="16"/>
                  </a:lnTo>
                  <a:lnTo>
                    <a:pt x="303" y="20"/>
                  </a:lnTo>
                  <a:lnTo>
                    <a:pt x="278" y="26"/>
                  </a:lnTo>
                  <a:lnTo>
                    <a:pt x="253" y="31"/>
                  </a:lnTo>
                  <a:lnTo>
                    <a:pt x="227" y="35"/>
                  </a:lnTo>
                  <a:lnTo>
                    <a:pt x="202" y="40"/>
                  </a:lnTo>
                  <a:lnTo>
                    <a:pt x="177" y="46"/>
                  </a:lnTo>
                  <a:lnTo>
                    <a:pt x="151" y="52"/>
                  </a:lnTo>
                  <a:lnTo>
                    <a:pt x="127" y="56"/>
                  </a:lnTo>
                  <a:lnTo>
                    <a:pt x="102" y="62"/>
                  </a:lnTo>
                  <a:lnTo>
                    <a:pt x="76" y="68"/>
                  </a:lnTo>
                  <a:lnTo>
                    <a:pt x="52" y="75"/>
                  </a:lnTo>
                  <a:lnTo>
                    <a:pt x="27" y="81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30" y="98"/>
                  </a:lnTo>
                  <a:lnTo>
                    <a:pt x="56" y="93"/>
                  </a:lnTo>
                  <a:lnTo>
                    <a:pt x="80" y="87"/>
                  </a:lnTo>
                  <a:lnTo>
                    <a:pt x="105" y="83"/>
                  </a:lnTo>
                  <a:lnTo>
                    <a:pt x="131" y="77"/>
                  </a:lnTo>
                  <a:lnTo>
                    <a:pt x="156" y="71"/>
                  </a:lnTo>
                  <a:lnTo>
                    <a:pt x="181" y="65"/>
                  </a:lnTo>
                  <a:lnTo>
                    <a:pt x="206" y="58"/>
                  </a:lnTo>
                  <a:lnTo>
                    <a:pt x="231" y="53"/>
                  </a:lnTo>
                  <a:lnTo>
                    <a:pt x="256" y="47"/>
                  </a:lnTo>
                  <a:lnTo>
                    <a:pt x="282" y="40"/>
                  </a:lnTo>
                  <a:lnTo>
                    <a:pt x="306" y="34"/>
                  </a:lnTo>
                  <a:lnTo>
                    <a:pt x="331" y="27"/>
                  </a:lnTo>
                  <a:lnTo>
                    <a:pt x="357" y="20"/>
                  </a:lnTo>
                  <a:lnTo>
                    <a:pt x="381" y="15"/>
                  </a:lnTo>
                  <a:lnTo>
                    <a:pt x="406" y="8"/>
                  </a:lnTo>
                  <a:lnTo>
                    <a:pt x="407" y="7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14" y="2656"/>
              <a:ext cx="48" cy="18"/>
            </a:xfrm>
            <a:custGeom>
              <a:avLst/>
              <a:gdLst>
                <a:gd name="T0" fmla="*/ 4 w 95"/>
                <a:gd name="T1" fmla="*/ 6 h 36"/>
                <a:gd name="T2" fmla="*/ 16 w 95"/>
                <a:gd name="T3" fmla="*/ 9 h 36"/>
                <a:gd name="T4" fmla="*/ 26 w 95"/>
                <a:gd name="T5" fmla="*/ 11 h 36"/>
                <a:gd name="T6" fmla="*/ 36 w 95"/>
                <a:gd name="T7" fmla="*/ 15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2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3 h 36"/>
                <a:gd name="T24" fmla="*/ 93 w 95"/>
                <a:gd name="T25" fmla="*/ 30 h 36"/>
                <a:gd name="T26" fmla="*/ 83 w 95"/>
                <a:gd name="T27" fmla="*/ 25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10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2 h 36"/>
                <a:gd name="T40" fmla="*/ 1 w 95"/>
                <a:gd name="T41" fmla="*/ 0 h 36"/>
                <a:gd name="T42" fmla="*/ 0 w 95"/>
                <a:gd name="T43" fmla="*/ 2 h 36"/>
                <a:gd name="T44" fmla="*/ 0 w 95"/>
                <a:gd name="T45" fmla="*/ 3 h 36"/>
                <a:gd name="T46" fmla="*/ 2 w 95"/>
                <a:gd name="T47" fmla="*/ 5 h 36"/>
                <a:gd name="T48" fmla="*/ 4 w 95"/>
                <a:gd name="T49" fmla="*/ 6 h 36"/>
                <a:gd name="T50" fmla="*/ 4 w 95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6"/>
                  </a:moveTo>
                  <a:lnTo>
                    <a:pt x="16" y="9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10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03" y="2638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2 h 36"/>
                <a:gd name="T20" fmla="*/ 99 w 160"/>
                <a:gd name="T21" fmla="*/ 32 h 36"/>
                <a:gd name="T22" fmla="*/ 110 w 160"/>
                <a:gd name="T23" fmla="*/ 31 h 36"/>
                <a:gd name="T24" fmla="*/ 121 w 160"/>
                <a:gd name="T25" fmla="*/ 31 h 36"/>
                <a:gd name="T26" fmla="*/ 132 w 160"/>
                <a:gd name="T27" fmla="*/ 28 h 36"/>
                <a:gd name="T28" fmla="*/ 143 w 160"/>
                <a:gd name="T29" fmla="*/ 26 h 36"/>
                <a:gd name="T30" fmla="*/ 152 w 160"/>
                <a:gd name="T31" fmla="*/ 23 h 36"/>
                <a:gd name="T32" fmla="*/ 159 w 160"/>
                <a:gd name="T33" fmla="*/ 18 h 36"/>
                <a:gd name="T34" fmla="*/ 160 w 160"/>
                <a:gd name="T35" fmla="*/ 13 h 36"/>
                <a:gd name="T36" fmla="*/ 158 w 160"/>
                <a:gd name="T37" fmla="*/ 9 h 36"/>
                <a:gd name="T38" fmla="*/ 154 w 160"/>
                <a:gd name="T39" fmla="*/ 4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2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8 h 36"/>
                <a:gd name="T64" fmla="*/ 35 w 160"/>
                <a:gd name="T65" fmla="*/ 19 h 36"/>
                <a:gd name="T66" fmla="*/ 26 w 160"/>
                <a:gd name="T67" fmla="*/ 21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6 h 36"/>
                <a:gd name="T74" fmla="*/ 0 w 160"/>
                <a:gd name="T75" fmla="*/ 28 h 36"/>
                <a:gd name="T76" fmla="*/ 2 w 160"/>
                <a:gd name="T77" fmla="*/ 32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8"/>
                  </a:lnTo>
                  <a:lnTo>
                    <a:pt x="35" y="19"/>
                  </a:lnTo>
                  <a:lnTo>
                    <a:pt x="26" y="21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98" y="264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6 w 97"/>
                <a:gd name="T5" fmla="*/ 11 h 36"/>
                <a:gd name="T6" fmla="*/ 37 w 97"/>
                <a:gd name="T7" fmla="*/ 14 h 36"/>
                <a:gd name="T8" fmla="*/ 47 w 97"/>
                <a:gd name="T9" fmla="*/ 19 h 36"/>
                <a:gd name="T10" fmla="*/ 57 w 97"/>
                <a:gd name="T11" fmla="*/ 24 h 36"/>
                <a:gd name="T12" fmla="*/ 69 w 97"/>
                <a:gd name="T13" fmla="*/ 28 h 36"/>
                <a:gd name="T14" fmla="*/ 79 w 97"/>
                <a:gd name="T15" fmla="*/ 32 h 36"/>
                <a:gd name="T16" fmla="*/ 90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5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1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7 w 97"/>
                <a:gd name="T35" fmla="*/ 7 h 36"/>
                <a:gd name="T36" fmla="*/ 25 w 97"/>
                <a:gd name="T37" fmla="*/ 4 h 36"/>
                <a:gd name="T38" fmla="*/ 12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2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9"/>
                  </a:lnTo>
                  <a:lnTo>
                    <a:pt x="57" y="24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7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7" y="2623"/>
              <a:ext cx="81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4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70 w 160"/>
                <a:gd name="T15" fmla="*/ 33 h 35"/>
                <a:gd name="T16" fmla="*/ 79 w 160"/>
                <a:gd name="T17" fmla="*/ 32 h 35"/>
                <a:gd name="T18" fmla="*/ 89 w 160"/>
                <a:gd name="T19" fmla="*/ 31 h 35"/>
                <a:gd name="T20" fmla="*/ 99 w 160"/>
                <a:gd name="T21" fmla="*/ 31 h 35"/>
                <a:gd name="T22" fmla="*/ 111 w 160"/>
                <a:gd name="T23" fmla="*/ 31 h 35"/>
                <a:gd name="T24" fmla="*/ 121 w 160"/>
                <a:gd name="T25" fmla="*/ 30 h 35"/>
                <a:gd name="T26" fmla="*/ 132 w 160"/>
                <a:gd name="T27" fmla="*/ 28 h 35"/>
                <a:gd name="T28" fmla="*/ 143 w 160"/>
                <a:gd name="T29" fmla="*/ 26 h 35"/>
                <a:gd name="T30" fmla="*/ 152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9 w 160"/>
                <a:gd name="T37" fmla="*/ 9 h 35"/>
                <a:gd name="T38" fmla="*/ 154 w 160"/>
                <a:gd name="T39" fmla="*/ 4 h 35"/>
                <a:gd name="T40" fmla="*/ 151 w 160"/>
                <a:gd name="T41" fmla="*/ 2 h 35"/>
                <a:gd name="T42" fmla="*/ 141 w 160"/>
                <a:gd name="T43" fmla="*/ 0 h 35"/>
                <a:gd name="T44" fmla="*/ 131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9 w 160"/>
                <a:gd name="T51" fmla="*/ 5 h 35"/>
                <a:gd name="T52" fmla="*/ 89 w 160"/>
                <a:gd name="T53" fmla="*/ 8 h 35"/>
                <a:gd name="T54" fmla="*/ 78 w 160"/>
                <a:gd name="T55" fmla="*/ 10 h 35"/>
                <a:gd name="T56" fmla="*/ 69 w 160"/>
                <a:gd name="T57" fmla="*/ 12 h 35"/>
                <a:gd name="T58" fmla="*/ 61 w 160"/>
                <a:gd name="T59" fmla="*/ 15 h 35"/>
                <a:gd name="T60" fmla="*/ 52 w 160"/>
                <a:gd name="T61" fmla="*/ 16 h 35"/>
                <a:gd name="T62" fmla="*/ 44 w 160"/>
                <a:gd name="T63" fmla="*/ 18 h 35"/>
                <a:gd name="T64" fmla="*/ 36 w 160"/>
                <a:gd name="T65" fmla="*/ 19 h 35"/>
                <a:gd name="T66" fmla="*/ 26 w 160"/>
                <a:gd name="T67" fmla="*/ 22 h 35"/>
                <a:gd name="T68" fmla="*/ 18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7 h 35"/>
                <a:gd name="T76" fmla="*/ 2 w 160"/>
                <a:gd name="T77" fmla="*/ 31 h 35"/>
                <a:gd name="T78" fmla="*/ 5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4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9" y="31"/>
                  </a:lnTo>
                  <a:lnTo>
                    <a:pt x="99" y="31"/>
                  </a:lnTo>
                  <a:lnTo>
                    <a:pt x="111" y="31"/>
                  </a:lnTo>
                  <a:lnTo>
                    <a:pt x="121" y="30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9" y="9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9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6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83" y="2626"/>
              <a:ext cx="48" cy="18"/>
            </a:xfrm>
            <a:custGeom>
              <a:avLst/>
              <a:gdLst>
                <a:gd name="T0" fmla="*/ 5 w 97"/>
                <a:gd name="T1" fmla="*/ 4 h 34"/>
                <a:gd name="T2" fmla="*/ 16 w 97"/>
                <a:gd name="T3" fmla="*/ 6 h 34"/>
                <a:gd name="T4" fmla="*/ 27 w 97"/>
                <a:gd name="T5" fmla="*/ 10 h 34"/>
                <a:gd name="T6" fmla="*/ 38 w 97"/>
                <a:gd name="T7" fmla="*/ 13 h 34"/>
                <a:gd name="T8" fmla="*/ 48 w 97"/>
                <a:gd name="T9" fmla="*/ 17 h 34"/>
                <a:gd name="T10" fmla="*/ 59 w 97"/>
                <a:gd name="T11" fmla="*/ 21 h 34"/>
                <a:gd name="T12" fmla="*/ 69 w 97"/>
                <a:gd name="T13" fmla="*/ 26 h 34"/>
                <a:gd name="T14" fmla="*/ 80 w 97"/>
                <a:gd name="T15" fmla="*/ 31 h 34"/>
                <a:gd name="T16" fmla="*/ 90 w 97"/>
                <a:gd name="T17" fmla="*/ 34 h 34"/>
                <a:gd name="T18" fmla="*/ 95 w 97"/>
                <a:gd name="T19" fmla="*/ 34 h 34"/>
                <a:gd name="T20" fmla="*/ 97 w 97"/>
                <a:gd name="T21" fmla="*/ 33 h 34"/>
                <a:gd name="T22" fmla="*/ 96 w 97"/>
                <a:gd name="T23" fmla="*/ 31 h 34"/>
                <a:gd name="T24" fmla="*/ 93 w 97"/>
                <a:gd name="T25" fmla="*/ 28 h 34"/>
                <a:gd name="T26" fmla="*/ 83 w 97"/>
                <a:gd name="T27" fmla="*/ 23 h 34"/>
                <a:gd name="T28" fmla="*/ 72 w 97"/>
                <a:gd name="T29" fmla="*/ 17 h 34"/>
                <a:gd name="T30" fmla="*/ 61 w 97"/>
                <a:gd name="T31" fmla="*/ 12 h 34"/>
                <a:gd name="T32" fmla="*/ 50 w 97"/>
                <a:gd name="T33" fmla="*/ 9 h 34"/>
                <a:gd name="T34" fmla="*/ 37 w 97"/>
                <a:gd name="T35" fmla="*/ 5 h 34"/>
                <a:gd name="T36" fmla="*/ 25 w 97"/>
                <a:gd name="T37" fmla="*/ 3 h 34"/>
                <a:gd name="T38" fmla="*/ 13 w 97"/>
                <a:gd name="T39" fmla="*/ 1 h 34"/>
                <a:gd name="T40" fmla="*/ 1 w 97"/>
                <a:gd name="T41" fmla="*/ 0 h 34"/>
                <a:gd name="T42" fmla="*/ 0 w 97"/>
                <a:gd name="T43" fmla="*/ 1 h 34"/>
                <a:gd name="T44" fmla="*/ 0 w 97"/>
                <a:gd name="T45" fmla="*/ 2 h 34"/>
                <a:gd name="T46" fmla="*/ 2 w 97"/>
                <a:gd name="T47" fmla="*/ 3 h 34"/>
                <a:gd name="T48" fmla="*/ 5 w 97"/>
                <a:gd name="T49" fmla="*/ 4 h 34"/>
                <a:gd name="T50" fmla="*/ 5 w 9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8" y="13"/>
                  </a:lnTo>
                  <a:lnTo>
                    <a:pt x="48" y="17"/>
                  </a:lnTo>
                  <a:lnTo>
                    <a:pt x="59" y="21"/>
                  </a:lnTo>
                  <a:lnTo>
                    <a:pt x="69" y="26"/>
                  </a:lnTo>
                  <a:lnTo>
                    <a:pt x="80" y="31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3" y="23"/>
                  </a:lnTo>
                  <a:lnTo>
                    <a:pt x="72" y="17"/>
                  </a:lnTo>
                  <a:lnTo>
                    <a:pt x="61" y="12"/>
                  </a:lnTo>
                  <a:lnTo>
                    <a:pt x="50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72" y="2607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2 h 37"/>
                <a:gd name="T24" fmla="*/ 120 w 159"/>
                <a:gd name="T25" fmla="*/ 32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4 h 37"/>
                <a:gd name="T32" fmla="*/ 158 w 159"/>
                <a:gd name="T33" fmla="*/ 19 h 37"/>
                <a:gd name="T34" fmla="*/ 159 w 159"/>
                <a:gd name="T35" fmla="*/ 15 h 37"/>
                <a:gd name="T36" fmla="*/ 158 w 159"/>
                <a:gd name="T37" fmla="*/ 10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2 h 37"/>
                <a:gd name="T44" fmla="*/ 131 w 159"/>
                <a:gd name="T45" fmla="*/ 0 h 37"/>
                <a:gd name="T46" fmla="*/ 119 w 159"/>
                <a:gd name="T47" fmla="*/ 2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9 h 37"/>
                <a:gd name="T54" fmla="*/ 78 w 159"/>
                <a:gd name="T55" fmla="*/ 12 h 37"/>
                <a:gd name="T56" fmla="*/ 68 w 159"/>
                <a:gd name="T57" fmla="*/ 14 h 37"/>
                <a:gd name="T58" fmla="*/ 60 w 159"/>
                <a:gd name="T59" fmla="*/ 15 h 37"/>
                <a:gd name="T60" fmla="*/ 51 w 159"/>
                <a:gd name="T61" fmla="*/ 18 h 37"/>
                <a:gd name="T62" fmla="*/ 43 w 159"/>
                <a:gd name="T63" fmla="*/ 19 h 37"/>
                <a:gd name="T64" fmla="*/ 35 w 159"/>
                <a:gd name="T65" fmla="*/ 21 h 37"/>
                <a:gd name="T66" fmla="*/ 26 w 159"/>
                <a:gd name="T67" fmla="*/ 22 h 37"/>
                <a:gd name="T68" fmla="*/ 18 w 159"/>
                <a:gd name="T69" fmla="*/ 25 h 37"/>
                <a:gd name="T70" fmla="*/ 10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2"/>
                  </a:lnTo>
                  <a:lnTo>
                    <a:pt x="120" y="32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4"/>
                  </a:lnTo>
                  <a:lnTo>
                    <a:pt x="158" y="19"/>
                  </a:lnTo>
                  <a:lnTo>
                    <a:pt x="159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2"/>
                  </a:lnTo>
                  <a:lnTo>
                    <a:pt x="131" y="0"/>
                  </a:lnTo>
                  <a:lnTo>
                    <a:pt x="119" y="2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6" y="22"/>
                  </a:lnTo>
                  <a:lnTo>
                    <a:pt x="18" y="25"/>
                  </a:lnTo>
                  <a:lnTo>
                    <a:pt x="10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67" y="2611"/>
              <a:ext cx="48" cy="18"/>
            </a:xfrm>
            <a:custGeom>
              <a:avLst/>
              <a:gdLst>
                <a:gd name="T0" fmla="*/ 5 w 96"/>
                <a:gd name="T1" fmla="*/ 4 h 34"/>
                <a:gd name="T2" fmla="*/ 16 w 96"/>
                <a:gd name="T3" fmla="*/ 6 h 34"/>
                <a:gd name="T4" fmla="*/ 27 w 96"/>
                <a:gd name="T5" fmla="*/ 10 h 34"/>
                <a:gd name="T6" fmla="*/ 37 w 96"/>
                <a:gd name="T7" fmla="*/ 13 h 34"/>
                <a:gd name="T8" fmla="*/ 48 w 96"/>
                <a:gd name="T9" fmla="*/ 17 h 34"/>
                <a:gd name="T10" fmla="*/ 58 w 96"/>
                <a:gd name="T11" fmla="*/ 21 h 34"/>
                <a:gd name="T12" fmla="*/ 68 w 96"/>
                <a:gd name="T13" fmla="*/ 26 h 34"/>
                <a:gd name="T14" fmla="*/ 79 w 96"/>
                <a:gd name="T15" fmla="*/ 31 h 34"/>
                <a:gd name="T16" fmla="*/ 90 w 96"/>
                <a:gd name="T17" fmla="*/ 34 h 34"/>
                <a:gd name="T18" fmla="*/ 94 w 96"/>
                <a:gd name="T19" fmla="*/ 34 h 34"/>
                <a:gd name="T20" fmla="*/ 96 w 96"/>
                <a:gd name="T21" fmla="*/ 33 h 34"/>
                <a:gd name="T22" fmla="*/ 96 w 96"/>
                <a:gd name="T23" fmla="*/ 31 h 34"/>
                <a:gd name="T24" fmla="*/ 93 w 96"/>
                <a:gd name="T25" fmla="*/ 28 h 34"/>
                <a:gd name="T26" fmla="*/ 82 w 96"/>
                <a:gd name="T27" fmla="*/ 23 h 34"/>
                <a:gd name="T28" fmla="*/ 71 w 96"/>
                <a:gd name="T29" fmla="*/ 17 h 34"/>
                <a:gd name="T30" fmla="*/ 60 w 96"/>
                <a:gd name="T31" fmla="*/ 12 h 34"/>
                <a:gd name="T32" fmla="*/ 49 w 96"/>
                <a:gd name="T33" fmla="*/ 9 h 34"/>
                <a:gd name="T34" fmla="*/ 37 w 96"/>
                <a:gd name="T35" fmla="*/ 5 h 34"/>
                <a:gd name="T36" fmla="*/ 25 w 96"/>
                <a:gd name="T37" fmla="*/ 3 h 34"/>
                <a:gd name="T38" fmla="*/ 13 w 96"/>
                <a:gd name="T39" fmla="*/ 1 h 34"/>
                <a:gd name="T40" fmla="*/ 2 w 96"/>
                <a:gd name="T41" fmla="*/ 0 h 34"/>
                <a:gd name="T42" fmla="*/ 0 w 96"/>
                <a:gd name="T43" fmla="*/ 0 h 34"/>
                <a:gd name="T44" fmla="*/ 0 w 96"/>
                <a:gd name="T45" fmla="*/ 2 h 34"/>
                <a:gd name="T46" fmla="*/ 3 w 96"/>
                <a:gd name="T47" fmla="*/ 3 h 34"/>
                <a:gd name="T48" fmla="*/ 5 w 96"/>
                <a:gd name="T49" fmla="*/ 4 h 34"/>
                <a:gd name="T50" fmla="*/ 5 w 96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8" y="17"/>
                  </a:lnTo>
                  <a:lnTo>
                    <a:pt x="58" y="21"/>
                  </a:lnTo>
                  <a:lnTo>
                    <a:pt x="68" y="26"/>
                  </a:lnTo>
                  <a:lnTo>
                    <a:pt x="79" y="31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6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2" y="23"/>
                  </a:lnTo>
                  <a:lnTo>
                    <a:pt x="71" y="17"/>
                  </a:lnTo>
                  <a:lnTo>
                    <a:pt x="60" y="12"/>
                  </a:lnTo>
                  <a:lnTo>
                    <a:pt x="49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56" y="2592"/>
              <a:ext cx="80" cy="19"/>
            </a:xfrm>
            <a:custGeom>
              <a:avLst/>
              <a:gdLst>
                <a:gd name="T0" fmla="*/ 7 w 159"/>
                <a:gd name="T1" fmla="*/ 36 h 36"/>
                <a:gd name="T2" fmla="*/ 16 w 159"/>
                <a:gd name="T3" fmla="*/ 36 h 36"/>
                <a:gd name="T4" fmla="*/ 24 w 159"/>
                <a:gd name="T5" fmla="*/ 36 h 36"/>
                <a:gd name="T6" fmla="*/ 33 w 159"/>
                <a:gd name="T7" fmla="*/ 36 h 36"/>
                <a:gd name="T8" fmla="*/ 42 w 159"/>
                <a:gd name="T9" fmla="*/ 36 h 36"/>
                <a:gd name="T10" fmla="*/ 50 w 159"/>
                <a:gd name="T11" fmla="*/ 35 h 36"/>
                <a:gd name="T12" fmla="*/ 60 w 159"/>
                <a:gd name="T13" fmla="*/ 34 h 36"/>
                <a:gd name="T14" fmla="*/ 68 w 159"/>
                <a:gd name="T15" fmla="*/ 34 h 36"/>
                <a:gd name="T16" fmla="*/ 77 w 159"/>
                <a:gd name="T17" fmla="*/ 33 h 36"/>
                <a:gd name="T18" fmla="*/ 86 w 159"/>
                <a:gd name="T19" fmla="*/ 32 h 36"/>
                <a:gd name="T20" fmla="*/ 96 w 159"/>
                <a:gd name="T21" fmla="*/ 32 h 36"/>
                <a:gd name="T22" fmla="*/ 108 w 159"/>
                <a:gd name="T23" fmla="*/ 31 h 36"/>
                <a:gd name="T24" fmla="*/ 119 w 159"/>
                <a:gd name="T25" fmla="*/ 31 h 36"/>
                <a:gd name="T26" fmla="*/ 130 w 159"/>
                <a:gd name="T27" fmla="*/ 28 h 36"/>
                <a:gd name="T28" fmla="*/ 140 w 159"/>
                <a:gd name="T29" fmla="*/ 26 h 36"/>
                <a:gd name="T30" fmla="*/ 149 w 159"/>
                <a:gd name="T31" fmla="*/ 23 h 36"/>
                <a:gd name="T32" fmla="*/ 158 w 159"/>
                <a:gd name="T33" fmla="*/ 18 h 36"/>
                <a:gd name="T34" fmla="*/ 159 w 159"/>
                <a:gd name="T35" fmla="*/ 13 h 36"/>
                <a:gd name="T36" fmla="*/ 156 w 159"/>
                <a:gd name="T37" fmla="*/ 9 h 36"/>
                <a:gd name="T38" fmla="*/ 153 w 159"/>
                <a:gd name="T39" fmla="*/ 4 h 36"/>
                <a:gd name="T40" fmla="*/ 148 w 159"/>
                <a:gd name="T41" fmla="*/ 2 h 36"/>
                <a:gd name="T42" fmla="*/ 138 w 159"/>
                <a:gd name="T43" fmla="*/ 0 h 36"/>
                <a:gd name="T44" fmla="*/ 129 w 159"/>
                <a:gd name="T45" fmla="*/ 0 h 36"/>
                <a:gd name="T46" fmla="*/ 117 w 159"/>
                <a:gd name="T47" fmla="*/ 1 h 36"/>
                <a:gd name="T48" fmla="*/ 107 w 159"/>
                <a:gd name="T49" fmla="*/ 3 h 36"/>
                <a:gd name="T50" fmla="*/ 96 w 159"/>
                <a:gd name="T51" fmla="*/ 5 h 36"/>
                <a:gd name="T52" fmla="*/ 86 w 159"/>
                <a:gd name="T53" fmla="*/ 8 h 36"/>
                <a:gd name="T54" fmla="*/ 76 w 159"/>
                <a:gd name="T55" fmla="*/ 10 h 36"/>
                <a:gd name="T56" fmla="*/ 66 w 159"/>
                <a:gd name="T57" fmla="*/ 12 h 36"/>
                <a:gd name="T58" fmla="*/ 58 w 159"/>
                <a:gd name="T59" fmla="*/ 15 h 36"/>
                <a:gd name="T60" fmla="*/ 50 w 159"/>
                <a:gd name="T61" fmla="*/ 16 h 36"/>
                <a:gd name="T62" fmla="*/ 42 w 159"/>
                <a:gd name="T63" fmla="*/ 18 h 36"/>
                <a:gd name="T64" fmla="*/ 34 w 159"/>
                <a:gd name="T65" fmla="*/ 19 h 36"/>
                <a:gd name="T66" fmla="*/ 25 w 159"/>
                <a:gd name="T67" fmla="*/ 21 h 36"/>
                <a:gd name="T68" fmla="*/ 17 w 159"/>
                <a:gd name="T69" fmla="*/ 23 h 36"/>
                <a:gd name="T70" fmla="*/ 9 w 159"/>
                <a:gd name="T71" fmla="*/ 25 h 36"/>
                <a:gd name="T72" fmla="*/ 1 w 159"/>
                <a:gd name="T73" fmla="*/ 26 h 36"/>
                <a:gd name="T74" fmla="*/ 0 w 159"/>
                <a:gd name="T75" fmla="*/ 28 h 36"/>
                <a:gd name="T76" fmla="*/ 1 w 159"/>
                <a:gd name="T77" fmla="*/ 32 h 36"/>
                <a:gd name="T78" fmla="*/ 3 w 159"/>
                <a:gd name="T79" fmla="*/ 35 h 36"/>
                <a:gd name="T80" fmla="*/ 7 w 159"/>
                <a:gd name="T81" fmla="*/ 36 h 36"/>
                <a:gd name="T82" fmla="*/ 7 w 159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6">
                  <a:moveTo>
                    <a:pt x="7" y="36"/>
                  </a:moveTo>
                  <a:lnTo>
                    <a:pt x="16" y="36"/>
                  </a:lnTo>
                  <a:lnTo>
                    <a:pt x="24" y="36"/>
                  </a:lnTo>
                  <a:lnTo>
                    <a:pt x="33" y="36"/>
                  </a:lnTo>
                  <a:lnTo>
                    <a:pt x="42" y="36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2"/>
                  </a:lnTo>
                  <a:lnTo>
                    <a:pt x="96" y="32"/>
                  </a:lnTo>
                  <a:lnTo>
                    <a:pt x="108" y="31"/>
                  </a:lnTo>
                  <a:lnTo>
                    <a:pt x="119" y="31"/>
                  </a:lnTo>
                  <a:lnTo>
                    <a:pt x="130" y="28"/>
                  </a:lnTo>
                  <a:lnTo>
                    <a:pt x="140" y="26"/>
                  </a:lnTo>
                  <a:lnTo>
                    <a:pt x="149" y="23"/>
                  </a:lnTo>
                  <a:lnTo>
                    <a:pt x="158" y="18"/>
                  </a:lnTo>
                  <a:lnTo>
                    <a:pt x="159" y="13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7" y="1"/>
                  </a:lnTo>
                  <a:lnTo>
                    <a:pt x="107" y="3"/>
                  </a:lnTo>
                  <a:lnTo>
                    <a:pt x="96" y="5"/>
                  </a:lnTo>
                  <a:lnTo>
                    <a:pt x="86" y="8"/>
                  </a:lnTo>
                  <a:lnTo>
                    <a:pt x="76" y="10"/>
                  </a:lnTo>
                  <a:lnTo>
                    <a:pt x="66" y="12"/>
                  </a:lnTo>
                  <a:lnTo>
                    <a:pt x="58" y="15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5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50" y="2596"/>
              <a:ext cx="49" cy="18"/>
            </a:xfrm>
            <a:custGeom>
              <a:avLst/>
              <a:gdLst>
                <a:gd name="T0" fmla="*/ 5 w 97"/>
                <a:gd name="T1" fmla="*/ 6 h 36"/>
                <a:gd name="T2" fmla="*/ 17 w 97"/>
                <a:gd name="T3" fmla="*/ 9 h 36"/>
                <a:gd name="T4" fmla="*/ 28 w 97"/>
                <a:gd name="T5" fmla="*/ 11 h 36"/>
                <a:gd name="T6" fmla="*/ 39 w 97"/>
                <a:gd name="T7" fmla="*/ 15 h 36"/>
                <a:gd name="T8" fmla="*/ 49 w 97"/>
                <a:gd name="T9" fmla="*/ 19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2 h 36"/>
                <a:gd name="T16" fmla="*/ 92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4 w 97"/>
                <a:gd name="T25" fmla="*/ 30 h 36"/>
                <a:gd name="T26" fmla="*/ 83 w 97"/>
                <a:gd name="T27" fmla="*/ 25 h 36"/>
                <a:gd name="T28" fmla="*/ 73 w 97"/>
                <a:gd name="T29" fmla="*/ 19 h 36"/>
                <a:gd name="T30" fmla="*/ 62 w 97"/>
                <a:gd name="T31" fmla="*/ 14 h 36"/>
                <a:gd name="T32" fmla="*/ 50 w 97"/>
                <a:gd name="T33" fmla="*/ 10 h 36"/>
                <a:gd name="T34" fmla="*/ 39 w 97"/>
                <a:gd name="T35" fmla="*/ 7 h 36"/>
                <a:gd name="T36" fmla="*/ 26 w 97"/>
                <a:gd name="T37" fmla="*/ 4 h 36"/>
                <a:gd name="T38" fmla="*/ 14 w 97"/>
                <a:gd name="T39" fmla="*/ 2 h 36"/>
                <a:gd name="T40" fmla="*/ 2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3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7" y="9"/>
                  </a:lnTo>
                  <a:lnTo>
                    <a:pt x="28" y="11"/>
                  </a:lnTo>
                  <a:lnTo>
                    <a:pt x="39" y="15"/>
                  </a:lnTo>
                  <a:lnTo>
                    <a:pt x="49" y="19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2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83" y="25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0" y="10"/>
                  </a:lnTo>
                  <a:lnTo>
                    <a:pt x="39" y="7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40" y="2577"/>
              <a:ext cx="80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2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69 w 160"/>
                <a:gd name="T15" fmla="*/ 33 h 35"/>
                <a:gd name="T16" fmla="*/ 78 w 160"/>
                <a:gd name="T17" fmla="*/ 32 h 35"/>
                <a:gd name="T18" fmla="*/ 87 w 160"/>
                <a:gd name="T19" fmla="*/ 31 h 35"/>
                <a:gd name="T20" fmla="*/ 98 w 160"/>
                <a:gd name="T21" fmla="*/ 31 h 35"/>
                <a:gd name="T22" fmla="*/ 109 w 160"/>
                <a:gd name="T23" fmla="*/ 31 h 35"/>
                <a:gd name="T24" fmla="*/ 121 w 160"/>
                <a:gd name="T25" fmla="*/ 30 h 35"/>
                <a:gd name="T26" fmla="*/ 131 w 160"/>
                <a:gd name="T27" fmla="*/ 28 h 35"/>
                <a:gd name="T28" fmla="*/ 141 w 160"/>
                <a:gd name="T29" fmla="*/ 26 h 35"/>
                <a:gd name="T30" fmla="*/ 151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8 w 160"/>
                <a:gd name="T37" fmla="*/ 9 h 35"/>
                <a:gd name="T38" fmla="*/ 154 w 160"/>
                <a:gd name="T39" fmla="*/ 4 h 35"/>
                <a:gd name="T40" fmla="*/ 150 w 160"/>
                <a:gd name="T41" fmla="*/ 2 h 35"/>
                <a:gd name="T42" fmla="*/ 140 w 160"/>
                <a:gd name="T43" fmla="*/ 0 h 35"/>
                <a:gd name="T44" fmla="*/ 130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8 w 160"/>
                <a:gd name="T51" fmla="*/ 5 h 35"/>
                <a:gd name="T52" fmla="*/ 87 w 160"/>
                <a:gd name="T53" fmla="*/ 8 h 35"/>
                <a:gd name="T54" fmla="*/ 77 w 160"/>
                <a:gd name="T55" fmla="*/ 10 h 35"/>
                <a:gd name="T56" fmla="*/ 68 w 160"/>
                <a:gd name="T57" fmla="*/ 12 h 35"/>
                <a:gd name="T58" fmla="*/ 60 w 160"/>
                <a:gd name="T59" fmla="*/ 15 h 35"/>
                <a:gd name="T60" fmla="*/ 52 w 160"/>
                <a:gd name="T61" fmla="*/ 16 h 35"/>
                <a:gd name="T62" fmla="*/ 42 w 160"/>
                <a:gd name="T63" fmla="*/ 18 h 35"/>
                <a:gd name="T64" fmla="*/ 34 w 160"/>
                <a:gd name="T65" fmla="*/ 19 h 35"/>
                <a:gd name="T66" fmla="*/ 26 w 160"/>
                <a:gd name="T67" fmla="*/ 21 h 35"/>
                <a:gd name="T68" fmla="*/ 17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8 h 35"/>
                <a:gd name="T76" fmla="*/ 1 w 160"/>
                <a:gd name="T77" fmla="*/ 31 h 35"/>
                <a:gd name="T78" fmla="*/ 3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2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69" y="33"/>
                  </a:lnTo>
                  <a:lnTo>
                    <a:pt x="78" y="32"/>
                  </a:lnTo>
                  <a:lnTo>
                    <a:pt x="87" y="31"/>
                  </a:lnTo>
                  <a:lnTo>
                    <a:pt x="98" y="31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8"/>
                  </a:lnTo>
                  <a:lnTo>
                    <a:pt x="141" y="26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8" y="5"/>
                  </a:lnTo>
                  <a:lnTo>
                    <a:pt x="87" y="8"/>
                  </a:lnTo>
                  <a:lnTo>
                    <a:pt x="77" y="10"/>
                  </a:lnTo>
                  <a:lnTo>
                    <a:pt x="68" y="12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6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934" y="258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7 w 97"/>
                <a:gd name="T5" fmla="*/ 11 h 36"/>
                <a:gd name="T6" fmla="*/ 38 w 97"/>
                <a:gd name="T7" fmla="*/ 14 h 36"/>
                <a:gd name="T8" fmla="*/ 48 w 97"/>
                <a:gd name="T9" fmla="*/ 19 h 36"/>
                <a:gd name="T10" fmla="*/ 59 w 97"/>
                <a:gd name="T11" fmla="*/ 22 h 36"/>
                <a:gd name="T12" fmla="*/ 70 w 97"/>
                <a:gd name="T13" fmla="*/ 27 h 36"/>
                <a:gd name="T14" fmla="*/ 80 w 97"/>
                <a:gd name="T15" fmla="*/ 32 h 36"/>
                <a:gd name="T16" fmla="*/ 91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2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8 w 97"/>
                <a:gd name="T35" fmla="*/ 6 h 36"/>
                <a:gd name="T36" fmla="*/ 25 w 97"/>
                <a:gd name="T37" fmla="*/ 4 h 36"/>
                <a:gd name="T38" fmla="*/ 14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1 w 97"/>
                <a:gd name="T45" fmla="*/ 3 h 36"/>
                <a:gd name="T46" fmla="*/ 3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2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924" y="2562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3 h 37"/>
                <a:gd name="T24" fmla="*/ 121 w 160"/>
                <a:gd name="T25" fmla="*/ 32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5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0 h 37"/>
                <a:gd name="T38" fmla="*/ 154 w 160"/>
                <a:gd name="T39" fmla="*/ 5 h 37"/>
                <a:gd name="T40" fmla="*/ 150 w 160"/>
                <a:gd name="T41" fmla="*/ 3 h 37"/>
                <a:gd name="T42" fmla="*/ 141 w 160"/>
                <a:gd name="T43" fmla="*/ 2 h 37"/>
                <a:gd name="T44" fmla="*/ 130 w 160"/>
                <a:gd name="T45" fmla="*/ 0 h 37"/>
                <a:gd name="T46" fmla="*/ 120 w 160"/>
                <a:gd name="T47" fmla="*/ 2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9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5 h 37"/>
                <a:gd name="T60" fmla="*/ 52 w 160"/>
                <a:gd name="T61" fmla="*/ 18 h 37"/>
                <a:gd name="T62" fmla="*/ 43 w 160"/>
                <a:gd name="T63" fmla="*/ 19 h 37"/>
                <a:gd name="T64" fmla="*/ 35 w 160"/>
                <a:gd name="T65" fmla="*/ 21 h 37"/>
                <a:gd name="T66" fmla="*/ 27 w 160"/>
                <a:gd name="T67" fmla="*/ 22 h 37"/>
                <a:gd name="T68" fmla="*/ 17 w 160"/>
                <a:gd name="T69" fmla="*/ 25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3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3"/>
                  </a:lnTo>
                  <a:lnTo>
                    <a:pt x="121" y="32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5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2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2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7" y="22"/>
                  </a:lnTo>
                  <a:lnTo>
                    <a:pt x="17" y="25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47" y="2685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5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3 w 97"/>
                <a:gd name="T29" fmla="*/ 17 h 35"/>
                <a:gd name="T30" fmla="*/ 61 w 97"/>
                <a:gd name="T31" fmla="*/ 13 h 35"/>
                <a:gd name="T32" fmla="*/ 50 w 97"/>
                <a:gd name="T33" fmla="*/ 9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2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5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3" y="17"/>
                  </a:lnTo>
                  <a:lnTo>
                    <a:pt x="61" y="13"/>
                  </a:lnTo>
                  <a:lnTo>
                    <a:pt x="50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36" y="2666"/>
              <a:ext cx="80" cy="18"/>
            </a:xfrm>
            <a:custGeom>
              <a:avLst/>
              <a:gdLst>
                <a:gd name="T0" fmla="*/ 7 w 161"/>
                <a:gd name="T1" fmla="*/ 37 h 37"/>
                <a:gd name="T2" fmla="*/ 16 w 161"/>
                <a:gd name="T3" fmla="*/ 37 h 37"/>
                <a:gd name="T4" fmla="*/ 26 w 161"/>
                <a:gd name="T5" fmla="*/ 37 h 37"/>
                <a:gd name="T6" fmla="*/ 34 w 161"/>
                <a:gd name="T7" fmla="*/ 37 h 37"/>
                <a:gd name="T8" fmla="*/ 43 w 161"/>
                <a:gd name="T9" fmla="*/ 37 h 37"/>
                <a:gd name="T10" fmla="*/ 52 w 161"/>
                <a:gd name="T11" fmla="*/ 36 h 37"/>
                <a:gd name="T12" fmla="*/ 60 w 161"/>
                <a:gd name="T13" fmla="*/ 35 h 37"/>
                <a:gd name="T14" fmla="*/ 69 w 161"/>
                <a:gd name="T15" fmla="*/ 35 h 37"/>
                <a:gd name="T16" fmla="*/ 79 w 161"/>
                <a:gd name="T17" fmla="*/ 33 h 37"/>
                <a:gd name="T18" fmla="*/ 88 w 161"/>
                <a:gd name="T19" fmla="*/ 32 h 37"/>
                <a:gd name="T20" fmla="*/ 98 w 161"/>
                <a:gd name="T21" fmla="*/ 32 h 37"/>
                <a:gd name="T22" fmla="*/ 110 w 161"/>
                <a:gd name="T23" fmla="*/ 31 h 37"/>
                <a:gd name="T24" fmla="*/ 121 w 161"/>
                <a:gd name="T25" fmla="*/ 31 h 37"/>
                <a:gd name="T26" fmla="*/ 132 w 161"/>
                <a:gd name="T27" fmla="*/ 29 h 37"/>
                <a:gd name="T28" fmla="*/ 142 w 161"/>
                <a:gd name="T29" fmla="*/ 27 h 37"/>
                <a:gd name="T30" fmla="*/ 151 w 161"/>
                <a:gd name="T31" fmla="*/ 23 h 37"/>
                <a:gd name="T32" fmla="*/ 159 w 161"/>
                <a:gd name="T33" fmla="*/ 18 h 37"/>
                <a:gd name="T34" fmla="*/ 161 w 161"/>
                <a:gd name="T35" fmla="*/ 14 h 37"/>
                <a:gd name="T36" fmla="*/ 158 w 161"/>
                <a:gd name="T37" fmla="*/ 9 h 37"/>
                <a:gd name="T38" fmla="*/ 155 w 161"/>
                <a:gd name="T39" fmla="*/ 5 h 37"/>
                <a:gd name="T40" fmla="*/ 150 w 161"/>
                <a:gd name="T41" fmla="*/ 2 h 37"/>
                <a:gd name="T42" fmla="*/ 140 w 161"/>
                <a:gd name="T43" fmla="*/ 0 h 37"/>
                <a:gd name="T44" fmla="*/ 131 w 161"/>
                <a:gd name="T45" fmla="*/ 0 h 37"/>
                <a:gd name="T46" fmla="*/ 119 w 161"/>
                <a:gd name="T47" fmla="*/ 1 h 37"/>
                <a:gd name="T48" fmla="*/ 109 w 161"/>
                <a:gd name="T49" fmla="*/ 3 h 37"/>
                <a:gd name="T50" fmla="*/ 98 w 161"/>
                <a:gd name="T51" fmla="*/ 6 h 37"/>
                <a:gd name="T52" fmla="*/ 88 w 161"/>
                <a:gd name="T53" fmla="*/ 8 h 37"/>
                <a:gd name="T54" fmla="*/ 78 w 161"/>
                <a:gd name="T55" fmla="*/ 10 h 37"/>
                <a:gd name="T56" fmla="*/ 68 w 161"/>
                <a:gd name="T57" fmla="*/ 13 h 37"/>
                <a:gd name="T58" fmla="*/ 60 w 161"/>
                <a:gd name="T59" fmla="*/ 15 h 37"/>
                <a:gd name="T60" fmla="*/ 52 w 161"/>
                <a:gd name="T61" fmla="*/ 16 h 37"/>
                <a:gd name="T62" fmla="*/ 43 w 161"/>
                <a:gd name="T63" fmla="*/ 18 h 37"/>
                <a:gd name="T64" fmla="*/ 35 w 161"/>
                <a:gd name="T65" fmla="*/ 20 h 37"/>
                <a:gd name="T66" fmla="*/ 27 w 161"/>
                <a:gd name="T67" fmla="*/ 22 h 37"/>
                <a:gd name="T68" fmla="*/ 18 w 161"/>
                <a:gd name="T69" fmla="*/ 23 h 37"/>
                <a:gd name="T70" fmla="*/ 10 w 161"/>
                <a:gd name="T71" fmla="*/ 25 h 37"/>
                <a:gd name="T72" fmla="*/ 1 w 161"/>
                <a:gd name="T73" fmla="*/ 27 h 37"/>
                <a:gd name="T74" fmla="*/ 0 w 161"/>
                <a:gd name="T75" fmla="*/ 29 h 37"/>
                <a:gd name="T76" fmla="*/ 1 w 161"/>
                <a:gd name="T77" fmla="*/ 32 h 37"/>
                <a:gd name="T78" fmla="*/ 4 w 161"/>
                <a:gd name="T79" fmla="*/ 36 h 37"/>
                <a:gd name="T80" fmla="*/ 7 w 161"/>
                <a:gd name="T81" fmla="*/ 37 h 37"/>
                <a:gd name="T82" fmla="*/ 7 w 161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2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8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1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3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10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631" y="2669"/>
              <a:ext cx="48" cy="18"/>
            </a:xfrm>
            <a:custGeom>
              <a:avLst/>
              <a:gdLst>
                <a:gd name="T0" fmla="*/ 5 w 97"/>
                <a:gd name="T1" fmla="*/ 6 h 36"/>
                <a:gd name="T2" fmla="*/ 16 w 97"/>
                <a:gd name="T3" fmla="*/ 8 h 36"/>
                <a:gd name="T4" fmla="*/ 28 w 97"/>
                <a:gd name="T5" fmla="*/ 10 h 36"/>
                <a:gd name="T6" fmla="*/ 38 w 97"/>
                <a:gd name="T7" fmla="*/ 15 h 36"/>
                <a:gd name="T8" fmla="*/ 49 w 97"/>
                <a:gd name="T9" fmla="*/ 18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1 h 36"/>
                <a:gd name="T16" fmla="*/ 91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2 h 36"/>
                <a:gd name="T24" fmla="*/ 94 w 97"/>
                <a:gd name="T25" fmla="*/ 30 h 36"/>
                <a:gd name="T26" fmla="*/ 83 w 97"/>
                <a:gd name="T27" fmla="*/ 24 h 36"/>
                <a:gd name="T28" fmla="*/ 73 w 97"/>
                <a:gd name="T29" fmla="*/ 18 h 36"/>
                <a:gd name="T30" fmla="*/ 61 w 97"/>
                <a:gd name="T31" fmla="*/ 14 h 36"/>
                <a:gd name="T32" fmla="*/ 50 w 97"/>
                <a:gd name="T33" fmla="*/ 9 h 36"/>
                <a:gd name="T34" fmla="*/ 38 w 97"/>
                <a:gd name="T35" fmla="*/ 7 h 36"/>
                <a:gd name="T36" fmla="*/ 26 w 97"/>
                <a:gd name="T37" fmla="*/ 3 h 36"/>
                <a:gd name="T38" fmla="*/ 14 w 97"/>
                <a:gd name="T39" fmla="*/ 1 h 36"/>
                <a:gd name="T40" fmla="*/ 1 w 97"/>
                <a:gd name="T41" fmla="*/ 0 h 36"/>
                <a:gd name="T42" fmla="*/ 0 w 97"/>
                <a:gd name="T43" fmla="*/ 1 h 36"/>
                <a:gd name="T44" fmla="*/ 1 w 97"/>
                <a:gd name="T45" fmla="*/ 2 h 36"/>
                <a:gd name="T46" fmla="*/ 4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6" y="8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9" y="18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1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3" y="18"/>
                  </a:lnTo>
                  <a:lnTo>
                    <a:pt x="61" y="14"/>
                  </a:lnTo>
                  <a:lnTo>
                    <a:pt x="50" y="9"/>
                  </a:lnTo>
                  <a:lnTo>
                    <a:pt x="38" y="7"/>
                  </a:lnTo>
                  <a:lnTo>
                    <a:pt x="26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620" y="265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6 h 36"/>
                <a:gd name="T12" fmla="*/ 61 w 160"/>
                <a:gd name="T13" fmla="*/ 35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2 h 36"/>
                <a:gd name="T20" fmla="*/ 99 w 160"/>
                <a:gd name="T21" fmla="*/ 32 h 36"/>
                <a:gd name="T22" fmla="*/ 109 w 160"/>
                <a:gd name="T23" fmla="*/ 31 h 36"/>
                <a:gd name="T24" fmla="*/ 121 w 160"/>
                <a:gd name="T25" fmla="*/ 30 h 36"/>
                <a:gd name="T26" fmla="*/ 131 w 160"/>
                <a:gd name="T27" fmla="*/ 29 h 36"/>
                <a:gd name="T28" fmla="*/ 141 w 160"/>
                <a:gd name="T29" fmla="*/ 27 h 36"/>
                <a:gd name="T30" fmla="*/ 151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4 h 36"/>
                <a:gd name="T50" fmla="*/ 99 w 160"/>
                <a:gd name="T51" fmla="*/ 6 h 36"/>
                <a:gd name="T52" fmla="*/ 87 w 160"/>
                <a:gd name="T53" fmla="*/ 8 h 36"/>
                <a:gd name="T54" fmla="*/ 78 w 160"/>
                <a:gd name="T55" fmla="*/ 10 h 36"/>
                <a:gd name="T56" fmla="*/ 68 w 160"/>
                <a:gd name="T57" fmla="*/ 13 h 36"/>
                <a:gd name="T58" fmla="*/ 60 w 160"/>
                <a:gd name="T59" fmla="*/ 15 h 36"/>
                <a:gd name="T60" fmla="*/ 51 w 160"/>
                <a:gd name="T61" fmla="*/ 16 h 36"/>
                <a:gd name="T62" fmla="*/ 42 w 160"/>
                <a:gd name="T63" fmla="*/ 19 h 36"/>
                <a:gd name="T64" fmla="*/ 34 w 160"/>
                <a:gd name="T65" fmla="*/ 20 h 36"/>
                <a:gd name="T66" fmla="*/ 26 w 160"/>
                <a:gd name="T67" fmla="*/ 22 h 36"/>
                <a:gd name="T68" fmla="*/ 17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9 h 36"/>
                <a:gd name="T76" fmla="*/ 1 w 160"/>
                <a:gd name="T77" fmla="*/ 31 h 36"/>
                <a:gd name="T78" fmla="*/ 3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6"/>
                  </a:lnTo>
                  <a:lnTo>
                    <a:pt x="61" y="35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9"/>
                  </a:lnTo>
                  <a:lnTo>
                    <a:pt x="141" y="27"/>
                  </a:lnTo>
                  <a:lnTo>
                    <a:pt x="151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2" y="19"/>
                  </a:lnTo>
                  <a:lnTo>
                    <a:pt x="34" y="20"/>
                  </a:lnTo>
                  <a:lnTo>
                    <a:pt x="26" y="22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715" y="2654"/>
              <a:ext cx="48" cy="18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0 h 36"/>
                <a:gd name="T6" fmla="*/ 38 w 96"/>
                <a:gd name="T7" fmla="*/ 14 h 36"/>
                <a:gd name="T8" fmla="*/ 48 w 96"/>
                <a:gd name="T9" fmla="*/ 18 h 36"/>
                <a:gd name="T10" fmla="*/ 58 w 96"/>
                <a:gd name="T11" fmla="*/ 22 h 36"/>
                <a:gd name="T12" fmla="*/ 70 w 96"/>
                <a:gd name="T13" fmla="*/ 26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2 h 36"/>
                <a:gd name="T46" fmla="*/ 3 w 96"/>
                <a:gd name="T47" fmla="*/ 3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8" y="22"/>
                  </a:lnTo>
                  <a:lnTo>
                    <a:pt x="70" y="26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04" y="2635"/>
              <a:ext cx="80" cy="19"/>
            </a:xfrm>
            <a:custGeom>
              <a:avLst/>
              <a:gdLst>
                <a:gd name="T0" fmla="*/ 7 w 159"/>
                <a:gd name="T1" fmla="*/ 37 h 37"/>
                <a:gd name="T2" fmla="*/ 16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4 w 159"/>
                <a:gd name="T9" fmla="*/ 37 h 37"/>
                <a:gd name="T10" fmla="*/ 52 w 159"/>
                <a:gd name="T11" fmla="*/ 36 h 37"/>
                <a:gd name="T12" fmla="*/ 61 w 159"/>
                <a:gd name="T13" fmla="*/ 35 h 37"/>
                <a:gd name="T14" fmla="*/ 70 w 159"/>
                <a:gd name="T15" fmla="*/ 35 h 37"/>
                <a:gd name="T16" fmla="*/ 79 w 159"/>
                <a:gd name="T17" fmla="*/ 33 h 37"/>
                <a:gd name="T18" fmla="*/ 89 w 159"/>
                <a:gd name="T19" fmla="*/ 32 h 37"/>
                <a:gd name="T20" fmla="*/ 99 w 159"/>
                <a:gd name="T21" fmla="*/ 32 h 37"/>
                <a:gd name="T22" fmla="*/ 109 w 159"/>
                <a:gd name="T23" fmla="*/ 32 h 37"/>
                <a:gd name="T24" fmla="*/ 121 w 159"/>
                <a:gd name="T25" fmla="*/ 31 h 37"/>
                <a:gd name="T26" fmla="*/ 131 w 159"/>
                <a:gd name="T27" fmla="*/ 30 h 37"/>
                <a:gd name="T28" fmla="*/ 142 w 159"/>
                <a:gd name="T29" fmla="*/ 28 h 37"/>
                <a:gd name="T30" fmla="*/ 151 w 159"/>
                <a:gd name="T31" fmla="*/ 24 h 37"/>
                <a:gd name="T32" fmla="*/ 158 w 159"/>
                <a:gd name="T33" fmla="*/ 20 h 37"/>
                <a:gd name="T34" fmla="*/ 159 w 159"/>
                <a:gd name="T35" fmla="*/ 15 h 37"/>
                <a:gd name="T36" fmla="*/ 157 w 159"/>
                <a:gd name="T37" fmla="*/ 10 h 37"/>
                <a:gd name="T38" fmla="*/ 153 w 159"/>
                <a:gd name="T39" fmla="*/ 6 h 37"/>
                <a:gd name="T40" fmla="*/ 149 w 159"/>
                <a:gd name="T41" fmla="*/ 2 h 37"/>
                <a:gd name="T42" fmla="*/ 139 w 159"/>
                <a:gd name="T43" fmla="*/ 1 h 37"/>
                <a:gd name="T44" fmla="*/ 130 w 159"/>
                <a:gd name="T45" fmla="*/ 0 h 37"/>
                <a:gd name="T46" fmla="*/ 120 w 159"/>
                <a:gd name="T47" fmla="*/ 1 h 37"/>
                <a:gd name="T48" fmla="*/ 109 w 159"/>
                <a:gd name="T49" fmla="*/ 3 h 37"/>
                <a:gd name="T50" fmla="*/ 99 w 159"/>
                <a:gd name="T51" fmla="*/ 6 h 37"/>
                <a:gd name="T52" fmla="*/ 87 w 159"/>
                <a:gd name="T53" fmla="*/ 8 h 37"/>
                <a:gd name="T54" fmla="*/ 78 w 159"/>
                <a:gd name="T55" fmla="*/ 11 h 37"/>
                <a:gd name="T56" fmla="*/ 68 w 159"/>
                <a:gd name="T57" fmla="*/ 14 h 37"/>
                <a:gd name="T58" fmla="*/ 60 w 159"/>
                <a:gd name="T59" fmla="*/ 16 h 37"/>
                <a:gd name="T60" fmla="*/ 52 w 159"/>
                <a:gd name="T61" fmla="*/ 17 h 37"/>
                <a:gd name="T62" fmla="*/ 44 w 159"/>
                <a:gd name="T63" fmla="*/ 20 h 37"/>
                <a:gd name="T64" fmla="*/ 34 w 159"/>
                <a:gd name="T65" fmla="*/ 21 h 37"/>
                <a:gd name="T66" fmla="*/ 26 w 159"/>
                <a:gd name="T67" fmla="*/ 23 h 37"/>
                <a:gd name="T68" fmla="*/ 18 w 159"/>
                <a:gd name="T69" fmla="*/ 24 h 37"/>
                <a:gd name="T70" fmla="*/ 9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2 h 37"/>
                <a:gd name="T78" fmla="*/ 3 w 159"/>
                <a:gd name="T79" fmla="*/ 36 h 37"/>
                <a:gd name="T80" fmla="*/ 7 w 159"/>
                <a:gd name="T81" fmla="*/ 37 h 37"/>
                <a:gd name="T82" fmla="*/ 7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8" y="20"/>
                  </a:lnTo>
                  <a:lnTo>
                    <a:pt x="159" y="15"/>
                  </a:lnTo>
                  <a:lnTo>
                    <a:pt x="157" y="10"/>
                  </a:lnTo>
                  <a:lnTo>
                    <a:pt x="153" y="6"/>
                  </a:lnTo>
                  <a:lnTo>
                    <a:pt x="149" y="2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7"/>
                  </a:lnTo>
                  <a:lnTo>
                    <a:pt x="44" y="20"/>
                  </a:lnTo>
                  <a:lnTo>
                    <a:pt x="34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798" y="2640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7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0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2 w 97"/>
                <a:gd name="T29" fmla="*/ 17 h 35"/>
                <a:gd name="T30" fmla="*/ 61 w 97"/>
                <a:gd name="T31" fmla="*/ 13 h 35"/>
                <a:gd name="T32" fmla="*/ 49 w 97"/>
                <a:gd name="T33" fmla="*/ 9 h 35"/>
                <a:gd name="T34" fmla="*/ 38 w 97"/>
                <a:gd name="T35" fmla="*/ 6 h 35"/>
                <a:gd name="T36" fmla="*/ 25 w 97"/>
                <a:gd name="T37" fmla="*/ 3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2 h 35"/>
                <a:gd name="T46" fmla="*/ 3 w 97"/>
                <a:gd name="T47" fmla="*/ 3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2" y="17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788" y="262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4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8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883" y="262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0 h 36"/>
                <a:gd name="T6" fmla="*/ 37 w 96"/>
                <a:gd name="T7" fmla="*/ 15 h 36"/>
                <a:gd name="T8" fmla="*/ 47 w 96"/>
                <a:gd name="T9" fmla="*/ 18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4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2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7" y="18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72" y="2606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1 w 160"/>
                <a:gd name="T45" fmla="*/ 0 h 37"/>
                <a:gd name="T46" fmla="*/ 120 w 160"/>
                <a:gd name="T47" fmla="*/ 1 h 37"/>
                <a:gd name="T48" fmla="*/ 110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0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967" y="2609"/>
              <a:ext cx="48" cy="18"/>
            </a:xfrm>
            <a:custGeom>
              <a:avLst/>
              <a:gdLst>
                <a:gd name="T0" fmla="*/ 5 w 96"/>
                <a:gd name="T1" fmla="*/ 5 h 36"/>
                <a:gd name="T2" fmla="*/ 17 w 96"/>
                <a:gd name="T3" fmla="*/ 7 h 36"/>
                <a:gd name="T4" fmla="*/ 27 w 96"/>
                <a:gd name="T5" fmla="*/ 10 h 36"/>
                <a:gd name="T6" fmla="*/ 37 w 96"/>
                <a:gd name="T7" fmla="*/ 14 h 36"/>
                <a:gd name="T8" fmla="*/ 48 w 96"/>
                <a:gd name="T9" fmla="*/ 18 h 36"/>
                <a:gd name="T10" fmla="*/ 58 w 96"/>
                <a:gd name="T11" fmla="*/ 23 h 36"/>
                <a:gd name="T12" fmla="*/ 70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2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3 h 36"/>
                <a:gd name="T48" fmla="*/ 5 w 96"/>
                <a:gd name="T49" fmla="*/ 5 h 36"/>
                <a:gd name="T50" fmla="*/ 5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5"/>
                  </a:moveTo>
                  <a:lnTo>
                    <a:pt x="17" y="7"/>
                  </a:lnTo>
                  <a:lnTo>
                    <a:pt x="27" y="10"/>
                  </a:lnTo>
                  <a:lnTo>
                    <a:pt x="37" y="14"/>
                  </a:lnTo>
                  <a:lnTo>
                    <a:pt x="48" y="18"/>
                  </a:lnTo>
                  <a:lnTo>
                    <a:pt x="58" y="23"/>
                  </a:lnTo>
                  <a:lnTo>
                    <a:pt x="70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956" y="2591"/>
              <a:ext cx="80" cy="17"/>
            </a:xfrm>
            <a:custGeom>
              <a:avLst/>
              <a:gdLst>
                <a:gd name="T0" fmla="*/ 6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3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2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7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2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6 w 160"/>
                <a:gd name="T81" fmla="*/ 36 h 36"/>
                <a:gd name="T82" fmla="*/ 6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6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7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2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617" y="2705"/>
              <a:ext cx="48" cy="17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1 h 36"/>
                <a:gd name="T6" fmla="*/ 38 w 96"/>
                <a:gd name="T7" fmla="*/ 14 h 36"/>
                <a:gd name="T8" fmla="*/ 48 w 96"/>
                <a:gd name="T9" fmla="*/ 19 h 36"/>
                <a:gd name="T10" fmla="*/ 58 w 96"/>
                <a:gd name="T11" fmla="*/ 22 h 36"/>
                <a:gd name="T12" fmla="*/ 70 w 96"/>
                <a:gd name="T13" fmla="*/ 27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3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4 h 36"/>
                <a:gd name="T38" fmla="*/ 14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3 h 36"/>
                <a:gd name="T46" fmla="*/ 3 w 96"/>
                <a:gd name="T47" fmla="*/ 4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8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06" y="2686"/>
              <a:ext cx="81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2 h 37"/>
                <a:gd name="T24" fmla="*/ 121 w 160"/>
                <a:gd name="T25" fmla="*/ 31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4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1 h 37"/>
                <a:gd name="T38" fmla="*/ 154 w 160"/>
                <a:gd name="T39" fmla="*/ 6 h 37"/>
                <a:gd name="T40" fmla="*/ 150 w 160"/>
                <a:gd name="T41" fmla="*/ 3 h 37"/>
                <a:gd name="T42" fmla="*/ 141 w 160"/>
                <a:gd name="T43" fmla="*/ 1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6 h 37"/>
                <a:gd name="T60" fmla="*/ 52 w 160"/>
                <a:gd name="T61" fmla="*/ 18 h 37"/>
                <a:gd name="T62" fmla="*/ 44 w 160"/>
                <a:gd name="T63" fmla="*/ 20 h 37"/>
                <a:gd name="T64" fmla="*/ 35 w 160"/>
                <a:gd name="T65" fmla="*/ 21 h 37"/>
                <a:gd name="T66" fmla="*/ 26 w 160"/>
                <a:gd name="T67" fmla="*/ 23 h 37"/>
                <a:gd name="T68" fmla="*/ 18 w 160"/>
                <a:gd name="T69" fmla="*/ 24 h 37"/>
                <a:gd name="T70" fmla="*/ 9 w 160"/>
                <a:gd name="T71" fmla="*/ 27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2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1"/>
                  </a:lnTo>
                  <a:lnTo>
                    <a:pt x="154" y="6"/>
                  </a:lnTo>
                  <a:lnTo>
                    <a:pt x="150" y="3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4" y="20"/>
                  </a:lnTo>
                  <a:lnTo>
                    <a:pt x="35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7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701" y="2690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3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3 h 35"/>
                <a:gd name="T46" fmla="*/ 3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3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91" y="267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3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1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9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6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3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3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9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785" y="267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1 h 36"/>
                <a:gd name="T6" fmla="*/ 37 w 96"/>
                <a:gd name="T7" fmla="*/ 15 h 36"/>
                <a:gd name="T8" fmla="*/ 47 w 96"/>
                <a:gd name="T9" fmla="*/ 19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4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1"/>
                  </a:lnTo>
                  <a:lnTo>
                    <a:pt x="37" y="15"/>
                  </a:lnTo>
                  <a:lnTo>
                    <a:pt x="47" y="19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775" y="2656"/>
              <a:ext cx="79" cy="18"/>
            </a:xfrm>
            <a:custGeom>
              <a:avLst/>
              <a:gdLst>
                <a:gd name="T0" fmla="*/ 6 w 160"/>
                <a:gd name="T1" fmla="*/ 37 h 37"/>
                <a:gd name="T2" fmla="*/ 15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3 w 160"/>
                <a:gd name="T9" fmla="*/ 37 h 37"/>
                <a:gd name="T10" fmla="*/ 51 w 160"/>
                <a:gd name="T11" fmla="*/ 36 h 37"/>
                <a:gd name="T12" fmla="*/ 60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8 w 160"/>
                <a:gd name="T19" fmla="*/ 33 h 37"/>
                <a:gd name="T20" fmla="*/ 98 w 160"/>
                <a:gd name="T21" fmla="*/ 33 h 37"/>
                <a:gd name="T22" fmla="*/ 109 w 160"/>
                <a:gd name="T23" fmla="*/ 31 h 37"/>
                <a:gd name="T24" fmla="*/ 120 w 160"/>
                <a:gd name="T25" fmla="*/ 31 h 37"/>
                <a:gd name="T26" fmla="*/ 132 w 160"/>
                <a:gd name="T27" fmla="*/ 29 h 37"/>
                <a:gd name="T28" fmla="*/ 142 w 160"/>
                <a:gd name="T29" fmla="*/ 27 h 37"/>
                <a:gd name="T30" fmla="*/ 151 w 160"/>
                <a:gd name="T31" fmla="*/ 23 h 37"/>
                <a:gd name="T32" fmla="*/ 158 w 160"/>
                <a:gd name="T33" fmla="*/ 19 h 37"/>
                <a:gd name="T34" fmla="*/ 160 w 160"/>
                <a:gd name="T35" fmla="*/ 14 h 37"/>
                <a:gd name="T36" fmla="*/ 157 w 160"/>
                <a:gd name="T37" fmla="*/ 10 h 37"/>
                <a:gd name="T38" fmla="*/ 154 w 160"/>
                <a:gd name="T39" fmla="*/ 5 h 37"/>
                <a:gd name="T40" fmla="*/ 149 w 160"/>
                <a:gd name="T41" fmla="*/ 3 h 37"/>
                <a:gd name="T42" fmla="*/ 140 w 160"/>
                <a:gd name="T43" fmla="*/ 0 h 37"/>
                <a:gd name="T44" fmla="*/ 130 w 160"/>
                <a:gd name="T45" fmla="*/ 0 h 37"/>
                <a:gd name="T46" fmla="*/ 119 w 160"/>
                <a:gd name="T47" fmla="*/ 1 h 37"/>
                <a:gd name="T48" fmla="*/ 109 w 160"/>
                <a:gd name="T49" fmla="*/ 4 h 37"/>
                <a:gd name="T50" fmla="*/ 98 w 160"/>
                <a:gd name="T51" fmla="*/ 6 h 37"/>
                <a:gd name="T52" fmla="*/ 87 w 160"/>
                <a:gd name="T53" fmla="*/ 8 h 37"/>
                <a:gd name="T54" fmla="*/ 78 w 160"/>
                <a:gd name="T55" fmla="*/ 11 h 37"/>
                <a:gd name="T56" fmla="*/ 67 w 160"/>
                <a:gd name="T57" fmla="*/ 13 h 37"/>
                <a:gd name="T58" fmla="*/ 59 w 160"/>
                <a:gd name="T59" fmla="*/ 15 h 37"/>
                <a:gd name="T60" fmla="*/ 51 w 160"/>
                <a:gd name="T61" fmla="*/ 16 h 37"/>
                <a:gd name="T62" fmla="*/ 43 w 160"/>
                <a:gd name="T63" fmla="*/ 19 h 37"/>
                <a:gd name="T64" fmla="*/ 35 w 160"/>
                <a:gd name="T65" fmla="*/ 20 h 37"/>
                <a:gd name="T66" fmla="*/ 26 w 160"/>
                <a:gd name="T67" fmla="*/ 22 h 37"/>
                <a:gd name="T68" fmla="*/ 18 w 160"/>
                <a:gd name="T69" fmla="*/ 23 h 37"/>
                <a:gd name="T70" fmla="*/ 10 w 160"/>
                <a:gd name="T71" fmla="*/ 26 h 37"/>
                <a:gd name="T72" fmla="*/ 2 w 160"/>
                <a:gd name="T73" fmla="*/ 27 h 37"/>
                <a:gd name="T74" fmla="*/ 0 w 160"/>
                <a:gd name="T75" fmla="*/ 29 h 37"/>
                <a:gd name="T76" fmla="*/ 2 w 160"/>
                <a:gd name="T77" fmla="*/ 31 h 37"/>
                <a:gd name="T78" fmla="*/ 4 w 160"/>
                <a:gd name="T79" fmla="*/ 35 h 37"/>
                <a:gd name="T80" fmla="*/ 6 w 160"/>
                <a:gd name="T81" fmla="*/ 37 h 37"/>
                <a:gd name="T82" fmla="*/ 6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09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60" y="14"/>
                  </a:lnTo>
                  <a:lnTo>
                    <a:pt x="157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7" y="13"/>
                  </a:lnTo>
                  <a:lnTo>
                    <a:pt x="59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869" y="2659"/>
              <a:ext cx="48" cy="18"/>
            </a:xfrm>
            <a:custGeom>
              <a:avLst/>
              <a:gdLst>
                <a:gd name="T0" fmla="*/ 4 w 95"/>
                <a:gd name="T1" fmla="*/ 5 h 36"/>
                <a:gd name="T2" fmla="*/ 16 w 95"/>
                <a:gd name="T3" fmla="*/ 7 h 36"/>
                <a:gd name="T4" fmla="*/ 26 w 95"/>
                <a:gd name="T5" fmla="*/ 11 h 36"/>
                <a:gd name="T6" fmla="*/ 36 w 95"/>
                <a:gd name="T7" fmla="*/ 14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1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2 h 36"/>
                <a:gd name="T24" fmla="*/ 93 w 95"/>
                <a:gd name="T25" fmla="*/ 30 h 36"/>
                <a:gd name="T26" fmla="*/ 82 w 95"/>
                <a:gd name="T27" fmla="*/ 24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9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1 h 36"/>
                <a:gd name="T40" fmla="*/ 1 w 95"/>
                <a:gd name="T41" fmla="*/ 0 h 36"/>
                <a:gd name="T42" fmla="*/ 0 w 95"/>
                <a:gd name="T43" fmla="*/ 1 h 36"/>
                <a:gd name="T44" fmla="*/ 0 w 95"/>
                <a:gd name="T45" fmla="*/ 3 h 36"/>
                <a:gd name="T46" fmla="*/ 2 w 95"/>
                <a:gd name="T47" fmla="*/ 4 h 36"/>
                <a:gd name="T48" fmla="*/ 4 w 95"/>
                <a:gd name="T49" fmla="*/ 5 h 36"/>
                <a:gd name="T50" fmla="*/ 4 w 95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6" y="14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1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3" y="30"/>
                  </a:lnTo>
                  <a:lnTo>
                    <a:pt x="82" y="24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9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858" y="264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3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10 h 36"/>
                <a:gd name="T38" fmla="*/ 154 w 160"/>
                <a:gd name="T39" fmla="*/ 5 h 36"/>
                <a:gd name="T40" fmla="*/ 149 w 160"/>
                <a:gd name="T41" fmla="*/ 3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1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6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53" y="2644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6 w 97"/>
                <a:gd name="T5" fmla="*/ 11 h 35"/>
                <a:gd name="T6" fmla="*/ 37 w 97"/>
                <a:gd name="T7" fmla="*/ 14 h 35"/>
                <a:gd name="T8" fmla="*/ 47 w 97"/>
                <a:gd name="T9" fmla="*/ 18 h 35"/>
                <a:gd name="T10" fmla="*/ 57 w 97"/>
                <a:gd name="T11" fmla="*/ 22 h 35"/>
                <a:gd name="T12" fmla="*/ 69 w 97"/>
                <a:gd name="T13" fmla="*/ 27 h 35"/>
                <a:gd name="T14" fmla="*/ 79 w 97"/>
                <a:gd name="T15" fmla="*/ 31 h 35"/>
                <a:gd name="T16" fmla="*/ 90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5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1 w 97"/>
                <a:gd name="T29" fmla="*/ 18 h 35"/>
                <a:gd name="T30" fmla="*/ 61 w 97"/>
                <a:gd name="T31" fmla="*/ 13 h 35"/>
                <a:gd name="T32" fmla="*/ 49 w 97"/>
                <a:gd name="T33" fmla="*/ 9 h 35"/>
                <a:gd name="T34" fmla="*/ 37 w 97"/>
                <a:gd name="T35" fmla="*/ 6 h 35"/>
                <a:gd name="T36" fmla="*/ 25 w 97"/>
                <a:gd name="T37" fmla="*/ 4 h 35"/>
                <a:gd name="T38" fmla="*/ 12 w 97"/>
                <a:gd name="T39" fmla="*/ 1 h 35"/>
                <a:gd name="T40" fmla="*/ 1 w 97"/>
                <a:gd name="T41" fmla="*/ 0 h 35"/>
                <a:gd name="T42" fmla="*/ 0 w 97"/>
                <a:gd name="T43" fmla="*/ 1 h 35"/>
                <a:gd name="T44" fmla="*/ 0 w 97"/>
                <a:gd name="T45" fmla="*/ 3 h 35"/>
                <a:gd name="T46" fmla="*/ 2 w 97"/>
                <a:gd name="T47" fmla="*/ 4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8"/>
                  </a:lnTo>
                  <a:lnTo>
                    <a:pt x="57" y="22"/>
                  </a:lnTo>
                  <a:lnTo>
                    <a:pt x="69" y="27"/>
                  </a:lnTo>
                  <a:lnTo>
                    <a:pt x="79" y="31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5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1" y="18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2" y="2625"/>
              <a:ext cx="81" cy="19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2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9 w 160"/>
                <a:gd name="T37" fmla="*/ 9 h 37"/>
                <a:gd name="T38" fmla="*/ 154 w 160"/>
                <a:gd name="T39" fmla="*/ 5 h 37"/>
                <a:gd name="T40" fmla="*/ 151 w 160"/>
                <a:gd name="T41" fmla="*/ 3 h 37"/>
                <a:gd name="T42" fmla="*/ 141 w 160"/>
                <a:gd name="T43" fmla="*/ 1 h 37"/>
                <a:gd name="T44" fmla="*/ 131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9 w 160"/>
                <a:gd name="T53" fmla="*/ 8 h 37"/>
                <a:gd name="T54" fmla="*/ 78 w 160"/>
                <a:gd name="T55" fmla="*/ 12 h 37"/>
                <a:gd name="T56" fmla="*/ 69 w 160"/>
                <a:gd name="T57" fmla="*/ 14 h 37"/>
                <a:gd name="T58" fmla="*/ 61 w 160"/>
                <a:gd name="T59" fmla="*/ 15 h 37"/>
                <a:gd name="T60" fmla="*/ 52 w 160"/>
                <a:gd name="T61" fmla="*/ 18 h 37"/>
                <a:gd name="T62" fmla="*/ 44 w 160"/>
                <a:gd name="T63" fmla="*/ 19 h 37"/>
                <a:gd name="T64" fmla="*/ 36 w 160"/>
                <a:gd name="T65" fmla="*/ 21 h 37"/>
                <a:gd name="T66" fmla="*/ 26 w 160"/>
                <a:gd name="T67" fmla="*/ 22 h 37"/>
                <a:gd name="T68" fmla="*/ 18 w 160"/>
                <a:gd name="T69" fmla="*/ 24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2 w 160"/>
                <a:gd name="T77" fmla="*/ 32 h 37"/>
                <a:gd name="T78" fmla="*/ 4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9" y="9"/>
                  </a:lnTo>
                  <a:lnTo>
                    <a:pt x="154" y="5"/>
                  </a:lnTo>
                  <a:lnTo>
                    <a:pt x="151" y="3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9" y="8"/>
                  </a:lnTo>
                  <a:lnTo>
                    <a:pt x="78" y="12"/>
                  </a:lnTo>
                  <a:lnTo>
                    <a:pt x="69" y="14"/>
                  </a:lnTo>
                  <a:lnTo>
                    <a:pt x="61" y="15"/>
                  </a:lnTo>
                  <a:lnTo>
                    <a:pt x="52" y="18"/>
                  </a:lnTo>
                  <a:lnTo>
                    <a:pt x="44" y="19"/>
                  </a:lnTo>
                  <a:lnTo>
                    <a:pt x="36" y="21"/>
                  </a:lnTo>
                  <a:lnTo>
                    <a:pt x="26" y="22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038" y="2629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7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69 w 97"/>
                <a:gd name="T13" fmla="*/ 27 h 35"/>
                <a:gd name="T14" fmla="*/ 80 w 97"/>
                <a:gd name="T15" fmla="*/ 31 h 35"/>
                <a:gd name="T16" fmla="*/ 90 w 97"/>
                <a:gd name="T17" fmla="*/ 35 h 35"/>
                <a:gd name="T18" fmla="*/ 95 w 97"/>
                <a:gd name="T19" fmla="*/ 35 h 35"/>
                <a:gd name="T20" fmla="*/ 97 w 97"/>
                <a:gd name="T21" fmla="*/ 34 h 35"/>
                <a:gd name="T22" fmla="*/ 96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2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7 w 97"/>
                <a:gd name="T35" fmla="*/ 6 h 35"/>
                <a:gd name="T36" fmla="*/ 25 w 97"/>
                <a:gd name="T37" fmla="*/ 4 h 35"/>
                <a:gd name="T38" fmla="*/ 13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3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69" y="27"/>
                  </a:lnTo>
                  <a:lnTo>
                    <a:pt x="80" y="31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2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027" y="2610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1 h 37"/>
                <a:gd name="T24" fmla="*/ 120 w 159"/>
                <a:gd name="T25" fmla="*/ 31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3 h 37"/>
                <a:gd name="T32" fmla="*/ 158 w 159"/>
                <a:gd name="T33" fmla="*/ 19 h 37"/>
                <a:gd name="T34" fmla="*/ 159 w 159"/>
                <a:gd name="T35" fmla="*/ 14 h 37"/>
                <a:gd name="T36" fmla="*/ 158 w 159"/>
                <a:gd name="T37" fmla="*/ 9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0 h 37"/>
                <a:gd name="T44" fmla="*/ 131 w 159"/>
                <a:gd name="T45" fmla="*/ 0 h 37"/>
                <a:gd name="T46" fmla="*/ 119 w 159"/>
                <a:gd name="T47" fmla="*/ 1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8 h 37"/>
                <a:gd name="T54" fmla="*/ 78 w 159"/>
                <a:gd name="T55" fmla="*/ 11 h 37"/>
                <a:gd name="T56" fmla="*/ 68 w 159"/>
                <a:gd name="T57" fmla="*/ 13 h 37"/>
                <a:gd name="T58" fmla="*/ 60 w 159"/>
                <a:gd name="T59" fmla="*/ 15 h 37"/>
                <a:gd name="T60" fmla="*/ 51 w 159"/>
                <a:gd name="T61" fmla="*/ 16 h 37"/>
                <a:gd name="T62" fmla="*/ 43 w 159"/>
                <a:gd name="T63" fmla="*/ 19 h 37"/>
                <a:gd name="T64" fmla="*/ 35 w 159"/>
                <a:gd name="T65" fmla="*/ 20 h 37"/>
                <a:gd name="T66" fmla="*/ 26 w 159"/>
                <a:gd name="T67" fmla="*/ 22 h 37"/>
                <a:gd name="T68" fmla="*/ 18 w 159"/>
                <a:gd name="T69" fmla="*/ 23 h 37"/>
                <a:gd name="T70" fmla="*/ 10 w 159"/>
                <a:gd name="T71" fmla="*/ 26 h 37"/>
                <a:gd name="T72" fmla="*/ 1 w 159"/>
                <a:gd name="T73" fmla="*/ 27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066" y="2654"/>
              <a:ext cx="124" cy="46"/>
            </a:xfrm>
            <a:custGeom>
              <a:avLst/>
              <a:gdLst>
                <a:gd name="T0" fmla="*/ 3 w 248"/>
                <a:gd name="T1" fmla="*/ 5 h 91"/>
                <a:gd name="T2" fmla="*/ 18 w 248"/>
                <a:gd name="T3" fmla="*/ 12 h 91"/>
                <a:gd name="T4" fmla="*/ 32 w 248"/>
                <a:gd name="T5" fmla="*/ 18 h 91"/>
                <a:gd name="T6" fmla="*/ 47 w 248"/>
                <a:gd name="T7" fmla="*/ 25 h 91"/>
                <a:gd name="T8" fmla="*/ 62 w 248"/>
                <a:gd name="T9" fmla="*/ 31 h 91"/>
                <a:gd name="T10" fmla="*/ 78 w 248"/>
                <a:gd name="T11" fmla="*/ 37 h 91"/>
                <a:gd name="T12" fmla="*/ 93 w 248"/>
                <a:gd name="T13" fmla="*/ 43 h 91"/>
                <a:gd name="T14" fmla="*/ 108 w 248"/>
                <a:gd name="T15" fmla="*/ 47 h 91"/>
                <a:gd name="T16" fmla="*/ 124 w 248"/>
                <a:gd name="T17" fmla="*/ 53 h 91"/>
                <a:gd name="T18" fmla="*/ 139 w 248"/>
                <a:gd name="T19" fmla="*/ 58 h 91"/>
                <a:gd name="T20" fmla="*/ 154 w 248"/>
                <a:gd name="T21" fmla="*/ 62 h 91"/>
                <a:gd name="T22" fmla="*/ 170 w 248"/>
                <a:gd name="T23" fmla="*/ 67 h 91"/>
                <a:gd name="T24" fmla="*/ 185 w 248"/>
                <a:gd name="T25" fmla="*/ 71 h 91"/>
                <a:gd name="T26" fmla="*/ 201 w 248"/>
                <a:gd name="T27" fmla="*/ 76 h 91"/>
                <a:gd name="T28" fmla="*/ 216 w 248"/>
                <a:gd name="T29" fmla="*/ 82 h 91"/>
                <a:gd name="T30" fmla="*/ 232 w 248"/>
                <a:gd name="T31" fmla="*/ 86 h 91"/>
                <a:gd name="T32" fmla="*/ 247 w 248"/>
                <a:gd name="T33" fmla="*/ 91 h 91"/>
                <a:gd name="T34" fmla="*/ 248 w 248"/>
                <a:gd name="T35" fmla="*/ 90 h 91"/>
                <a:gd name="T36" fmla="*/ 247 w 248"/>
                <a:gd name="T37" fmla="*/ 88 h 91"/>
                <a:gd name="T38" fmla="*/ 246 w 248"/>
                <a:gd name="T39" fmla="*/ 85 h 91"/>
                <a:gd name="T40" fmla="*/ 244 w 248"/>
                <a:gd name="T41" fmla="*/ 84 h 91"/>
                <a:gd name="T42" fmla="*/ 229 w 248"/>
                <a:gd name="T43" fmla="*/ 78 h 91"/>
                <a:gd name="T44" fmla="*/ 214 w 248"/>
                <a:gd name="T45" fmla="*/ 73 h 91"/>
                <a:gd name="T46" fmla="*/ 199 w 248"/>
                <a:gd name="T47" fmla="*/ 67 h 91"/>
                <a:gd name="T48" fmla="*/ 183 w 248"/>
                <a:gd name="T49" fmla="*/ 62 h 91"/>
                <a:gd name="T50" fmla="*/ 168 w 248"/>
                <a:gd name="T51" fmla="*/ 58 h 91"/>
                <a:gd name="T52" fmla="*/ 153 w 248"/>
                <a:gd name="T53" fmla="*/ 53 h 91"/>
                <a:gd name="T54" fmla="*/ 137 w 248"/>
                <a:gd name="T55" fmla="*/ 48 h 91"/>
                <a:gd name="T56" fmla="*/ 122 w 248"/>
                <a:gd name="T57" fmla="*/ 44 h 91"/>
                <a:gd name="T58" fmla="*/ 107 w 248"/>
                <a:gd name="T59" fmla="*/ 39 h 91"/>
                <a:gd name="T60" fmla="*/ 91 w 248"/>
                <a:gd name="T61" fmla="*/ 35 h 91"/>
                <a:gd name="T62" fmla="*/ 76 w 248"/>
                <a:gd name="T63" fmla="*/ 29 h 91"/>
                <a:gd name="T64" fmla="*/ 61 w 248"/>
                <a:gd name="T65" fmla="*/ 24 h 91"/>
                <a:gd name="T66" fmla="*/ 46 w 248"/>
                <a:gd name="T67" fmla="*/ 18 h 91"/>
                <a:gd name="T68" fmla="*/ 31 w 248"/>
                <a:gd name="T69" fmla="*/ 13 h 91"/>
                <a:gd name="T70" fmla="*/ 16 w 248"/>
                <a:gd name="T71" fmla="*/ 7 h 91"/>
                <a:gd name="T72" fmla="*/ 1 w 248"/>
                <a:gd name="T73" fmla="*/ 0 h 91"/>
                <a:gd name="T74" fmla="*/ 0 w 248"/>
                <a:gd name="T75" fmla="*/ 0 h 91"/>
                <a:gd name="T76" fmla="*/ 1 w 248"/>
                <a:gd name="T77" fmla="*/ 2 h 91"/>
                <a:gd name="T78" fmla="*/ 2 w 248"/>
                <a:gd name="T79" fmla="*/ 3 h 91"/>
                <a:gd name="T80" fmla="*/ 3 w 248"/>
                <a:gd name="T81" fmla="*/ 5 h 91"/>
                <a:gd name="T82" fmla="*/ 3 w 248"/>
                <a:gd name="T83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91">
                  <a:moveTo>
                    <a:pt x="3" y="5"/>
                  </a:moveTo>
                  <a:lnTo>
                    <a:pt x="18" y="12"/>
                  </a:lnTo>
                  <a:lnTo>
                    <a:pt x="32" y="18"/>
                  </a:lnTo>
                  <a:lnTo>
                    <a:pt x="47" y="25"/>
                  </a:lnTo>
                  <a:lnTo>
                    <a:pt x="62" y="31"/>
                  </a:lnTo>
                  <a:lnTo>
                    <a:pt x="78" y="37"/>
                  </a:lnTo>
                  <a:lnTo>
                    <a:pt x="93" y="43"/>
                  </a:lnTo>
                  <a:lnTo>
                    <a:pt x="108" y="47"/>
                  </a:lnTo>
                  <a:lnTo>
                    <a:pt x="124" y="53"/>
                  </a:lnTo>
                  <a:lnTo>
                    <a:pt x="139" y="58"/>
                  </a:lnTo>
                  <a:lnTo>
                    <a:pt x="154" y="62"/>
                  </a:lnTo>
                  <a:lnTo>
                    <a:pt x="170" y="67"/>
                  </a:lnTo>
                  <a:lnTo>
                    <a:pt x="185" y="71"/>
                  </a:lnTo>
                  <a:lnTo>
                    <a:pt x="201" y="76"/>
                  </a:lnTo>
                  <a:lnTo>
                    <a:pt x="216" y="82"/>
                  </a:lnTo>
                  <a:lnTo>
                    <a:pt x="232" y="86"/>
                  </a:lnTo>
                  <a:lnTo>
                    <a:pt x="247" y="91"/>
                  </a:lnTo>
                  <a:lnTo>
                    <a:pt x="248" y="90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4" y="84"/>
                  </a:lnTo>
                  <a:lnTo>
                    <a:pt x="229" y="78"/>
                  </a:lnTo>
                  <a:lnTo>
                    <a:pt x="214" y="73"/>
                  </a:lnTo>
                  <a:lnTo>
                    <a:pt x="199" y="67"/>
                  </a:lnTo>
                  <a:lnTo>
                    <a:pt x="183" y="62"/>
                  </a:lnTo>
                  <a:lnTo>
                    <a:pt x="168" y="58"/>
                  </a:lnTo>
                  <a:lnTo>
                    <a:pt x="153" y="53"/>
                  </a:lnTo>
                  <a:lnTo>
                    <a:pt x="137" y="48"/>
                  </a:lnTo>
                  <a:lnTo>
                    <a:pt x="122" y="44"/>
                  </a:lnTo>
                  <a:lnTo>
                    <a:pt x="107" y="39"/>
                  </a:lnTo>
                  <a:lnTo>
                    <a:pt x="91" y="35"/>
                  </a:lnTo>
                  <a:lnTo>
                    <a:pt x="76" y="29"/>
                  </a:lnTo>
                  <a:lnTo>
                    <a:pt x="61" y="24"/>
                  </a:lnTo>
                  <a:lnTo>
                    <a:pt x="46" y="18"/>
                  </a:lnTo>
                  <a:lnTo>
                    <a:pt x="31" y="13"/>
                  </a:lnTo>
                  <a:lnTo>
                    <a:pt x="16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602" y="2644"/>
              <a:ext cx="514" cy="99"/>
            </a:xfrm>
            <a:custGeom>
              <a:avLst/>
              <a:gdLst>
                <a:gd name="T0" fmla="*/ 995 w 1027"/>
                <a:gd name="T1" fmla="*/ 6 h 197"/>
                <a:gd name="T2" fmla="*/ 930 w 1027"/>
                <a:gd name="T3" fmla="*/ 16 h 197"/>
                <a:gd name="T4" fmla="*/ 865 w 1027"/>
                <a:gd name="T5" fmla="*/ 26 h 197"/>
                <a:gd name="T6" fmla="*/ 801 w 1027"/>
                <a:gd name="T7" fmla="*/ 36 h 197"/>
                <a:gd name="T8" fmla="*/ 736 w 1027"/>
                <a:gd name="T9" fmla="*/ 45 h 197"/>
                <a:gd name="T10" fmla="*/ 672 w 1027"/>
                <a:gd name="T11" fmla="*/ 54 h 197"/>
                <a:gd name="T12" fmla="*/ 607 w 1027"/>
                <a:gd name="T13" fmla="*/ 65 h 197"/>
                <a:gd name="T14" fmla="*/ 543 w 1027"/>
                <a:gd name="T15" fmla="*/ 74 h 197"/>
                <a:gd name="T16" fmla="*/ 478 w 1027"/>
                <a:gd name="T17" fmla="*/ 86 h 197"/>
                <a:gd name="T18" fmla="*/ 416 w 1027"/>
                <a:gd name="T19" fmla="*/ 98 h 197"/>
                <a:gd name="T20" fmla="*/ 353 w 1027"/>
                <a:gd name="T21" fmla="*/ 112 h 197"/>
                <a:gd name="T22" fmla="*/ 290 w 1027"/>
                <a:gd name="T23" fmla="*/ 127 h 197"/>
                <a:gd name="T24" fmla="*/ 227 w 1027"/>
                <a:gd name="T25" fmla="*/ 142 h 197"/>
                <a:gd name="T26" fmla="*/ 165 w 1027"/>
                <a:gd name="T27" fmla="*/ 157 h 197"/>
                <a:gd name="T28" fmla="*/ 101 w 1027"/>
                <a:gd name="T29" fmla="*/ 171 h 197"/>
                <a:gd name="T30" fmla="*/ 38 w 1027"/>
                <a:gd name="T31" fmla="*/ 183 h 197"/>
                <a:gd name="T32" fmla="*/ 3 w 1027"/>
                <a:gd name="T33" fmla="*/ 190 h 197"/>
                <a:gd name="T34" fmla="*/ 0 w 1027"/>
                <a:gd name="T35" fmla="*/ 196 h 197"/>
                <a:gd name="T36" fmla="*/ 31 w 1027"/>
                <a:gd name="T37" fmla="*/ 194 h 197"/>
                <a:gd name="T38" fmla="*/ 90 w 1027"/>
                <a:gd name="T39" fmla="*/ 186 h 197"/>
                <a:gd name="T40" fmla="*/ 149 w 1027"/>
                <a:gd name="T41" fmla="*/ 174 h 197"/>
                <a:gd name="T42" fmla="*/ 206 w 1027"/>
                <a:gd name="T43" fmla="*/ 160 h 197"/>
                <a:gd name="T44" fmla="*/ 265 w 1027"/>
                <a:gd name="T45" fmla="*/ 145 h 197"/>
                <a:gd name="T46" fmla="*/ 323 w 1027"/>
                <a:gd name="T47" fmla="*/ 130 h 197"/>
                <a:gd name="T48" fmla="*/ 380 w 1027"/>
                <a:gd name="T49" fmla="*/ 115 h 197"/>
                <a:gd name="T50" fmla="*/ 438 w 1027"/>
                <a:gd name="T51" fmla="*/ 102 h 197"/>
                <a:gd name="T52" fmla="*/ 501 w 1027"/>
                <a:gd name="T53" fmla="*/ 89 h 197"/>
                <a:gd name="T54" fmla="*/ 572 w 1027"/>
                <a:gd name="T55" fmla="*/ 77 h 197"/>
                <a:gd name="T56" fmla="*/ 642 w 1027"/>
                <a:gd name="T57" fmla="*/ 65 h 197"/>
                <a:gd name="T58" fmla="*/ 712 w 1027"/>
                <a:gd name="T59" fmla="*/ 54 h 197"/>
                <a:gd name="T60" fmla="*/ 781 w 1027"/>
                <a:gd name="T61" fmla="*/ 43 h 197"/>
                <a:gd name="T62" fmla="*/ 852 w 1027"/>
                <a:gd name="T63" fmla="*/ 33 h 197"/>
                <a:gd name="T64" fmla="*/ 921 w 1027"/>
                <a:gd name="T65" fmla="*/ 20 h 197"/>
                <a:gd name="T66" fmla="*/ 991 w 1027"/>
                <a:gd name="T67" fmla="*/ 8 h 197"/>
                <a:gd name="T68" fmla="*/ 1027 w 1027"/>
                <a:gd name="T69" fmla="*/ 1 h 197"/>
                <a:gd name="T70" fmla="*/ 1027 w 1027"/>
                <a:gd name="T71" fmla="*/ 0 h 197"/>
                <a:gd name="T72" fmla="*/ 1027 w 102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7" h="197">
                  <a:moveTo>
                    <a:pt x="1027" y="0"/>
                  </a:moveTo>
                  <a:lnTo>
                    <a:pt x="995" y="6"/>
                  </a:lnTo>
                  <a:lnTo>
                    <a:pt x="962" y="11"/>
                  </a:lnTo>
                  <a:lnTo>
                    <a:pt x="930" y="16"/>
                  </a:lnTo>
                  <a:lnTo>
                    <a:pt x="898" y="21"/>
                  </a:lnTo>
                  <a:lnTo>
                    <a:pt x="865" y="26"/>
                  </a:lnTo>
                  <a:lnTo>
                    <a:pt x="833" y="31"/>
                  </a:lnTo>
                  <a:lnTo>
                    <a:pt x="801" y="36"/>
                  </a:lnTo>
                  <a:lnTo>
                    <a:pt x="769" y="41"/>
                  </a:lnTo>
                  <a:lnTo>
                    <a:pt x="736" y="45"/>
                  </a:lnTo>
                  <a:lnTo>
                    <a:pt x="704" y="50"/>
                  </a:lnTo>
                  <a:lnTo>
                    <a:pt x="672" y="54"/>
                  </a:lnTo>
                  <a:lnTo>
                    <a:pt x="640" y="59"/>
                  </a:lnTo>
                  <a:lnTo>
                    <a:pt x="607" y="65"/>
                  </a:lnTo>
                  <a:lnTo>
                    <a:pt x="575" y="69"/>
                  </a:lnTo>
                  <a:lnTo>
                    <a:pt x="543" y="74"/>
                  </a:lnTo>
                  <a:lnTo>
                    <a:pt x="510" y="80"/>
                  </a:lnTo>
                  <a:lnTo>
                    <a:pt x="478" y="86"/>
                  </a:lnTo>
                  <a:lnTo>
                    <a:pt x="447" y="91"/>
                  </a:lnTo>
                  <a:lnTo>
                    <a:pt x="416" y="98"/>
                  </a:lnTo>
                  <a:lnTo>
                    <a:pt x="384" y="105"/>
                  </a:lnTo>
                  <a:lnTo>
                    <a:pt x="353" y="112"/>
                  </a:lnTo>
                  <a:lnTo>
                    <a:pt x="321" y="119"/>
                  </a:lnTo>
                  <a:lnTo>
                    <a:pt x="290" y="127"/>
                  </a:lnTo>
                  <a:lnTo>
                    <a:pt x="258" y="134"/>
                  </a:lnTo>
                  <a:lnTo>
                    <a:pt x="227" y="142"/>
                  </a:lnTo>
                  <a:lnTo>
                    <a:pt x="196" y="150"/>
                  </a:lnTo>
                  <a:lnTo>
                    <a:pt x="165" y="157"/>
                  </a:lnTo>
                  <a:lnTo>
                    <a:pt x="132" y="164"/>
                  </a:lnTo>
                  <a:lnTo>
                    <a:pt x="101" y="171"/>
                  </a:lnTo>
                  <a:lnTo>
                    <a:pt x="69" y="178"/>
                  </a:lnTo>
                  <a:lnTo>
                    <a:pt x="38" y="183"/>
                  </a:lnTo>
                  <a:lnTo>
                    <a:pt x="6" y="189"/>
                  </a:lnTo>
                  <a:lnTo>
                    <a:pt x="3" y="190"/>
                  </a:lnTo>
                  <a:lnTo>
                    <a:pt x="1" y="194"/>
                  </a:lnTo>
                  <a:lnTo>
                    <a:pt x="0" y="196"/>
                  </a:lnTo>
                  <a:lnTo>
                    <a:pt x="1" y="197"/>
                  </a:lnTo>
                  <a:lnTo>
                    <a:pt x="31" y="194"/>
                  </a:lnTo>
                  <a:lnTo>
                    <a:pt x="60" y="190"/>
                  </a:lnTo>
                  <a:lnTo>
                    <a:pt x="90" y="186"/>
                  </a:lnTo>
                  <a:lnTo>
                    <a:pt x="120" y="180"/>
                  </a:lnTo>
                  <a:lnTo>
                    <a:pt x="149" y="174"/>
                  </a:lnTo>
                  <a:lnTo>
                    <a:pt x="177" y="167"/>
                  </a:lnTo>
                  <a:lnTo>
                    <a:pt x="206" y="160"/>
                  </a:lnTo>
                  <a:lnTo>
                    <a:pt x="236" y="152"/>
                  </a:lnTo>
                  <a:lnTo>
                    <a:pt x="265" y="145"/>
                  </a:lnTo>
                  <a:lnTo>
                    <a:pt x="294" y="137"/>
                  </a:lnTo>
                  <a:lnTo>
                    <a:pt x="323" y="130"/>
                  </a:lnTo>
                  <a:lnTo>
                    <a:pt x="351" y="122"/>
                  </a:lnTo>
                  <a:lnTo>
                    <a:pt x="380" y="115"/>
                  </a:lnTo>
                  <a:lnTo>
                    <a:pt x="409" y="109"/>
                  </a:lnTo>
                  <a:lnTo>
                    <a:pt x="438" y="102"/>
                  </a:lnTo>
                  <a:lnTo>
                    <a:pt x="467" y="96"/>
                  </a:lnTo>
                  <a:lnTo>
                    <a:pt x="501" y="89"/>
                  </a:lnTo>
                  <a:lnTo>
                    <a:pt x="537" y="83"/>
                  </a:lnTo>
                  <a:lnTo>
                    <a:pt x="572" y="77"/>
                  </a:lnTo>
                  <a:lnTo>
                    <a:pt x="606" y="71"/>
                  </a:lnTo>
                  <a:lnTo>
                    <a:pt x="642" y="65"/>
                  </a:lnTo>
                  <a:lnTo>
                    <a:pt x="676" y="60"/>
                  </a:lnTo>
                  <a:lnTo>
                    <a:pt x="712" y="54"/>
                  </a:lnTo>
                  <a:lnTo>
                    <a:pt x="747" y="49"/>
                  </a:lnTo>
                  <a:lnTo>
                    <a:pt x="781" y="43"/>
                  </a:lnTo>
                  <a:lnTo>
                    <a:pt x="817" y="37"/>
                  </a:lnTo>
                  <a:lnTo>
                    <a:pt x="852" y="33"/>
                  </a:lnTo>
                  <a:lnTo>
                    <a:pt x="886" y="27"/>
                  </a:lnTo>
                  <a:lnTo>
                    <a:pt x="921" y="20"/>
                  </a:lnTo>
                  <a:lnTo>
                    <a:pt x="957" y="14"/>
                  </a:lnTo>
                  <a:lnTo>
                    <a:pt x="991" y="8"/>
                  </a:lnTo>
                  <a:lnTo>
                    <a:pt x="1026" y="1"/>
                  </a:lnTo>
                  <a:lnTo>
                    <a:pt x="1027" y="1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76" y="2669"/>
              <a:ext cx="194" cy="30"/>
            </a:xfrm>
            <a:custGeom>
              <a:avLst/>
              <a:gdLst>
                <a:gd name="T0" fmla="*/ 387 w 389"/>
                <a:gd name="T1" fmla="*/ 0 h 60"/>
                <a:gd name="T2" fmla="*/ 363 w 389"/>
                <a:gd name="T3" fmla="*/ 1 h 60"/>
                <a:gd name="T4" fmla="*/ 340 w 389"/>
                <a:gd name="T5" fmla="*/ 3 h 60"/>
                <a:gd name="T6" fmla="*/ 316 w 389"/>
                <a:gd name="T7" fmla="*/ 6 h 60"/>
                <a:gd name="T8" fmla="*/ 293 w 389"/>
                <a:gd name="T9" fmla="*/ 8 h 60"/>
                <a:gd name="T10" fmla="*/ 269 w 389"/>
                <a:gd name="T11" fmla="*/ 11 h 60"/>
                <a:gd name="T12" fmla="*/ 246 w 389"/>
                <a:gd name="T13" fmla="*/ 14 h 60"/>
                <a:gd name="T14" fmla="*/ 221 w 389"/>
                <a:gd name="T15" fmla="*/ 18 h 60"/>
                <a:gd name="T16" fmla="*/ 198 w 389"/>
                <a:gd name="T17" fmla="*/ 22 h 60"/>
                <a:gd name="T18" fmla="*/ 174 w 389"/>
                <a:gd name="T19" fmla="*/ 25 h 60"/>
                <a:gd name="T20" fmla="*/ 151 w 389"/>
                <a:gd name="T21" fmla="*/ 29 h 60"/>
                <a:gd name="T22" fmla="*/ 127 w 389"/>
                <a:gd name="T23" fmla="*/ 33 h 60"/>
                <a:gd name="T24" fmla="*/ 104 w 389"/>
                <a:gd name="T25" fmla="*/ 37 h 60"/>
                <a:gd name="T26" fmla="*/ 80 w 389"/>
                <a:gd name="T27" fmla="*/ 41 h 60"/>
                <a:gd name="T28" fmla="*/ 57 w 389"/>
                <a:gd name="T29" fmla="*/ 45 h 60"/>
                <a:gd name="T30" fmla="*/ 32 w 389"/>
                <a:gd name="T31" fmla="*/ 48 h 60"/>
                <a:gd name="T32" fmla="*/ 9 w 389"/>
                <a:gd name="T33" fmla="*/ 52 h 60"/>
                <a:gd name="T34" fmla="*/ 6 w 389"/>
                <a:gd name="T35" fmla="*/ 54 h 60"/>
                <a:gd name="T36" fmla="*/ 2 w 389"/>
                <a:gd name="T37" fmla="*/ 56 h 60"/>
                <a:gd name="T38" fmla="*/ 0 w 389"/>
                <a:gd name="T39" fmla="*/ 59 h 60"/>
                <a:gd name="T40" fmla="*/ 2 w 389"/>
                <a:gd name="T41" fmla="*/ 60 h 60"/>
                <a:gd name="T42" fmla="*/ 27 w 389"/>
                <a:gd name="T43" fmla="*/ 57 h 60"/>
                <a:gd name="T44" fmla="*/ 50 w 389"/>
                <a:gd name="T45" fmla="*/ 55 h 60"/>
                <a:gd name="T46" fmla="*/ 74 w 389"/>
                <a:gd name="T47" fmla="*/ 53 h 60"/>
                <a:gd name="T48" fmla="*/ 98 w 389"/>
                <a:gd name="T49" fmla="*/ 49 h 60"/>
                <a:gd name="T50" fmla="*/ 121 w 389"/>
                <a:gd name="T51" fmla="*/ 45 h 60"/>
                <a:gd name="T52" fmla="*/ 145 w 389"/>
                <a:gd name="T53" fmla="*/ 41 h 60"/>
                <a:gd name="T54" fmla="*/ 168 w 389"/>
                <a:gd name="T55" fmla="*/ 37 h 60"/>
                <a:gd name="T56" fmla="*/ 193 w 389"/>
                <a:gd name="T57" fmla="*/ 32 h 60"/>
                <a:gd name="T58" fmla="*/ 217 w 389"/>
                <a:gd name="T59" fmla="*/ 29 h 60"/>
                <a:gd name="T60" fmla="*/ 240 w 389"/>
                <a:gd name="T61" fmla="*/ 24 h 60"/>
                <a:gd name="T62" fmla="*/ 264 w 389"/>
                <a:gd name="T63" fmla="*/ 19 h 60"/>
                <a:gd name="T64" fmla="*/ 287 w 389"/>
                <a:gd name="T65" fmla="*/ 16 h 60"/>
                <a:gd name="T66" fmla="*/ 311 w 389"/>
                <a:gd name="T67" fmla="*/ 12 h 60"/>
                <a:gd name="T68" fmla="*/ 336 w 389"/>
                <a:gd name="T69" fmla="*/ 9 h 60"/>
                <a:gd name="T70" fmla="*/ 359 w 389"/>
                <a:gd name="T71" fmla="*/ 7 h 60"/>
                <a:gd name="T72" fmla="*/ 383 w 389"/>
                <a:gd name="T73" fmla="*/ 4 h 60"/>
                <a:gd name="T74" fmla="*/ 385 w 389"/>
                <a:gd name="T75" fmla="*/ 3 h 60"/>
                <a:gd name="T76" fmla="*/ 387 w 389"/>
                <a:gd name="T77" fmla="*/ 2 h 60"/>
                <a:gd name="T78" fmla="*/ 389 w 389"/>
                <a:gd name="T79" fmla="*/ 1 h 60"/>
                <a:gd name="T80" fmla="*/ 387 w 389"/>
                <a:gd name="T81" fmla="*/ 0 h 60"/>
                <a:gd name="T82" fmla="*/ 387 w 389"/>
                <a:gd name="T8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9" h="60">
                  <a:moveTo>
                    <a:pt x="387" y="0"/>
                  </a:moveTo>
                  <a:lnTo>
                    <a:pt x="363" y="1"/>
                  </a:lnTo>
                  <a:lnTo>
                    <a:pt x="340" y="3"/>
                  </a:lnTo>
                  <a:lnTo>
                    <a:pt x="316" y="6"/>
                  </a:lnTo>
                  <a:lnTo>
                    <a:pt x="293" y="8"/>
                  </a:lnTo>
                  <a:lnTo>
                    <a:pt x="269" y="11"/>
                  </a:lnTo>
                  <a:lnTo>
                    <a:pt x="246" y="14"/>
                  </a:lnTo>
                  <a:lnTo>
                    <a:pt x="221" y="18"/>
                  </a:lnTo>
                  <a:lnTo>
                    <a:pt x="198" y="22"/>
                  </a:lnTo>
                  <a:lnTo>
                    <a:pt x="174" y="25"/>
                  </a:lnTo>
                  <a:lnTo>
                    <a:pt x="151" y="29"/>
                  </a:lnTo>
                  <a:lnTo>
                    <a:pt x="127" y="33"/>
                  </a:lnTo>
                  <a:lnTo>
                    <a:pt x="104" y="37"/>
                  </a:lnTo>
                  <a:lnTo>
                    <a:pt x="80" y="41"/>
                  </a:lnTo>
                  <a:lnTo>
                    <a:pt x="57" y="45"/>
                  </a:lnTo>
                  <a:lnTo>
                    <a:pt x="32" y="48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7" y="57"/>
                  </a:lnTo>
                  <a:lnTo>
                    <a:pt x="50" y="55"/>
                  </a:lnTo>
                  <a:lnTo>
                    <a:pt x="74" y="53"/>
                  </a:lnTo>
                  <a:lnTo>
                    <a:pt x="98" y="49"/>
                  </a:lnTo>
                  <a:lnTo>
                    <a:pt x="121" y="45"/>
                  </a:lnTo>
                  <a:lnTo>
                    <a:pt x="145" y="41"/>
                  </a:lnTo>
                  <a:lnTo>
                    <a:pt x="168" y="37"/>
                  </a:lnTo>
                  <a:lnTo>
                    <a:pt x="193" y="32"/>
                  </a:lnTo>
                  <a:lnTo>
                    <a:pt x="217" y="29"/>
                  </a:lnTo>
                  <a:lnTo>
                    <a:pt x="240" y="24"/>
                  </a:lnTo>
                  <a:lnTo>
                    <a:pt x="264" y="19"/>
                  </a:lnTo>
                  <a:lnTo>
                    <a:pt x="287" y="16"/>
                  </a:lnTo>
                  <a:lnTo>
                    <a:pt x="311" y="12"/>
                  </a:lnTo>
                  <a:lnTo>
                    <a:pt x="336" y="9"/>
                  </a:lnTo>
                  <a:lnTo>
                    <a:pt x="359" y="7"/>
                  </a:lnTo>
                  <a:lnTo>
                    <a:pt x="383" y="4"/>
                  </a:lnTo>
                  <a:lnTo>
                    <a:pt x="385" y="3"/>
                  </a:lnTo>
                  <a:lnTo>
                    <a:pt x="387" y="2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954" y="2749"/>
              <a:ext cx="257" cy="76"/>
            </a:xfrm>
            <a:custGeom>
              <a:avLst/>
              <a:gdLst>
                <a:gd name="T0" fmla="*/ 496 w 514"/>
                <a:gd name="T1" fmla="*/ 5 h 152"/>
                <a:gd name="T2" fmla="*/ 464 w 514"/>
                <a:gd name="T3" fmla="*/ 15 h 152"/>
                <a:gd name="T4" fmla="*/ 432 w 514"/>
                <a:gd name="T5" fmla="*/ 24 h 152"/>
                <a:gd name="T6" fmla="*/ 401 w 514"/>
                <a:gd name="T7" fmla="*/ 35 h 152"/>
                <a:gd name="T8" fmla="*/ 369 w 514"/>
                <a:gd name="T9" fmla="*/ 43 h 152"/>
                <a:gd name="T10" fmla="*/ 336 w 514"/>
                <a:gd name="T11" fmla="*/ 52 h 152"/>
                <a:gd name="T12" fmla="*/ 304 w 514"/>
                <a:gd name="T13" fmla="*/ 60 h 152"/>
                <a:gd name="T14" fmla="*/ 272 w 514"/>
                <a:gd name="T15" fmla="*/ 67 h 152"/>
                <a:gd name="T16" fmla="*/ 241 w 514"/>
                <a:gd name="T17" fmla="*/ 74 h 152"/>
                <a:gd name="T18" fmla="*/ 210 w 514"/>
                <a:gd name="T19" fmla="*/ 80 h 152"/>
                <a:gd name="T20" fmla="*/ 179 w 514"/>
                <a:gd name="T21" fmla="*/ 85 h 152"/>
                <a:gd name="T22" fmla="*/ 147 w 514"/>
                <a:gd name="T23" fmla="*/ 92 h 152"/>
                <a:gd name="T24" fmla="*/ 116 w 514"/>
                <a:gd name="T25" fmla="*/ 100 h 152"/>
                <a:gd name="T26" fmla="*/ 85 w 514"/>
                <a:gd name="T27" fmla="*/ 108 h 152"/>
                <a:gd name="T28" fmla="*/ 55 w 514"/>
                <a:gd name="T29" fmla="*/ 118 h 152"/>
                <a:gd name="T30" fmla="*/ 25 w 514"/>
                <a:gd name="T31" fmla="*/ 128 h 152"/>
                <a:gd name="T32" fmla="*/ 6 w 514"/>
                <a:gd name="T33" fmla="*/ 138 h 152"/>
                <a:gd name="T34" fmla="*/ 0 w 514"/>
                <a:gd name="T35" fmla="*/ 151 h 152"/>
                <a:gd name="T36" fmla="*/ 23 w 514"/>
                <a:gd name="T37" fmla="*/ 149 h 152"/>
                <a:gd name="T38" fmla="*/ 59 w 514"/>
                <a:gd name="T39" fmla="*/ 139 h 152"/>
                <a:gd name="T40" fmla="*/ 93 w 514"/>
                <a:gd name="T41" fmla="*/ 130 h 152"/>
                <a:gd name="T42" fmla="*/ 128 w 514"/>
                <a:gd name="T43" fmla="*/ 121 h 152"/>
                <a:gd name="T44" fmla="*/ 164 w 514"/>
                <a:gd name="T45" fmla="*/ 111 h 152"/>
                <a:gd name="T46" fmla="*/ 198 w 514"/>
                <a:gd name="T47" fmla="*/ 101 h 152"/>
                <a:gd name="T48" fmla="*/ 233 w 514"/>
                <a:gd name="T49" fmla="*/ 91 h 152"/>
                <a:gd name="T50" fmla="*/ 267 w 514"/>
                <a:gd name="T51" fmla="*/ 82 h 152"/>
                <a:gd name="T52" fmla="*/ 298 w 514"/>
                <a:gd name="T53" fmla="*/ 74 h 152"/>
                <a:gd name="T54" fmla="*/ 327 w 514"/>
                <a:gd name="T55" fmla="*/ 66 h 152"/>
                <a:gd name="T56" fmla="*/ 355 w 514"/>
                <a:gd name="T57" fmla="*/ 58 h 152"/>
                <a:gd name="T58" fmla="*/ 383 w 514"/>
                <a:gd name="T59" fmla="*/ 50 h 152"/>
                <a:gd name="T60" fmla="*/ 410 w 514"/>
                <a:gd name="T61" fmla="*/ 40 h 152"/>
                <a:gd name="T62" fmla="*/ 438 w 514"/>
                <a:gd name="T63" fmla="*/ 31 h 152"/>
                <a:gd name="T64" fmla="*/ 466 w 514"/>
                <a:gd name="T65" fmla="*/ 22 h 152"/>
                <a:gd name="T66" fmla="*/ 493 w 514"/>
                <a:gd name="T67" fmla="*/ 13 h 152"/>
                <a:gd name="T68" fmla="*/ 509 w 514"/>
                <a:gd name="T69" fmla="*/ 6 h 152"/>
                <a:gd name="T70" fmla="*/ 514 w 514"/>
                <a:gd name="T71" fmla="*/ 1 h 152"/>
                <a:gd name="T72" fmla="*/ 512 w 514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4" h="152">
                  <a:moveTo>
                    <a:pt x="512" y="0"/>
                  </a:moveTo>
                  <a:lnTo>
                    <a:pt x="496" y="5"/>
                  </a:lnTo>
                  <a:lnTo>
                    <a:pt x="481" y="10"/>
                  </a:lnTo>
                  <a:lnTo>
                    <a:pt x="464" y="15"/>
                  </a:lnTo>
                  <a:lnTo>
                    <a:pt x="448" y="20"/>
                  </a:lnTo>
                  <a:lnTo>
                    <a:pt x="432" y="24"/>
                  </a:lnTo>
                  <a:lnTo>
                    <a:pt x="416" y="29"/>
                  </a:lnTo>
                  <a:lnTo>
                    <a:pt x="401" y="35"/>
                  </a:lnTo>
                  <a:lnTo>
                    <a:pt x="385" y="38"/>
                  </a:lnTo>
                  <a:lnTo>
                    <a:pt x="369" y="43"/>
                  </a:lnTo>
                  <a:lnTo>
                    <a:pt x="353" y="47"/>
                  </a:lnTo>
                  <a:lnTo>
                    <a:pt x="336" y="52"/>
                  </a:lnTo>
                  <a:lnTo>
                    <a:pt x="320" y="55"/>
                  </a:lnTo>
                  <a:lnTo>
                    <a:pt x="304" y="60"/>
                  </a:lnTo>
                  <a:lnTo>
                    <a:pt x="288" y="63"/>
                  </a:lnTo>
                  <a:lnTo>
                    <a:pt x="272" y="67"/>
                  </a:lnTo>
                  <a:lnTo>
                    <a:pt x="256" y="70"/>
                  </a:lnTo>
                  <a:lnTo>
                    <a:pt x="241" y="74"/>
                  </a:lnTo>
                  <a:lnTo>
                    <a:pt x="226" y="76"/>
                  </a:lnTo>
                  <a:lnTo>
                    <a:pt x="210" y="80"/>
                  </a:lnTo>
                  <a:lnTo>
                    <a:pt x="195" y="83"/>
                  </a:lnTo>
                  <a:lnTo>
                    <a:pt x="179" y="85"/>
                  </a:lnTo>
                  <a:lnTo>
                    <a:pt x="164" y="89"/>
                  </a:lnTo>
                  <a:lnTo>
                    <a:pt x="147" y="92"/>
                  </a:lnTo>
                  <a:lnTo>
                    <a:pt x="132" y="96"/>
                  </a:lnTo>
                  <a:lnTo>
                    <a:pt x="116" y="100"/>
                  </a:lnTo>
                  <a:lnTo>
                    <a:pt x="101" y="104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8"/>
                  </a:lnTo>
                  <a:lnTo>
                    <a:pt x="40" y="122"/>
                  </a:lnTo>
                  <a:lnTo>
                    <a:pt x="25" y="128"/>
                  </a:lnTo>
                  <a:lnTo>
                    <a:pt x="11" y="134"/>
                  </a:lnTo>
                  <a:lnTo>
                    <a:pt x="6" y="138"/>
                  </a:lnTo>
                  <a:lnTo>
                    <a:pt x="1" y="144"/>
                  </a:lnTo>
                  <a:lnTo>
                    <a:pt x="0" y="151"/>
                  </a:lnTo>
                  <a:lnTo>
                    <a:pt x="6" y="152"/>
                  </a:lnTo>
                  <a:lnTo>
                    <a:pt x="23" y="149"/>
                  </a:lnTo>
                  <a:lnTo>
                    <a:pt x="40" y="144"/>
                  </a:lnTo>
                  <a:lnTo>
                    <a:pt x="59" y="139"/>
                  </a:lnTo>
                  <a:lnTo>
                    <a:pt x="76" y="135"/>
                  </a:lnTo>
                  <a:lnTo>
                    <a:pt x="93" y="130"/>
                  </a:lnTo>
                  <a:lnTo>
                    <a:pt x="111" y="126"/>
                  </a:lnTo>
                  <a:lnTo>
                    <a:pt x="128" y="121"/>
                  </a:lnTo>
                  <a:lnTo>
                    <a:pt x="145" y="116"/>
                  </a:lnTo>
                  <a:lnTo>
                    <a:pt x="164" y="111"/>
                  </a:lnTo>
                  <a:lnTo>
                    <a:pt x="181" y="106"/>
                  </a:lnTo>
                  <a:lnTo>
                    <a:pt x="198" y="101"/>
                  </a:lnTo>
                  <a:lnTo>
                    <a:pt x="215" y="96"/>
                  </a:lnTo>
                  <a:lnTo>
                    <a:pt x="233" y="91"/>
                  </a:lnTo>
                  <a:lnTo>
                    <a:pt x="250" y="86"/>
                  </a:lnTo>
                  <a:lnTo>
                    <a:pt x="267" y="82"/>
                  </a:lnTo>
                  <a:lnTo>
                    <a:pt x="285" y="77"/>
                  </a:lnTo>
                  <a:lnTo>
                    <a:pt x="298" y="74"/>
                  </a:lnTo>
                  <a:lnTo>
                    <a:pt x="313" y="70"/>
                  </a:lnTo>
                  <a:lnTo>
                    <a:pt x="327" y="66"/>
                  </a:lnTo>
                  <a:lnTo>
                    <a:pt x="341" y="62"/>
                  </a:lnTo>
                  <a:lnTo>
                    <a:pt x="355" y="58"/>
                  </a:lnTo>
                  <a:lnTo>
                    <a:pt x="369" y="54"/>
                  </a:lnTo>
                  <a:lnTo>
                    <a:pt x="383" y="50"/>
                  </a:lnTo>
                  <a:lnTo>
                    <a:pt x="396" y="45"/>
                  </a:lnTo>
                  <a:lnTo>
                    <a:pt x="410" y="40"/>
                  </a:lnTo>
                  <a:lnTo>
                    <a:pt x="424" y="36"/>
                  </a:lnTo>
                  <a:lnTo>
                    <a:pt x="438" y="31"/>
                  </a:lnTo>
                  <a:lnTo>
                    <a:pt x="452" y="26"/>
                  </a:lnTo>
                  <a:lnTo>
                    <a:pt x="466" y="22"/>
                  </a:lnTo>
                  <a:lnTo>
                    <a:pt x="479" y="17"/>
                  </a:lnTo>
                  <a:lnTo>
                    <a:pt x="493" y="13"/>
                  </a:lnTo>
                  <a:lnTo>
                    <a:pt x="507" y="8"/>
                  </a:lnTo>
                  <a:lnTo>
                    <a:pt x="509" y="6"/>
                  </a:lnTo>
                  <a:lnTo>
                    <a:pt x="513" y="3"/>
                  </a:lnTo>
                  <a:lnTo>
                    <a:pt x="514" y="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246" y="2704"/>
              <a:ext cx="37" cy="37"/>
            </a:xfrm>
            <a:custGeom>
              <a:avLst/>
              <a:gdLst>
                <a:gd name="T0" fmla="*/ 7 w 75"/>
                <a:gd name="T1" fmla="*/ 16 h 74"/>
                <a:gd name="T2" fmla="*/ 20 w 75"/>
                <a:gd name="T3" fmla="*/ 13 h 74"/>
                <a:gd name="T4" fmla="*/ 32 w 75"/>
                <a:gd name="T5" fmla="*/ 10 h 74"/>
                <a:gd name="T6" fmla="*/ 45 w 75"/>
                <a:gd name="T7" fmla="*/ 9 h 74"/>
                <a:gd name="T8" fmla="*/ 61 w 75"/>
                <a:gd name="T9" fmla="*/ 14 h 74"/>
                <a:gd name="T10" fmla="*/ 68 w 75"/>
                <a:gd name="T11" fmla="*/ 28 h 74"/>
                <a:gd name="T12" fmla="*/ 60 w 75"/>
                <a:gd name="T13" fmla="*/ 42 h 74"/>
                <a:gd name="T14" fmla="*/ 50 w 75"/>
                <a:gd name="T15" fmla="*/ 49 h 74"/>
                <a:gd name="T16" fmla="*/ 38 w 75"/>
                <a:gd name="T17" fmla="*/ 54 h 74"/>
                <a:gd name="T18" fmla="*/ 24 w 75"/>
                <a:gd name="T19" fmla="*/ 60 h 74"/>
                <a:gd name="T20" fmla="*/ 11 w 75"/>
                <a:gd name="T21" fmla="*/ 60 h 74"/>
                <a:gd name="T22" fmla="*/ 15 w 75"/>
                <a:gd name="T23" fmla="*/ 51 h 74"/>
                <a:gd name="T24" fmla="*/ 25 w 75"/>
                <a:gd name="T25" fmla="*/ 45 h 74"/>
                <a:gd name="T26" fmla="*/ 36 w 75"/>
                <a:gd name="T27" fmla="*/ 42 h 74"/>
                <a:gd name="T28" fmla="*/ 43 w 75"/>
                <a:gd name="T29" fmla="*/ 37 h 74"/>
                <a:gd name="T30" fmla="*/ 43 w 75"/>
                <a:gd name="T31" fmla="*/ 30 h 74"/>
                <a:gd name="T32" fmla="*/ 35 w 75"/>
                <a:gd name="T33" fmla="*/ 29 h 74"/>
                <a:gd name="T34" fmla="*/ 21 w 75"/>
                <a:gd name="T35" fmla="*/ 34 h 74"/>
                <a:gd name="T36" fmla="*/ 9 w 75"/>
                <a:gd name="T37" fmla="*/ 44 h 74"/>
                <a:gd name="T38" fmla="*/ 4 w 75"/>
                <a:gd name="T39" fmla="*/ 58 h 74"/>
                <a:gd name="T40" fmla="*/ 8 w 75"/>
                <a:gd name="T41" fmla="*/ 70 h 74"/>
                <a:gd name="T42" fmla="*/ 17 w 75"/>
                <a:gd name="T43" fmla="*/ 74 h 74"/>
                <a:gd name="T44" fmla="*/ 30 w 75"/>
                <a:gd name="T45" fmla="*/ 70 h 74"/>
                <a:gd name="T46" fmla="*/ 42 w 75"/>
                <a:gd name="T47" fmla="*/ 63 h 74"/>
                <a:gd name="T48" fmla="*/ 53 w 75"/>
                <a:gd name="T49" fmla="*/ 58 h 74"/>
                <a:gd name="T50" fmla="*/ 65 w 75"/>
                <a:gd name="T51" fmla="*/ 49 h 74"/>
                <a:gd name="T52" fmla="*/ 73 w 75"/>
                <a:gd name="T53" fmla="*/ 36 h 74"/>
                <a:gd name="T54" fmla="*/ 75 w 75"/>
                <a:gd name="T55" fmla="*/ 21 h 74"/>
                <a:gd name="T56" fmla="*/ 67 w 75"/>
                <a:gd name="T57" fmla="*/ 6 h 74"/>
                <a:gd name="T58" fmla="*/ 50 w 75"/>
                <a:gd name="T59" fmla="*/ 0 h 74"/>
                <a:gd name="T60" fmla="*/ 28 w 75"/>
                <a:gd name="T61" fmla="*/ 4 h 74"/>
                <a:gd name="T62" fmla="*/ 9 w 75"/>
                <a:gd name="T63" fmla="*/ 10 h 74"/>
                <a:gd name="T64" fmla="*/ 0 w 75"/>
                <a:gd name="T65" fmla="*/ 15 h 74"/>
                <a:gd name="T66" fmla="*/ 0 w 75"/>
                <a:gd name="T67" fmla="*/ 17 h 74"/>
                <a:gd name="T68" fmla="*/ 1 w 75"/>
                <a:gd name="T6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74">
                  <a:moveTo>
                    <a:pt x="1" y="19"/>
                  </a:moveTo>
                  <a:lnTo>
                    <a:pt x="7" y="16"/>
                  </a:lnTo>
                  <a:lnTo>
                    <a:pt x="14" y="14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9" y="9"/>
                  </a:lnTo>
                  <a:lnTo>
                    <a:pt x="45" y="9"/>
                  </a:lnTo>
                  <a:lnTo>
                    <a:pt x="52" y="10"/>
                  </a:lnTo>
                  <a:lnTo>
                    <a:pt x="61" y="14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64" y="37"/>
                  </a:lnTo>
                  <a:lnTo>
                    <a:pt x="60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5" y="51"/>
                  </a:lnTo>
                  <a:lnTo>
                    <a:pt x="38" y="54"/>
                  </a:lnTo>
                  <a:lnTo>
                    <a:pt x="31" y="58"/>
                  </a:lnTo>
                  <a:lnTo>
                    <a:pt x="24" y="60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5" y="51"/>
                  </a:lnTo>
                  <a:lnTo>
                    <a:pt x="20" y="47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4"/>
                  </a:lnTo>
                  <a:lnTo>
                    <a:pt x="43" y="30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4" y="38"/>
                  </a:lnTo>
                  <a:lnTo>
                    <a:pt x="9" y="44"/>
                  </a:lnTo>
                  <a:lnTo>
                    <a:pt x="6" y="51"/>
                  </a:lnTo>
                  <a:lnTo>
                    <a:pt x="4" y="58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2" y="73"/>
                  </a:lnTo>
                  <a:lnTo>
                    <a:pt x="17" y="74"/>
                  </a:lnTo>
                  <a:lnTo>
                    <a:pt x="24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2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5" y="49"/>
                  </a:lnTo>
                  <a:lnTo>
                    <a:pt x="69" y="43"/>
                  </a:lnTo>
                  <a:lnTo>
                    <a:pt x="73" y="36"/>
                  </a:lnTo>
                  <a:lnTo>
                    <a:pt x="75" y="29"/>
                  </a:lnTo>
                  <a:lnTo>
                    <a:pt x="75" y="21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8" y="4"/>
                  </a:lnTo>
                  <a:lnTo>
                    <a:pt x="17" y="7"/>
                  </a:lnTo>
                  <a:lnTo>
                    <a:pt x="9" y="10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76" y="1424951"/>
            <a:ext cx="2127216" cy="1762125"/>
          </a:xfrm>
          <a:prstGeom prst="rect">
            <a:avLst/>
          </a:prstGeom>
        </p:spPr>
      </p:pic>
      <p:cxnSp>
        <p:nvCxnSpPr>
          <p:cNvPr id="73" name="직선 화살표 연결선 72"/>
          <p:cNvCxnSpPr>
            <a:stCxn id="5" idx="3"/>
            <a:endCxn id="8" idx="3"/>
          </p:cNvCxnSpPr>
          <p:nvPr/>
        </p:nvCxnSpPr>
        <p:spPr>
          <a:xfrm flipH="1" flipV="1">
            <a:off x="2685008" y="4901252"/>
            <a:ext cx="2667626" cy="121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8" idx="0"/>
            <a:endCxn id="72" idx="2"/>
          </p:cNvCxnSpPr>
          <p:nvPr/>
        </p:nvCxnSpPr>
        <p:spPr>
          <a:xfrm flipV="1">
            <a:off x="1743612" y="3187076"/>
            <a:ext cx="2865272" cy="987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4" idx="0"/>
            <a:endCxn id="72" idx="2"/>
          </p:cNvCxnSpPr>
          <p:nvPr/>
        </p:nvCxnSpPr>
        <p:spPr>
          <a:xfrm flipH="1" flipV="1">
            <a:off x="4608884" y="3187076"/>
            <a:ext cx="2202128" cy="11567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5709948" y="4427384"/>
            <a:ext cx="2343150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www.google.com via 192.168.0.1</a:t>
            </a:r>
            <a:endParaRPr lang="ko-KR" altLang="en-US" dirty="0"/>
          </a:p>
        </p:txBody>
      </p:sp>
      <p:sp>
        <p:nvSpPr>
          <p:cNvPr id="81" name="폭발 2 80"/>
          <p:cNvSpPr/>
          <p:nvPr/>
        </p:nvSpPr>
        <p:spPr>
          <a:xfrm>
            <a:off x="297234" y="3874863"/>
            <a:ext cx="2911806" cy="1895551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Can see every packets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32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6197 -0.02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97 -0.02292 L -0.25416 -0.37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</a:t>
            </a:r>
            <a:r>
              <a:rPr lang="en-US" altLang="ko-KR" dirty="0" err="1" smtClean="0"/>
              <a:t>SSLStrip</a:t>
            </a:r>
            <a:r>
              <a:rPr lang="en-US" altLang="ko-KR" dirty="0" smtClean="0"/>
              <a:t> Works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6" b="100000" l="0" r="99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061" y="4343827"/>
            <a:ext cx="681901" cy="1283713"/>
          </a:xfrm>
          <a:prstGeom prst="rect">
            <a:avLst/>
          </a:prstGeom>
        </p:spPr>
      </p:pic>
      <p:pic>
        <p:nvPicPr>
          <p:cNvPr id="5" name="내용 개체 틀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2634" y="4417057"/>
            <a:ext cx="639717" cy="12104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" b="98387" l="0" r="100000">
                        <a14:foregroundMark x1="44681" y1="1613" x2="72695" y2="1792"/>
                        <a14:foregroundMark x1="40780" y1="4122" x2="63121" y2="3943"/>
                        <a14:foregroundMark x1="37589" y1="4301" x2="68794" y2="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369" y="4343827"/>
            <a:ext cx="648988" cy="1283713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02216" y="4174963"/>
            <a:ext cx="1882792" cy="1452577"/>
            <a:chOff x="229" y="2042"/>
            <a:chExt cx="1186" cy="9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2042"/>
              <a:ext cx="1186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42" y="2120"/>
              <a:ext cx="458" cy="453"/>
            </a:xfrm>
            <a:custGeom>
              <a:avLst/>
              <a:gdLst>
                <a:gd name="T0" fmla="*/ 106 w 916"/>
                <a:gd name="T1" fmla="*/ 27 h 907"/>
                <a:gd name="T2" fmla="*/ 216 w 916"/>
                <a:gd name="T3" fmla="*/ 15 h 907"/>
                <a:gd name="T4" fmla="*/ 328 w 916"/>
                <a:gd name="T5" fmla="*/ 9 h 907"/>
                <a:gd name="T6" fmla="*/ 438 w 916"/>
                <a:gd name="T7" fmla="*/ 11 h 907"/>
                <a:gd name="T8" fmla="*/ 548 w 916"/>
                <a:gd name="T9" fmla="*/ 25 h 907"/>
                <a:gd name="T10" fmla="*/ 638 w 916"/>
                <a:gd name="T11" fmla="*/ 46 h 907"/>
                <a:gd name="T12" fmla="*/ 692 w 916"/>
                <a:gd name="T13" fmla="*/ 64 h 907"/>
                <a:gd name="T14" fmla="*/ 742 w 916"/>
                <a:gd name="T15" fmla="*/ 88 h 907"/>
                <a:gd name="T16" fmla="*/ 785 w 916"/>
                <a:gd name="T17" fmla="*/ 121 h 907"/>
                <a:gd name="T18" fmla="*/ 822 w 916"/>
                <a:gd name="T19" fmla="*/ 161 h 907"/>
                <a:gd name="T20" fmla="*/ 852 w 916"/>
                <a:gd name="T21" fmla="*/ 212 h 907"/>
                <a:gd name="T22" fmla="*/ 882 w 916"/>
                <a:gd name="T23" fmla="*/ 310 h 907"/>
                <a:gd name="T24" fmla="*/ 893 w 916"/>
                <a:gd name="T25" fmla="*/ 412 h 907"/>
                <a:gd name="T26" fmla="*/ 893 w 916"/>
                <a:gd name="T27" fmla="*/ 512 h 907"/>
                <a:gd name="T28" fmla="*/ 876 w 916"/>
                <a:gd name="T29" fmla="*/ 608 h 907"/>
                <a:gd name="T30" fmla="*/ 836 w 916"/>
                <a:gd name="T31" fmla="*/ 694 h 907"/>
                <a:gd name="T32" fmla="*/ 795 w 916"/>
                <a:gd name="T33" fmla="*/ 742 h 907"/>
                <a:gd name="T34" fmla="*/ 757 w 916"/>
                <a:gd name="T35" fmla="*/ 771 h 907"/>
                <a:gd name="T36" fmla="*/ 715 w 916"/>
                <a:gd name="T37" fmla="*/ 792 h 907"/>
                <a:gd name="T38" fmla="*/ 671 w 916"/>
                <a:gd name="T39" fmla="*/ 811 h 907"/>
                <a:gd name="T40" fmla="*/ 626 w 916"/>
                <a:gd name="T41" fmla="*/ 826 h 907"/>
                <a:gd name="T42" fmla="*/ 562 w 916"/>
                <a:gd name="T43" fmla="*/ 843 h 907"/>
                <a:gd name="T44" fmla="*/ 452 w 916"/>
                <a:gd name="T45" fmla="*/ 864 h 907"/>
                <a:gd name="T46" fmla="*/ 339 w 916"/>
                <a:gd name="T47" fmla="*/ 873 h 907"/>
                <a:gd name="T48" fmla="*/ 226 w 916"/>
                <a:gd name="T49" fmla="*/ 871 h 907"/>
                <a:gd name="T50" fmla="*/ 116 w 916"/>
                <a:gd name="T51" fmla="*/ 855 h 907"/>
                <a:gd name="T52" fmla="*/ 10 w 916"/>
                <a:gd name="T53" fmla="*/ 825 h 907"/>
                <a:gd name="T54" fmla="*/ 3 w 916"/>
                <a:gd name="T55" fmla="*/ 836 h 907"/>
                <a:gd name="T56" fmla="*/ 41 w 916"/>
                <a:gd name="T57" fmla="*/ 859 h 907"/>
                <a:gd name="T58" fmla="*/ 92 w 916"/>
                <a:gd name="T59" fmla="*/ 879 h 907"/>
                <a:gd name="T60" fmla="*/ 143 w 916"/>
                <a:gd name="T61" fmla="*/ 892 h 907"/>
                <a:gd name="T62" fmla="*/ 196 w 916"/>
                <a:gd name="T63" fmla="*/ 901 h 907"/>
                <a:gd name="T64" fmla="*/ 251 w 916"/>
                <a:gd name="T65" fmla="*/ 905 h 907"/>
                <a:gd name="T66" fmla="*/ 308 w 916"/>
                <a:gd name="T67" fmla="*/ 907 h 907"/>
                <a:gd name="T68" fmla="*/ 374 w 916"/>
                <a:gd name="T69" fmla="*/ 905 h 907"/>
                <a:gd name="T70" fmla="*/ 441 w 916"/>
                <a:gd name="T71" fmla="*/ 901 h 907"/>
                <a:gd name="T72" fmla="*/ 506 w 916"/>
                <a:gd name="T73" fmla="*/ 892 h 907"/>
                <a:gd name="T74" fmla="*/ 572 w 916"/>
                <a:gd name="T75" fmla="*/ 880 h 907"/>
                <a:gd name="T76" fmla="*/ 636 w 916"/>
                <a:gd name="T77" fmla="*/ 864 h 907"/>
                <a:gd name="T78" fmla="*/ 684 w 916"/>
                <a:gd name="T79" fmla="*/ 848 h 907"/>
                <a:gd name="T80" fmla="*/ 731 w 916"/>
                <a:gd name="T81" fmla="*/ 827 h 907"/>
                <a:gd name="T82" fmla="*/ 776 w 916"/>
                <a:gd name="T83" fmla="*/ 802 h 907"/>
                <a:gd name="T84" fmla="*/ 816 w 916"/>
                <a:gd name="T85" fmla="*/ 771 h 907"/>
                <a:gd name="T86" fmla="*/ 852 w 916"/>
                <a:gd name="T87" fmla="*/ 732 h 907"/>
                <a:gd name="T88" fmla="*/ 895 w 916"/>
                <a:gd name="T89" fmla="*/ 655 h 907"/>
                <a:gd name="T90" fmla="*/ 914 w 916"/>
                <a:gd name="T91" fmla="*/ 548 h 907"/>
                <a:gd name="T92" fmla="*/ 913 w 916"/>
                <a:gd name="T93" fmla="*/ 440 h 907"/>
                <a:gd name="T94" fmla="*/ 901 w 916"/>
                <a:gd name="T95" fmla="*/ 335 h 907"/>
                <a:gd name="T96" fmla="*/ 873 w 916"/>
                <a:gd name="T97" fmla="*/ 235 h 907"/>
                <a:gd name="T98" fmla="*/ 825 w 916"/>
                <a:gd name="T99" fmla="*/ 151 h 907"/>
                <a:gd name="T100" fmla="*/ 767 w 916"/>
                <a:gd name="T101" fmla="*/ 96 h 907"/>
                <a:gd name="T102" fmla="*/ 697 w 916"/>
                <a:gd name="T103" fmla="*/ 58 h 907"/>
                <a:gd name="T104" fmla="*/ 595 w 916"/>
                <a:gd name="T105" fmla="*/ 26 h 907"/>
                <a:gd name="T106" fmla="*/ 476 w 916"/>
                <a:gd name="T107" fmla="*/ 5 h 907"/>
                <a:gd name="T108" fmla="*/ 353 w 916"/>
                <a:gd name="T109" fmla="*/ 0 h 907"/>
                <a:gd name="T110" fmla="*/ 231 w 916"/>
                <a:gd name="T111" fmla="*/ 6 h 907"/>
                <a:gd name="T112" fmla="*/ 110 w 916"/>
                <a:gd name="T113" fmla="*/ 20 h 907"/>
                <a:gd name="T114" fmla="*/ 32 w 916"/>
                <a:gd name="T115" fmla="*/ 35 h 907"/>
                <a:gd name="T116" fmla="*/ 35 w 916"/>
                <a:gd name="T117" fmla="*/ 3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907">
                  <a:moveTo>
                    <a:pt x="35" y="39"/>
                  </a:moveTo>
                  <a:lnTo>
                    <a:pt x="71" y="33"/>
                  </a:lnTo>
                  <a:lnTo>
                    <a:pt x="106" y="27"/>
                  </a:lnTo>
                  <a:lnTo>
                    <a:pt x="143" y="23"/>
                  </a:lnTo>
                  <a:lnTo>
                    <a:pt x="179" y="18"/>
                  </a:lnTo>
                  <a:lnTo>
                    <a:pt x="216" y="15"/>
                  </a:lnTo>
                  <a:lnTo>
                    <a:pt x="254" y="11"/>
                  </a:lnTo>
                  <a:lnTo>
                    <a:pt x="291" y="10"/>
                  </a:lnTo>
                  <a:lnTo>
                    <a:pt x="328" y="9"/>
                  </a:lnTo>
                  <a:lnTo>
                    <a:pt x="365" y="9"/>
                  </a:lnTo>
                  <a:lnTo>
                    <a:pt x="402" y="10"/>
                  </a:lnTo>
                  <a:lnTo>
                    <a:pt x="438" y="11"/>
                  </a:lnTo>
                  <a:lnTo>
                    <a:pt x="475" y="15"/>
                  </a:lnTo>
                  <a:lnTo>
                    <a:pt x="512" y="19"/>
                  </a:lnTo>
                  <a:lnTo>
                    <a:pt x="548" y="25"/>
                  </a:lnTo>
                  <a:lnTo>
                    <a:pt x="584" y="32"/>
                  </a:lnTo>
                  <a:lnTo>
                    <a:pt x="619" y="40"/>
                  </a:lnTo>
                  <a:lnTo>
                    <a:pt x="638" y="46"/>
                  </a:lnTo>
                  <a:lnTo>
                    <a:pt x="656" y="50"/>
                  </a:lnTo>
                  <a:lnTo>
                    <a:pt x="675" y="57"/>
                  </a:lnTo>
                  <a:lnTo>
                    <a:pt x="692" y="64"/>
                  </a:lnTo>
                  <a:lnTo>
                    <a:pt x="709" y="71"/>
                  </a:lnTo>
                  <a:lnTo>
                    <a:pt x="725" y="80"/>
                  </a:lnTo>
                  <a:lnTo>
                    <a:pt x="742" y="88"/>
                  </a:lnTo>
                  <a:lnTo>
                    <a:pt x="757" y="99"/>
                  </a:lnTo>
                  <a:lnTo>
                    <a:pt x="772" y="109"/>
                  </a:lnTo>
                  <a:lnTo>
                    <a:pt x="785" y="121"/>
                  </a:lnTo>
                  <a:lnTo>
                    <a:pt x="798" y="133"/>
                  </a:lnTo>
                  <a:lnTo>
                    <a:pt x="811" y="147"/>
                  </a:lnTo>
                  <a:lnTo>
                    <a:pt x="822" y="161"/>
                  </a:lnTo>
                  <a:lnTo>
                    <a:pt x="833" y="177"/>
                  </a:lnTo>
                  <a:lnTo>
                    <a:pt x="843" y="193"/>
                  </a:lnTo>
                  <a:lnTo>
                    <a:pt x="852" y="212"/>
                  </a:lnTo>
                  <a:lnTo>
                    <a:pt x="865" y="243"/>
                  </a:lnTo>
                  <a:lnTo>
                    <a:pt x="875" y="276"/>
                  </a:lnTo>
                  <a:lnTo>
                    <a:pt x="882" y="310"/>
                  </a:lnTo>
                  <a:lnTo>
                    <a:pt x="887" y="343"/>
                  </a:lnTo>
                  <a:lnTo>
                    <a:pt x="890" y="378"/>
                  </a:lnTo>
                  <a:lnTo>
                    <a:pt x="893" y="412"/>
                  </a:lnTo>
                  <a:lnTo>
                    <a:pt x="894" y="447"/>
                  </a:lnTo>
                  <a:lnTo>
                    <a:pt x="894" y="480"/>
                  </a:lnTo>
                  <a:lnTo>
                    <a:pt x="893" y="512"/>
                  </a:lnTo>
                  <a:lnTo>
                    <a:pt x="889" y="545"/>
                  </a:lnTo>
                  <a:lnTo>
                    <a:pt x="884" y="577"/>
                  </a:lnTo>
                  <a:lnTo>
                    <a:pt x="876" y="608"/>
                  </a:lnTo>
                  <a:lnTo>
                    <a:pt x="866" y="638"/>
                  </a:lnTo>
                  <a:lnTo>
                    <a:pt x="852" y="667"/>
                  </a:lnTo>
                  <a:lnTo>
                    <a:pt x="836" y="694"/>
                  </a:lnTo>
                  <a:lnTo>
                    <a:pt x="816" y="720"/>
                  </a:lnTo>
                  <a:lnTo>
                    <a:pt x="806" y="731"/>
                  </a:lnTo>
                  <a:lnTo>
                    <a:pt x="795" y="742"/>
                  </a:lnTo>
                  <a:lnTo>
                    <a:pt x="782" y="752"/>
                  </a:lnTo>
                  <a:lnTo>
                    <a:pt x="769" y="761"/>
                  </a:lnTo>
                  <a:lnTo>
                    <a:pt x="757" y="771"/>
                  </a:lnTo>
                  <a:lnTo>
                    <a:pt x="743" y="777"/>
                  </a:lnTo>
                  <a:lnTo>
                    <a:pt x="729" y="786"/>
                  </a:lnTo>
                  <a:lnTo>
                    <a:pt x="715" y="792"/>
                  </a:lnTo>
                  <a:lnTo>
                    <a:pt x="701" y="799"/>
                  </a:lnTo>
                  <a:lnTo>
                    <a:pt x="686" y="805"/>
                  </a:lnTo>
                  <a:lnTo>
                    <a:pt x="671" y="811"/>
                  </a:lnTo>
                  <a:lnTo>
                    <a:pt x="656" y="815"/>
                  </a:lnTo>
                  <a:lnTo>
                    <a:pt x="641" y="821"/>
                  </a:lnTo>
                  <a:lnTo>
                    <a:pt x="626" y="826"/>
                  </a:lnTo>
                  <a:lnTo>
                    <a:pt x="612" y="829"/>
                  </a:lnTo>
                  <a:lnTo>
                    <a:pt x="597" y="834"/>
                  </a:lnTo>
                  <a:lnTo>
                    <a:pt x="562" y="843"/>
                  </a:lnTo>
                  <a:lnTo>
                    <a:pt x="526" y="851"/>
                  </a:lnTo>
                  <a:lnTo>
                    <a:pt x="489" y="858"/>
                  </a:lnTo>
                  <a:lnTo>
                    <a:pt x="452" y="864"/>
                  </a:lnTo>
                  <a:lnTo>
                    <a:pt x="415" y="868"/>
                  </a:lnTo>
                  <a:lnTo>
                    <a:pt x="377" y="871"/>
                  </a:lnTo>
                  <a:lnTo>
                    <a:pt x="339" y="873"/>
                  </a:lnTo>
                  <a:lnTo>
                    <a:pt x="302" y="874"/>
                  </a:lnTo>
                  <a:lnTo>
                    <a:pt x="264" y="873"/>
                  </a:lnTo>
                  <a:lnTo>
                    <a:pt x="226" y="871"/>
                  </a:lnTo>
                  <a:lnTo>
                    <a:pt x="189" y="867"/>
                  </a:lnTo>
                  <a:lnTo>
                    <a:pt x="153" y="862"/>
                  </a:lnTo>
                  <a:lnTo>
                    <a:pt x="116" y="855"/>
                  </a:lnTo>
                  <a:lnTo>
                    <a:pt x="80" y="847"/>
                  </a:lnTo>
                  <a:lnTo>
                    <a:pt x="44" y="836"/>
                  </a:lnTo>
                  <a:lnTo>
                    <a:pt x="10" y="825"/>
                  </a:lnTo>
                  <a:lnTo>
                    <a:pt x="2" y="825"/>
                  </a:lnTo>
                  <a:lnTo>
                    <a:pt x="0" y="829"/>
                  </a:lnTo>
                  <a:lnTo>
                    <a:pt x="3" y="836"/>
                  </a:lnTo>
                  <a:lnTo>
                    <a:pt x="9" y="842"/>
                  </a:lnTo>
                  <a:lnTo>
                    <a:pt x="25" y="851"/>
                  </a:lnTo>
                  <a:lnTo>
                    <a:pt x="41" y="859"/>
                  </a:lnTo>
                  <a:lnTo>
                    <a:pt x="57" y="866"/>
                  </a:lnTo>
                  <a:lnTo>
                    <a:pt x="74" y="873"/>
                  </a:lnTo>
                  <a:lnTo>
                    <a:pt x="92" y="879"/>
                  </a:lnTo>
                  <a:lnTo>
                    <a:pt x="108" y="883"/>
                  </a:lnTo>
                  <a:lnTo>
                    <a:pt x="126" y="888"/>
                  </a:lnTo>
                  <a:lnTo>
                    <a:pt x="143" y="892"/>
                  </a:lnTo>
                  <a:lnTo>
                    <a:pt x="161" y="895"/>
                  </a:lnTo>
                  <a:lnTo>
                    <a:pt x="179" y="898"/>
                  </a:lnTo>
                  <a:lnTo>
                    <a:pt x="196" y="901"/>
                  </a:lnTo>
                  <a:lnTo>
                    <a:pt x="215" y="902"/>
                  </a:lnTo>
                  <a:lnTo>
                    <a:pt x="232" y="904"/>
                  </a:lnTo>
                  <a:lnTo>
                    <a:pt x="251" y="905"/>
                  </a:lnTo>
                  <a:lnTo>
                    <a:pt x="268" y="907"/>
                  </a:lnTo>
                  <a:lnTo>
                    <a:pt x="286" y="907"/>
                  </a:lnTo>
                  <a:lnTo>
                    <a:pt x="308" y="907"/>
                  </a:lnTo>
                  <a:lnTo>
                    <a:pt x="330" y="907"/>
                  </a:lnTo>
                  <a:lnTo>
                    <a:pt x="352" y="907"/>
                  </a:lnTo>
                  <a:lnTo>
                    <a:pt x="374" y="905"/>
                  </a:lnTo>
                  <a:lnTo>
                    <a:pt x="396" y="904"/>
                  </a:lnTo>
                  <a:lnTo>
                    <a:pt x="419" y="903"/>
                  </a:lnTo>
                  <a:lnTo>
                    <a:pt x="441" y="901"/>
                  </a:lnTo>
                  <a:lnTo>
                    <a:pt x="463" y="898"/>
                  </a:lnTo>
                  <a:lnTo>
                    <a:pt x="485" y="895"/>
                  </a:lnTo>
                  <a:lnTo>
                    <a:pt x="506" y="892"/>
                  </a:lnTo>
                  <a:lnTo>
                    <a:pt x="528" y="888"/>
                  </a:lnTo>
                  <a:lnTo>
                    <a:pt x="550" y="885"/>
                  </a:lnTo>
                  <a:lnTo>
                    <a:pt x="572" y="880"/>
                  </a:lnTo>
                  <a:lnTo>
                    <a:pt x="593" y="874"/>
                  </a:lnTo>
                  <a:lnTo>
                    <a:pt x="615" y="870"/>
                  </a:lnTo>
                  <a:lnTo>
                    <a:pt x="636" y="864"/>
                  </a:lnTo>
                  <a:lnTo>
                    <a:pt x="652" y="859"/>
                  </a:lnTo>
                  <a:lnTo>
                    <a:pt x="668" y="853"/>
                  </a:lnTo>
                  <a:lnTo>
                    <a:pt x="684" y="848"/>
                  </a:lnTo>
                  <a:lnTo>
                    <a:pt x="700" y="841"/>
                  </a:lnTo>
                  <a:lnTo>
                    <a:pt x="716" y="834"/>
                  </a:lnTo>
                  <a:lnTo>
                    <a:pt x="731" y="827"/>
                  </a:lnTo>
                  <a:lnTo>
                    <a:pt x="747" y="819"/>
                  </a:lnTo>
                  <a:lnTo>
                    <a:pt x="761" y="810"/>
                  </a:lnTo>
                  <a:lnTo>
                    <a:pt x="776" y="802"/>
                  </a:lnTo>
                  <a:lnTo>
                    <a:pt x="790" y="791"/>
                  </a:lnTo>
                  <a:lnTo>
                    <a:pt x="804" y="781"/>
                  </a:lnTo>
                  <a:lnTo>
                    <a:pt x="816" y="771"/>
                  </a:lnTo>
                  <a:lnTo>
                    <a:pt x="829" y="759"/>
                  </a:lnTo>
                  <a:lnTo>
                    <a:pt x="841" y="746"/>
                  </a:lnTo>
                  <a:lnTo>
                    <a:pt x="852" y="732"/>
                  </a:lnTo>
                  <a:lnTo>
                    <a:pt x="863" y="719"/>
                  </a:lnTo>
                  <a:lnTo>
                    <a:pt x="881" y="689"/>
                  </a:lnTo>
                  <a:lnTo>
                    <a:pt x="895" y="655"/>
                  </a:lnTo>
                  <a:lnTo>
                    <a:pt x="905" y="621"/>
                  </a:lnTo>
                  <a:lnTo>
                    <a:pt x="911" y="585"/>
                  </a:lnTo>
                  <a:lnTo>
                    <a:pt x="914" y="548"/>
                  </a:lnTo>
                  <a:lnTo>
                    <a:pt x="916" y="511"/>
                  </a:lnTo>
                  <a:lnTo>
                    <a:pt x="916" y="476"/>
                  </a:lnTo>
                  <a:lnTo>
                    <a:pt x="913" y="440"/>
                  </a:lnTo>
                  <a:lnTo>
                    <a:pt x="910" y="405"/>
                  </a:lnTo>
                  <a:lnTo>
                    <a:pt x="906" y="369"/>
                  </a:lnTo>
                  <a:lnTo>
                    <a:pt x="901" y="335"/>
                  </a:lnTo>
                  <a:lnTo>
                    <a:pt x="894" y="302"/>
                  </a:lnTo>
                  <a:lnTo>
                    <a:pt x="884" y="268"/>
                  </a:lnTo>
                  <a:lnTo>
                    <a:pt x="873" y="235"/>
                  </a:lnTo>
                  <a:lnTo>
                    <a:pt x="858" y="204"/>
                  </a:lnTo>
                  <a:lnTo>
                    <a:pt x="841" y="172"/>
                  </a:lnTo>
                  <a:lnTo>
                    <a:pt x="825" y="151"/>
                  </a:lnTo>
                  <a:lnTo>
                    <a:pt x="807" y="130"/>
                  </a:lnTo>
                  <a:lnTo>
                    <a:pt x="788" y="113"/>
                  </a:lnTo>
                  <a:lnTo>
                    <a:pt x="767" y="96"/>
                  </a:lnTo>
                  <a:lnTo>
                    <a:pt x="744" y="83"/>
                  </a:lnTo>
                  <a:lnTo>
                    <a:pt x="721" y="70"/>
                  </a:lnTo>
                  <a:lnTo>
                    <a:pt x="697" y="58"/>
                  </a:lnTo>
                  <a:lnTo>
                    <a:pt x="671" y="49"/>
                  </a:lnTo>
                  <a:lnTo>
                    <a:pt x="633" y="36"/>
                  </a:lnTo>
                  <a:lnTo>
                    <a:pt x="595" y="26"/>
                  </a:lnTo>
                  <a:lnTo>
                    <a:pt x="556" y="18"/>
                  </a:lnTo>
                  <a:lnTo>
                    <a:pt x="517" y="11"/>
                  </a:lnTo>
                  <a:lnTo>
                    <a:pt x="476" y="5"/>
                  </a:lnTo>
                  <a:lnTo>
                    <a:pt x="435" y="2"/>
                  </a:lnTo>
                  <a:lnTo>
                    <a:pt x="395" y="1"/>
                  </a:lnTo>
                  <a:lnTo>
                    <a:pt x="353" y="0"/>
                  </a:lnTo>
                  <a:lnTo>
                    <a:pt x="313" y="1"/>
                  </a:lnTo>
                  <a:lnTo>
                    <a:pt x="271" y="3"/>
                  </a:lnTo>
                  <a:lnTo>
                    <a:pt x="231" y="6"/>
                  </a:lnTo>
                  <a:lnTo>
                    <a:pt x="189" y="10"/>
                  </a:lnTo>
                  <a:lnTo>
                    <a:pt x="149" y="16"/>
                  </a:lnTo>
                  <a:lnTo>
                    <a:pt x="110" y="20"/>
                  </a:lnTo>
                  <a:lnTo>
                    <a:pt x="71" y="27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7" y="2133"/>
              <a:ext cx="508" cy="207"/>
            </a:xfrm>
            <a:custGeom>
              <a:avLst/>
              <a:gdLst>
                <a:gd name="T0" fmla="*/ 352 w 1018"/>
                <a:gd name="T1" fmla="*/ 251 h 414"/>
                <a:gd name="T2" fmla="*/ 438 w 1018"/>
                <a:gd name="T3" fmla="*/ 318 h 414"/>
                <a:gd name="T4" fmla="*/ 445 w 1018"/>
                <a:gd name="T5" fmla="*/ 385 h 414"/>
                <a:gd name="T6" fmla="*/ 384 w 1018"/>
                <a:gd name="T7" fmla="*/ 408 h 414"/>
                <a:gd name="T8" fmla="*/ 329 w 1018"/>
                <a:gd name="T9" fmla="*/ 403 h 414"/>
                <a:gd name="T10" fmla="*/ 276 w 1018"/>
                <a:gd name="T11" fmla="*/ 388 h 414"/>
                <a:gd name="T12" fmla="*/ 190 w 1018"/>
                <a:gd name="T13" fmla="*/ 348 h 414"/>
                <a:gd name="T14" fmla="*/ 104 w 1018"/>
                <a:gd name="T15" fmla="*/ 281 h 414"/>
                <a:gd name="T16" fmla="*/ 57 w 1018"/>
                <a:gd name="T17" fmla="*/ 232 h 414"/>
                <a:gd name="T18" fmla="*/ 27 w 1018"/>
                <a:gd name="T19" fmla="*/ 186 h 414"/>
                <a:gd name="T20" fmla="*/ 12 w 1018"/>
                <a:gd name="T21" fmla="*/ 123 h 414"/>
                <a:gd name="T22" fmla="*/ 50 w 1018"/>
                <a:gd name="T23" fmla="*/ 70 h 414"/>
                <a:gd name="T24" fmla="*/ 103 w 1018"/>
                <a:gd name="T25" fmla="*/ 37 h 414"/>
                <a:gd name="T26" fmla="*/ 164 w 1018"/>
                <a:gd name="T27" fmla="*/ 20 h 414"/>
                <a:gd name="T28" fmla="*/ 229 w 1018"/>
                <a:gd name="T29" fmla="*/ 12 h 414"/>
                <a:gd name="T30" fmla="*/ 293 w 1018"/>
                <a:gd name="T31" fmla="*/ 8 h 414"/>
                <a:gd name="T32" fmla="*/ 353 w 1018"/>
                <a:gd name="T33" fmla="*/ 8 h 414"/>
                <a:gd name="T34" fmla="*/ 414 w 1018"/>
                <a:gd name="T35" fmla="*/ 12 h 414"/>
                <a:gd name="T36" fmla="*/ 475 w 1018"/>
                <a:gd name="T37" fmla="*/ 16 h 414"/>
                <a:gd name="T38" fmla="*/ 536 w 1018"/>
                <a:gd name="T39" fmla="*/ 23 h 414"/>
                <a:gd name="T40" fmla="*/ 597 w 1018"/>
                <a:gd name="T41" fmla="*/ 30 h 414"/>
                <a:gd name="T42" fmla="*/ 659 w 1018"/>
                <a:gd name="T43" fmla="*/ 39 h 414"/>
                <a:gd name="T44" fmla="*/ 720 w 1018"/>
                <a:gd name="T45" fmla="*/ 52 h 414"/>
                <a:gd name="T46" fmla="*/ 782 w 1018"/>
                <a:gd name="T47" fmla="*/ 67 h 414"/>
                <a:gd name="T48" fmla="*/ 838 w 1018"/>
                <a:gd name="T49" fmla="*/ 83 h 414"/>
                <a:gd name="T50" fmla="*/ 893 w 1018"/>
                <a:gd name="T51" fmla="*/ 101 h 414"/>
                <a:gd name="T52" fmla="*/ 946 w 1018"/>
                <a:gd name="T53" fmla="*/ 126 h 414"/>
                <a:gd name="T54" fmla="*/ 994 w 1018"/>
                <a:gd name="T55" fmla="*/ 158 h 414"/>
                <a:gd name="T56" fmla="*/ 1018 w 1018"/>
                <a:gd name="T57" fmla="*/ 169 h 414"/>
                <a:gd name="T58" fmla="*/ 981 w 1018"/>
                <a:gd name="T59" fmla="*/ 134 h 414"/>
                <a:gd name="T60" fmla="*/ 924 w 1018"/>
                <a:gd name="T61" fmla="*/ 101 h 414"/>
                <a:gd name="T62" fmla="*/ 862 w 1018"/>
                <a:gd name="T63" fmla="*/ 80 h 414"/>
                <a:gd name="T64" fmla="*/ 800 w 1018"/>
                <a:gd name="T65" fmla="*/ 62 h 414"/>
                <a:gd name="T66" fmla="*/ 724 w 1018"/>
                <a:gd name="T67" fmla="*/ 43 h 414"/>
                <a:gd name="T68" fmla="*/ 641 w 1018"/>
                <a:gd name="T69" fmla="*/ 27 h 414"/>
                <a:gd name="T70" fmla="*/ 558 w 1018"/>
                <a:gd name="T71" fmla="*/ 15 h 414"/>
                <a:gd name="T72" fmla="*/ 475 w 1018"/>
                <a:gd name="T73" fmla="*/ 7 h 414"/>
                <a:gd name="T74" fmla="*/ 393 w 1018"/>
                <a:gd name="T75" fmla="*/ 1 h 414"/>
                <a:gd name="T76" fmla="*/ 314 w 1018"/>
                <a:gd name="T77" fmla="*/ 0 h 414"/>
                <a:gd name="T78" fmla="*/ 234 w 1018"/>
                <a:gd name="T79" fmla="*/ 5 h 414"/>
                <a:gd name="T80" fmla="*/ 153 w 1018"/>
                <a:gd name="T81" fmla="*/ 14 h 414"/>
                <a:gd name="T82" fmla="*/ 52 w 1018"/>
                <a:gd name="T83" fmla="*/ 51 h 414"/>
                <a:gd name="T84" fmla="*/ 0 w 1018"/>
                <a:gd name="T85" fmla="*/ 144 h 414"/>
                <a:gd name="T86" fmla="*/ 32 w 1018"/>
                <a:gd name="T87" fmla="*/ 216 h 414"/>
                <a:gd name="T88" fmla="*/ 76 w 1018"/>
                <a:gd name="T89" fmla="*/ 267 h 414"/>
                <a:gd name="T90" fmla="*/ 128 w 1018"/>
                <a:gd name="T91" fmla="*/ 311 h 414"/>
                <a:gd name="T92" fmla="*/ 182 w 1018"/>
                <a:gd name="T93" fmla="*/ 349 h 414"/>
                <a:gd name="T94" fmla="*/ 227 w 1018"/>
                <a:gd name="T95" fmla="*/ 375 h 414"/>
                <a:gd name="T96" fmla="*/ 274 w 1018"/>
                <a:gd name="T97" fmla="*/ 394 h 414"/>
                <a:gd name="T98" fmla="*/ 323 w 1018"/>
                <a:gd name="T99" fmla="*/ 408 h 414"/>
                <a:gd name="T100" fmla="*/ 372 w 1018"/>
                <a:gd name="T101" fmla="*/ 414 h 414"/>
                <a:gd name="T102" fmla="*/ 439 w 1018"/>
                <a:gd name="T103" fmla="*/ 398 h 414"/>
                <a:gd name="T104" fmla="*/ 461 w 1018"/>
                <a:gd name="T105" fmla="*/ 339 h 414"/>
                <a:gd name="T106" fmla="*/ 393 w 1018"/>
                <a:gd name="T107" fmla="*/ 270 h 414"/>
                <a:gd name="T108" fmla="*/ 301 w 1018"/>
                <a:gd name="T109" fmla="*/ 229 h 414"/>
                <a:gd name="T110" fmla="*/ 274 w 1018"/>
                <a:gd name="T111" fmla="*/ 2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414">
                  <a:moveTo>
                    <a:pt x="277" y="227"/>
                  </a:moveTo>
                  <a:lnTo>
                    <a:pt x="301" y="233"/>
                  </a:lnTo>
                  <a:lnTo>
                    <a:pt x="326" y="241"/>
                  </a:lnTo>
                  <a:lnTo>
                    <a:pt x="352" y="251"/>
                  </a:lnTo>
                  <a:lnTo>
                    <a:pt x="377" y="264"/>
                  </a:lnTo>
                  <a:lnTo>
                    <a:pt x="400" y="280"/>
                  </a:lnTo>
                  <a:lnTo>
                    <a:pt x="421" y="299"/>
                  </a:lnTo>
                  <a:lnTo>
                    <a:pt x="438" y="318"/>
                  </a:lnTo>
                  <a:lnTo>
                    <a:pt x="451" y="340"/>
                  </a:lnTo>
                  <a:lnTo>
                    <a:pt x="455" y="358"/>
                  </a:lnTo>
                  <a:lnTo>
                    <a:pt x="453" y="373"/>
                  </a:lnTo>
                  <a:lnTo>
                    <a:pt x="445" y="385"/>
                  </a:lnTo>
                  <a:lnTo>
                    <a:pt x="432" y="394"/>
                  </a:lnTo>
                  <a:lnTo>
                    <a:pt x="416" y="401"/>
                  </a:lnTo>
                  <a:lnTo>
                    <a:pt x="400" y="406"/>
                  </a:lnTo>
                  <a:lnTo>
                    <a:pt x="384" y="408"/>
                  </a:lnTo>
                  <a:lnTo>
                    <a:pt x="370" y="409"/>
                  </a:lnTo>
                  <a:lnTo>
                    <a:pt x="356" y="408"/>
                  </a:lnTo>
                  <a:lnTo>
                    <a:pt x="342" y="407"/>
                  </a:lnTo>
                  <a:lnTo>
                    <a:pt x="329" y="403"/>
                  </a:lnTo>
                  <a:lnTo>
                    <a:pt x="315" y="401"/>
                  </a:lnTo>
                  <a:lnTo>
                    <a:pt x="302" y="398"/>
                  </a:lnTo>
                  <a:lnTo>
                    <a:pt x="288" y="393"/>
                  </a:lnTo>
                  <a:lnTo>
                    <a:pt x="276" y="388"/>
                  </a:lnTo>
                  <a:lnTo>
                    <a:pt x="263" y="384"/>
                  </a:lnTo>
                  <a:lnTo>
                    <a:pt x="237" y="373"/>
                  </a:lnTo>
                  <a:lnTo>
                    <a:pt x="213" y="362"/>
                  </a:lnTo>
                  <a:lnTo>
                    <a:pt x="190" y="348"/>
                  </a:lnTo>
                  <a:lnTo>
                    <a:pt x="167" y="333"/>
                  </a:lnTo>
                  <a:lnTo>
                    <a:pt x="145" y="317"/>
                  </a:lnTo>
                  <a:lnTo>
                    <a:pt x="123" y="300"/>
                  </a:lnTo>
                  <a:lnTo>
                    <a:pt x="104" y="281"/>
                  </a:lnTo>
                  <a:lnTo>
                    <a:pt x="84" y="262"/>
                  </a:lnTo>
                  <a:lnTo>
                    <a:pt x="75" y="252"/>
                  </a:lnTo>
                  <a:lnTo>
                    <a:pt x="66" y="242"/>
                  </a:lnTo>
                  <a:lnTo>
                    <a:pt x="57" y="232"/>
                  </a:lnTo>
                  <a:lnTo>
                    <a:pt x="48" y="220"/>
                  </a:lnTo>
                  <a:lnTo>
                    <a:pt x="40" y="210"/>
                  </a:lnTo>
                  <a:lnTo>
                    <a:pt x="33" y="198"/>
                  </a:lnTo>
                  <a:lnTo>
                    <a:pt x="27" y="186"/>
                  </a:lnTo>
                  <a:lnTo>
                    <a:pt x="20" y="174"/>
                  </a:lnTo>
                  <a:lnTo>
                    <a:pt x="13" y="156"/>
                  </a:lnTo>
                  <a:lnTo>
                    <a:pt x="10" y="140"/>
                  </a:lnTo>
                  <a:lnTo>
                    <a:pt x="12" y="123"/>
                  </a:lnTo>
                  <a:lnTo>
                    <a:pt x="17" y="108"/>
                  </a:lnTo>
                  <a:lnTo>
                    <a:pt x="25" y="95"/>
                  </a:lnTo>
                  <a:lnTo>
                    <a:pt x="37" y="82"/>
                  </a:lnTo>
                  <a:lnTo>
                    <a:pt x="50" y="70"/>
                  </a:lnTo>
                  <a:lnTo>
                    <a:pt x="63" y="59"/>
                  </a:lnTo>
                  <a:lnTo>
                    <a:pt x="76" y="51"/>
                  </a:lnTo>
                  <a:lnTo>
                    <a:pt x="89" y="43"/>
                  </a:lnTo>
                  <a:lnTo>
                    <a:pt x="103" y="37"/>
                  </a:lnTo>
                  <a:lnTo>
                    <a:pt x="118" y="31"/>
                  </a:lnTo>
                  <a:lnTo>
                    <a:pt x="133" y="27"/>
                  </a:lnTo>
                  <a:lnTo>
                    <a:pt x="148" y="23"/>
                  </a:lnTo>
                  <a:lnTo>
                    <a:pt x="164" y="20"/>
                  </a:lnTo>
                  <a:lnTo>
                    <a:pt x="180" y="16"/>
                  </a:lnTo>
                  <a:lnTo>
                    <a:pt x="197" y="14"/>
                  </a:lnTo>
                  <a:lnTo>
                    <a:pt x="213" y="13"/>
                  </a:lnTo>
                  <a:lnTo>
                    <a:pt x="229" y="12"/>
                  </a:lnTo>
                  <a:lnTo>
                    <a:pt x="246" y="10"/>
                  </a:lnTo>
                  <a:lnTo>
                    <a:pt x="262" y="9"/>
                  </a:lnTo>
                  <a:lnTo>
                    <a:pt x="277" y="9"/>
                  </a:lnTo>
                  <a:lnTo>
                    <a:pt x="293" y="8"/>
                  </a:lnTo>
                  <a:lnTo>
                    <a:pt x="307" y="8"/>
                  </a:lnTo>
                  <a:lnTo>
                    <a:pt x="322" y="8"/>
                  </a:lnTo>
                  <a:lnTo>
                    <a:pt x="337" y="8"/>
                  </a:lnTo>
                  <a:lnTo>
                    <a:pt x="353" y="8"/>
                  </a:lnTo>
                  <a:lnTo>
                    <a:pt x="368" y="9"/>
                  </a:lnTo>
                  <a:lnTo>
                    <a:pt x="383" y="9"/>
                  </a:lnTo>
                  <a:lnTo>
                    <a:pt x="398" y="10"/>
                  </a:lnTo>
                  <a:lnTo>
                    <a:pt x="414" y="12"/>
                  </a:lnTo>
                  <a:lnTo>
                    <a:pt x="429" y="13"/>
                  </a:lnTo>
                  <a:lnTo>
                    <a:pt x="444" y="14"/>
                  </a:lnTo>
                  <a:lnTo>
                    <a:pt x="460" y="15"/>
                  </a:lnTo>
                  <a:lnTo>
                    <a:pt x="475" y="16"/>
                  </a:lnTo>
                  <a:lnTo>
                    <a:pt x="490" y="17"/>
                  </a:lnTo>
                  <a:lnTo>
                    <a:pt x="505" y="20"/>
                  </a:lnTo>
                  <a:lnTo>
                    <a:pt x="521" y="21"/>
                  </a:lnTo>
                  <a:lnTo>
                    <a:pt x="536" y="23"/>
                  </a:lnTo>
                  <a:lnTo>
                    <a:pt x="551" y="24"/>
                  </a:lnTo>
                  <a:lnTo>
                    <a:pt x="566" y="27"/>
                  </a:lnTo>
                  <a:lnTo>
                    <a:pt x="582" y="28"/>
                  </a:lnTo>
                  <a:lnTo>
                    <a:pt x="597" y="30"/>
                  </a:lnTo>
                  <a:lnTo>
                    <a:pt x="613" y="32"/>
                  </a:lnTo>
                  <a:lnTo>
                    <a:pt x="628" y="35"/>
                  </a:lnTo>
                  <a:lnTo>
                    <a:pt x="644" y="37"/>
                  </a:lnTo>
                  <a:lnTo>
                    <a:pt x="659" y="39"/>
                  </a:lnTo>
                  <a:lnTo>
                    <a:pt x="674" y="43"/>
                  </a:lnTo>
                  <a:lnTo>
                    <a:pt x="690" y="45"/>
                  </a:lnTo>
                  <a:lnTo>
                    <a:pt x="705" y="48"/>
                  </a:lnTo>
                  <a:lnTo>
                    <a:pt x="720" y="52"/>
                  </a:lnTo>
                  <a:lnTo>
                    <a:pt x="735" y="55"/>
                  </a:lnTo>
                  <a:lnTo>
                    <a:pt x="752" y="59"/>
                  </a:lnTo>
                  <a:lnTo>
                    <a:pt x="767" y="62"/>
                  </a:lnTo>
                  <a:lnTo>
                    <a:pt x="782" y="67"/>
                  </a:lnTo>
                  <a:lnTo>
                    <a:pt x="796" y="70"/>
                  </a:lnTo>
                  <a:lnTo>
                    <a:pt x="810" y="74"/>
                  </a:lnTo>
                  <a:lnTo>
                    <a:pt x="824" y="78"/>
                  </a:lnTo>
                  <a:lnTo>
                    <a:pt x="838" y="83"/>
                  </a:lnTo>
                  <a:lnTo>
                    <a:pt x="852" y="87"/>
                  </a:lnTo>
                  <a:lnTo>
                    <a:pt x="866" y="91"/>
                  </a:lnTo>
                  <a:lnTo>
                    <a:pt x="879" y="96"/>
                  </a:lnTo>
                  <a:lnTo>
                    <a:pt x="893" y="101"/>
                  </a:lnTo>
                  <a:lnTo>
                    <a:pt x="907" y="107"/>
                  </a:lnTo>
                  <a:lnTo>
                    <a:pt x="920" y="113"/>
                  </a:lnTo>
                  <a:lnTo>
                    <a:pt x="934" y="119"/>
                  </a:lnTo>
                  <a:lnTo>
                    <a:pt x="946" y="126"/>
                  </a:lnTo>
                  <a:lnTo>
                    <a:pt x="959" y="133"/>
                  </a:lnTo>
                  <a:lnTo>
                    <a:pt x="971" y="141"/>
                  </a:lnTo>
                  <a:lnTo>
                    <a:pt x="982" y="150"/>
                  </a:lnTo>
                  <a:lnTo>
                    <a:pt x="994" y="158"/>
                  </a:lnTo>
                  <a:lnTo>
                    <a:pt x="1005" y="168"/>
                  </a:lnTo>
                  <a:lnTo>
                    <a:pt x="1009" y="169"/>
                  </a:lnTo>
                  <a:lnTo>
                    <a:pt x="1014" y="171"/>
                  </a:lnTo>
                  <a:lnTo>
                    <a:pt x="1018" y="169"/>
                  </a:lnTo>
                  <a:lnTo>
                    <a:pt x="1018" y="167"/>
                  </a:lnTo>
                  <a:lnTo>
                    <a:pt x="1006" y="156"/>
                  </a:lnTo>
                  <a:lnTo>
                    <a:pt x="994" y="144"/>
                  </a:lnTo>
                  <a:lnTo>
                    <a:pt x="981" y="134"/>
                  </a:lnTo>
                  <a:lnTo>
                    <a:pt x="967" y="125"/>
                  </a:lnTo>
                  <a:lnTo>
                    <a:pt x="953" y="116"/>
                  </a:lnTo>
                  <a:lnTo>
                    <a:pt x="939" y="108"/>
                  </a:lnTo>
                  <a:lnTo>
                    <a:pt x="924" y="101"/>
                  </a:lnTo>
                  <a:lnTo>
                    <a:pt x="909" y="96"/>
                  </a:lnTo>
                  <a:lnTo>
                    <a:pt x="893" y="90"/>
                  </a:lnTo>
                  <a:lnTo>
                    <a:pt x="878" y="84"/>
                  </a:lnTo>
                  <a:lnTo>
                    <a:pt x="862" y="80"/>
                  </a:lnTo>
                  <a:lnTo>
                    <a:pt x="847" y="75"/>
                  </a:lnTo>
                  <a:lnTo>
                    <a:pt x="831" y="70"/>
                  </a:lnTo>
                  <a:lnTo>
                    <a:pt x="816" y="66"/>
                  </a:lnTo>
                  <a:lnTo>
                    <a:pt x="800" y="62"/>
                  </a:lnTo>
                  <a:lnTo>
                    <a:pt x="785" y="58"/>
                  </a:lnTo>
                  <a:lnTo>
                    <a:pt x="764" y="52"/>
                  </a:lnTo>
                  <a:lnTo>
                    <a:pt x="745" y="47"/>
                  </a:lnTo>
                  <a:lnTo>
                    <a:pt x="724" y="43"/>
                  </a:lnTo>
                  <a:lnTo>
                    <a:pt x="703" y="38"/>
                  </a:lnTo>
                  <a:lnTo>
                    <a:pt x="682" y="33"/>
                  </a:lnTo>
                  <a:lnTo>
                    <a:pt x="662" y="30"/>
                  </a:lnTo>
                  <a:lnTo>
                    <a:pt x="641" y="27"/>
                  </a:lnTo>
                  <a:lnTo>
                    <a:pt x="620" y="23"/>
                  </a:lnTo>
                  <a:lnTo>
                    <a:pt x="599" y="21"/>
                  </a:lnTo>
                  <a:lnTo>
                    <a:pt x="579" y="17"/>
                  </a:lnTo>
                  <a:lnTo>
                    <a:pt x="558" y="15"/>
                  </a:lnTo>
                  <a:lnTo>
                    <a:pt x="537" y="13"/>
                  </a:lnTo>
                  <a:lnTo>
                    <a:pt x="516" y="10"/>
                  </a:lnTo>
                  <a:lnTo>
                    <a:pt x="496" y="8"/>
                  </a:lnTo>
                  <a:lnTo>
                    <a:pt x="475" y="7"/>
                  </a:lnTo>
                  <a:lnTo>
                    <a:pt x="454" y="5"/>
                  </a:lnTo>
                  <a:lnTo>
                    <a:pt x="433" y="4"/>
                  </a:lnTo>
                  <a:lnTo>
                    <a:pt x="414" y="2"/>
                  </a:lnTo>
                  <a:lnTo>
                    <a:pt x="393" y="1"/>
                  </a:lnTo>
                  <a:lnTo>
                    <a:pt x="373" y="1"/>
                  </a:lnTo>
                  <a:lnTo>
                    <a:pt x="353" y="0"/>
                  </a:lnTo>
                  <a:lnTo>
                    <a:pt x="333" y="0"/>
                  </a:lnTo>
                  <a:lnTo>
                    <a:pt x="314" y="0"/>
                  </a:lnTo>
                  <a:lnTo>
                    <a:pt x="293" y="1"/>
                  </a:lnTo>
                  <a:lnTo>
                    <a:pt x="273" y="2"/>
                  </a:lnTo>
                  <a:lnTo>
                    <a:pt x="254" y="4"/>
                  </a:lnTo>
                  <a:lnTo>
                    <a:pt x="234" y="5"/>
                  </a:lnTo>
                  <a:lnTo>
                    <a:pt x="213" y="7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3" y="14"/>
                  </a:lnTo>
                  <a:lnTo>
                    <a:pt x="134" y="17"/>
                  </a:lnTo>
                  <a:lnTo>
                    <a:pt x="105" y="24"/>
                  </a:lnTo>
                  <a:lnTo>
                    <a:pt x="77" y="36"/>
                  </a:lnTo>
                  <a:lnTo>
                    <a:pt x="52" y="51"/>
                  </a:lnTo>
                  <a:lnTo>
                    <a:pt x="29" y="69"/>
                  </a:lnTo>
                  <a:lnTo>
                    <a:pt x="12" y="91"/>
                  </a:lnTo>
                  <a:lnTo>
                    <a:pt x="1" y="116"/>
                  </a:lnTo>
                  <a:lnTo>
                    <a:pt x="0" y="144"/>
                  </a:lnTo>
                  <a:lnTo>
                    <a:pt x="8" y="174"/>
                  </a:lnTo>
                  <a:lnTo>
                    <a:pt x="15" y="188"/>
                  </a:lnTo>
                  <a:lnTo>
                    <a:pt x="23" y="203"/>
                  </a:lnTo>
                  <a:lnTo>
                    <a:pt x="32" y="216"/>
                  </a:lnTo>
                  <a:lnTo>
                    <a:pt x="43" y="229"/>
                  </a:lnTo>
                  <a:lnTo>
                    <a:pt x="53" y="242"/>
                  </a:lnTo>
                  <a:lnTo>
                    <a:pt x="65" y="255"/>
                  </a:lnTo>
                  <a:lnTo>
                    <a:pt x="76" y="267"/>
                  </a:lnTo>
                  <a:lnTo>
                    <a:pt x="89" y="279"/>
                  </a:lnTo>
                  <a:lnTo>
                    <a:pt x="101" y="290"/>
                  </a:lnTo>
                  <a:lnTo>
                    <a:pt x="115" y="301"/>
                  </a:lnTo>
                  <a:lnTo>
                    <a:pt x="128" y="311"/>
                  </a:lnTo>
                  <a:lnTo>
                    <a:pt x="142" y="322"/>
                  </a:lnTo>
                  <a:lnTo>
                    <a:pt x="156" y="331"/>
                  </a:lnTo>
                  <a:lnTo>
                    <a:pt x="169" y="340"/>
                  </a:lnTo>
                  <a:lnTo>
                    <a:pt x="182" y="349"/>
                  </a:lnTo>
                  <a:lnTo>
                    <a:pt x="196" y="357"/>
                  </a:lnTo>
                  <a:lnTo>
                    <a:pt x="206" y="363"/>
                  </a:lnTo>
                  <a:lnTo>
                    <a:pt x="217" y="369"/>
                  </a:lnTo>
                  <a:lnTo>
                    <a:pt x="227" y="375"/>
                  </a:lnTo>
                  <a:lnTo>
                    <a:pt x="239" y="380"/>
                  </a:lnTo>
                  <a:lnTo>
                    <a:pt x="250" y="385"/>
                  </a:lnTo>
                  <a:lnTo>
                    <a:pt x="262" y="390"/>
                  </a:lnTo>
                  <a:lnTo>
                    <a:pt x="274" y="394"/>
                  </a:lnTo>
                  <a:lnTo>
                    <a:pt x="286" y="399"/>
                  </a:lnTo>
                  <a:lnTo>
                    <a:pt x="299" y="402"/>
                  </a:lnTo>
                  <a:lnTo>
                    <a:pt x="311" y="406"/>
                  </a:lnTo>
                  <a:lnTo>
                    <a:pt x="323" y="408"/>
                  </a:lnTo>
                  <a:lnTo>
                    <a:pt x="335" y="410"/>
                  </a:lnTo>
                  <a:lnTo>
                    <a:pt x="348" y="413"/>
                  </a:lnTo>
                  <a:lnTo>
                    <a:pt x="361" y="414"/>
                  </a:lnTo>
                  <a:lnTo>
                    <a:pt x="372" y="414"/>
                  </a:lnTo>
                  <a:lnTo>
                    <a:pt x="385" y="414"/>
                  </a:lnTo>
                  <a:lnTo>
                    <a:pt x="403" y="411"/>
                  </a:lnTo>
                  <a:lnTo>
                    <a:pt x="422" y="406"/>
                  </a:lnTo>
                  <a:lnTo>
                    <a:pt x="439" y="398"/>
                  </a:lnTo>
                  <a:lnTo>
                    <a:pt x="452" y="386"/>
                  </a:lnTo>
                  <a:lnTo>
                    <a:pt x="461" y="372"/>
                  </a:lnTo>
                  <a:lnTo>
                    <a:pt x="465" y="356"/>
                  </a:lnTo>
                  <a:lnTo>
                    <a:pt x="461" y="339"/>
                  </a:lnTo>
                  <a:lnTo>
                    <a:pt x="448" y="319"/>
                  </a:lnTo>
                  <a:lnTo>
                    <a:pt x="432" y="301"/>
                  </a:lnTo>
                  <a:lnTo>
                    <a:pt x="413" y="285"/>
                  </a:lnTo>
                  <a:lnTo>
                    <a:pt x="393" y="270"/>
                  </a:lnTo>
                  <a:lnTo>
                    <a:pt x="371" y="257"/>
                  </a:lnTo>
                  <a:lnTo>
                    <a:pt x="348" y="246"/>
                  </a:lnTo>
                  <a:lnTo>
                    <a:pt x="325" y="236"/>
                  </a:lnTo>
                  <a:lnTo>
                    <a:pt x="301" y="229"/>
                  </a:lnTo>
                  <a:lnTo>
                    <a:pt x="277" y="225"/>
                  </a:lnTo>
                  <a:lnTo>
                    <a:pt x="276" y="225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7" y="227"/>
                  </a:lnTo>
                  <a:lnTo>
                    <a:pt x="277" y="227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75" y="2640"/>
              <a:ext cx="439" cy="269"/>
            </a:xfrm>
            <a:custGeom>
              <a:avLst/>
              <a:gdLst>
                <a:gd name="T0" fmla="*/ 118 w 878"/>
                <a:gd name="T1" fmla="*/ 69 h 539"/>
                <a:gd name="T2" fmla="*/ 136 w 878"/>
                <a:gd name="T3" fmla="*/ 82 h 539"/>
                <a:gd name="T4" fmla="*/ 159 w 878"/>
                <a:gd name="T5" fmla="*/ 85 h 539"/>
                <a:gd name="T6" fmla="*/ 176 w 878"/>
                <a:gd name="T7" fmla="*/ 69 h 539"/>
                <a:gd name="T8" fmla="*/ 149 w 878"/>
                <a:gd name="T9" fmla="*/ 28 h 539"/>
                <a:gd name="T10" fmla="*/ 90 w 878"/>
                <a:gd name="T11" fmla="*/ 1 h 539"/>
                <a:gd name="T12" fmla="*/ 30 w 878"/>
                <a:gd name="T13" fmla="*/ 12 h 539"/>
                <a:gd name="T14" fmla="*/ 0 w 878"/>
                <a:gd name="T15" fmla="*/ 69 h 539"/>
                <a:gd name="T16" fmla="*/ 24 w 878"/>
                <a:gd name="T17" fmla="*/ 131 h 539"/>
                <a:gd name="T18" fmla="*/ 73 w 878"/>
                <a:gd name="T19" fmla="*/ 172 h 539"/>
                <a:gd name="T20" fmla="*/ 117 w 878"/>
                <a:gd name="T21" fmla="*/ 195 h 539"/>
                <a:gd name="T22" fmla="*/ 163 w 878"/>
                <a:gd name="T23" fmla="*/ 218 h 539"/>
                <a:gd name="T24" fmla="*/ 264 w 878"/>
                <a:gd name="T25" fmla="*/ 265 h 539"/>
                <a:gd name="T26" fmla="*/ 391 w 878"/>
                <a:gd name="T27" fmla="*/ 325 h 539"/>
                <a:gd name="T28" fmla="*/ 521 w 878"/>
                <a:gd name="T29" fmla="*/ 385 h 539"/>
                <a:gd name="T30" fmla="*/ 650 w 878"/>
                <a:gd name="T31" fmla="*/ 443 h 539"/>
                <a:gd name="T32" fmla="*/ 779 w 878"/>
                <a:gd name="T33" fmla="*/ 501 h 539"/>
                <a:gd name="T34" fmla="*/ 869 w 878"/>
                <a:gd name="T35" fmla="*/ 539 h 539"/>
                <a:gd name="T36" fmla="*/ 877 w 878"/>
                <a:gd name="T37" fmla="*/ 534 h 539"/>
                <a:gd name="T38" fmla="*/ 789 w 878"/>
                <a:gd name="T39" fmla="*/ 487 h 539"/>
                <a:gd name="T40" fmla="*/ 699 w 878"/>
                <a:gd name="T41" fmla="*/ 446 h 539"/>
                <a:gd name="T42" fmla="*/ 608 w 878"/>
                <a:gd name="T43" fmla="*/ 407 h 539"/>
                <a:gd name="T44" fmla="*/ 516 w 878"/>
                <a:gd name="T45" fmla="*/ 369 h 539"/>
                <a:gd name="T46" fmla="*/ 424 w 878"/>
                <a:gd name="T47" fmla="*/ 330 h 539"/>
                <a:gd name="T48" fmla="*/ 359 w 878"/>
                <a:gd name="T49" fmla="*/ 301 h 539"/>
                <a:gd name="T50" fmla="*/ 308 w 878"/>
                <a:gd name="T51" fmla="*/ 278 h 539"/>
                <a:gd name="T52" fmla="*/ 258 w 878"/>
                <a:gd name="T53" fmla="*/ 255 h 539"/>
                <a:gd name="T54" fmla="*/ 207 w 878"/>
                <a:gd name="T55" fmla="*/ 232 h 539"/>
                <a:gd name="T56" fmla="*/ 158 w 878"/>
                <a:gd name="T57" fmla="*/ 206 h 539"/>
                <a:gd name="T58" fmla="*/ 116 w 878"/>
                <a:gd name="T59" fmla="*/ 187 h 539"/>
                <a:gd name="T60" fmla="*/ 91 w 878"/>
                <a:gd name="T61" fmla="*/ 174 h 539"/>
                <a:gd name="T62" fmla="*/ 66 w 878"/>
                <a:gd name="T63" fmla="*/ 159 h 539"/>
                <a:gd name="T64" fmla="*/ 34 w 878"/>
                <a:gd name="T65" fmla="*/ 133 h 539"/>
                <a:gd name="T66" fmla="*/ 12 w 878"/>
                <a:gd name="T67" fmla="*/ 93 h 539"/>
                <a:gd name="T68" fmla="*/ 15 w 878"/>
                <a:gd name="T69" fmla="*/ 46 h 539"/>
                <a:gd name="T70" fmla="*/ 56 w 878"/>
                <a:gd name="T71" fmla="*/ 9 h 539"/>
                <a:gd name="T72" fmla="*/ 115 w 878"/>
                <a:gd name="T73" fmla="*/ 17 h 539"/>
                <a:gd name="T74" fmla="*/ 151 w 878"/>
                <a:gd name="T75" fmla="*/ 40 h 539"/>
                <a:gd name="T76" fmla="*/ 161 w 878"/>
                <a:gd name="T77" fmla="*/ 52 h 539"/>
                <a:gd name="T78" fmla="*/ 168 w 878"/>
                <a:gd name="T79" fmla="*/ 73 h 539"/>
                <a:gd name="T80" fmla="*/ 144 w 878"/>
                <a:gd name="T81" fmla="*/ 71 h 539"/>
                <a:gd name="T82" fmla="*/ 109 w 878"/>
                <a:gd name="T83" fmla="*/ 56 h 539"/>
                <a:gd name="T84" fmla="*/ 107 w 878"/>
                <a:gd name="T85" fmla="*/ 5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8" h="539">
                  <a:moveTo>
                    <a:pt x="107" y="58"/>
                  </a:moveTo>
                  <a:lnTo>
                    <a:pt x="113" y="63"/>
                  </a:lnTo>
                  <a:lnTo>
                    <a:pt x="118" y="69"/>
                  </a:lnTo>
                  <a:lnTo>
                    <a:pt x="124" y="75"/>
                  </a:lnTo>
                  <a:lnTo>
                    <a:pt x="130" y="78"/>
                  </a:lnTo>
                  <a:lnTo>
                    <a:pt x="136" y="82"/>
                  </a:lnTo>
                  <a:lnTo>
                    <a:pt x="143" y="84"/>
                  </a:lnTo>
                  <a:lnTo>
                    <a:pt x="151" y="85"/>
                  </a:lnTo>
                  <a:lnTo>
                    <a:pt x="159" y="85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6" y="69"/>
                  </a:lnTo>
                  <a:lnTo>
                    <a:pt x="174" y="59"/>
                  </a:lnTo>
                  <a:lnTo>
                    <a:pt x="163" y="42"/>
                  </a:lnTo>
                  <a:lnTo>
                    <a:pt x="149" y="28"/>
                  </a:lnTo>
                  <a:lnTo>
                    <a:pt x="131" y="15"/>
                  </a:lnTo>
                  <a:lnTo>
                    <a:pt x="110" y="6"/>
                  </a:lnTo>
                  <a:lnTo>
                    <a:pt x="90" y="1"/>
                  </a:lnTo>
                  <a:lnTo>
                    <a:pt x="68" y="0"/>
                  </a:lnTo>
                  <a:lnTo>
                    <a:pt x="48" y="3"/>
                  </a:lnTo>
                  <a:lnTo>
                    <a:pt x="30" y="12"/>
                  </a:lnTo>
                  <a:lnTo>
                    <a:pt x="12" y="29"/>
                  </a:lnTo>
                  <a:lnTo>
                    <a:pt x="2" y="48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1" y="112"/>
                  </a:lnTo>
                  <a:lnTo>
                    <a:pt x="24" y="131"/>
                  </a:lnTo>
                  <a:lnTo>
                    <a:pt x="40" y="149"/>
                  </a:lnTo>
                  <a:lnTo>
                    <a:pt x="58" y="163"/>
                  </a:lnTo>
                  <a:lnTo>
                    <a:pt x="73" y="172"/>
                  </a:lnTo>
                  <a:lnTo>
                    <a:pt x="87" y="180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32" y="203"/>
                  </a:lnTo>
                  <a:lnTo>
                    <a:pt x="148" y="210"/>
                  </a:lnTo>
                  <a:lnTo>
                    <a:pt x="163" y="218"/>
                  </a:lnTo>
                  <a:lnTo>
                    <a:pt x="178" y="225"/>
                  </a:lnTo>
                  <a:lnTo>
                    <a:pt x="221" y="245"/>
                  </a:lnTo>
                  <a:lnTo>
                    <a:pt x="264" y="265"/>
                  </a:lnTo>
                  <a:lnTo>
                    <a:pt x="306" y="286"/>
                  </a:lnTo>
                  <a:lnTo>
                    <a:pt x="349" y="305"/>
                  </a:lnTo>
                  <a:lnTo>
                    <a:pt x="391" y="325"/>
                  </a:lnTo>
                  <a:lnTo>
                    <a:pt x="435" y="346"/>
                  </a:lnTo>
                  <a:lnTo>
                    <a:pt x="478" y="365"/>
                  </a:lnTo>
                  <a:lnTo>
                    <a:pt x="521" y="385"/>
                  </a:lnTo>
                  <a:lnTo>
                    <a:pt x="563" y="405"/>
                  </a:lnTo>
                  <a:lnTo>
                    <a:pt x="607" y="424"/>
                  </a:lnTo>
                  <a:lnTo>
                    <a:pt x="650" y="443"/>
                  </a:lnTo>
                  <a:lnTo>
                    <a:pt x="692" y="462"/>
                  </a:lnTo>
                  <a:lnTo>
                    <a:pt x="735" y="482"/>
                  </a:lnTo>
                  <a:lnTo>
                    <a:pt x="779" y="501"/>
                  </a:lnTo>
                  <a:lnTo>
                    <a:pt x="821" y="520"/>
                  </a:lnTo>
                  <a:lnTo>
                    <a:pt x="864" y="539"/>
                  </a:lnTo>
                  <a:lnTo>
                    <a:pt x="869" y="539"/>
                  </a:lnTo>
                  <a:lnTo>
                    <a:pt x="874" y="538"/>
                  </a:lnTo>
                  <a:lnTo>
                    <a:pt x="878" y="536"/>
                  </a:lnTo>
                  <a:lnTo>
                    <a:pt x="877" y="534"/>
                  </a:lnTo>
                  <a:lnTo>
                    <a:pt x="848" y="517"/>
                  </a:lnTo>
                  <a:lnTo>
                    <a:pt x="819" y="502"/>
                  </a:lnTo>
                  <a:lnTo>
                    <a:pt x="789" y="487"/>
                  </a:lnTo>
                  <a:lnTo>
                    <a:pt x="759" y="474"/>
                  </a:lnTo>
                  <a:lnTo>
                    <a:pt x="729" y="460"/>
                  </a:lnTo>
                  <a:lnTo>
                    <a:pt x="699" y="446"/>
                  </a:lnTo>
                  <a:lnTo>
                    <a:pt x="669" y="433"/>
                  </a:lnTo>
                  <a:lnTo>
                    <a:pt x="638" y="420"/>
                  </a:lnTo>
                  <a:lnTo>
                    <a:pt x="608" y="407"/>
                  </a:lnTo>
                  <a:lnTo>
                    <a:pt x="577" y="394"/>
                  </a:lnTo>
                  <a:lnTo>
                    <a:pt x="546" y="381"/>
                  </a:lnTo>
                  <a:lnTo>
                    <a:pt x="516" y="369"/>
                  </a:lnTo>
                  <a:lnTo>
                    <a:pt x="485" y="355"/>
                  </a:lnTo>
                  <a:lnTo>
                    <a:pt x="454" y="342"/>
                  </a:lnTo>
                  <a:lnTo>
                    <a:pt x="424" y="330"/>
                  </a:lnTo>
                  <a:lnTo>
                    <a:pt x="394" y="316"/>
                  </a:lnTo>
                  <a:lnTo>
                    <a:pt x="376" y="308"/>
                  </a:lnTo>
                  <a:lnTo>
                    <a:pt x="359" y="301"/>
                  </a:lnTo>
                  <a:lnTo>
                    <a:pt x="343" y="293"/>
                  </a:lnTo>
                  <a:lnTo>
                    <a:pt x="326" y="286"/>
                  </a:lnTo>
                  <a:lnTo>
                    <a:pt x="308" y="278"/>
                  </a:lnTo>
                  <a:lnTo>
                    <a:pt x="292" y="270"/>
                  </a:lnTo>
                  <a:lnTo>
                    <a:pt x="275" y="263"/>
                  </a:lnTo>
                  <a:lnTo>
                    <a:pt x="258" y="255"/>
                  </a:lnTo>
                  <a:lnTo>
                    <a:pt x="242" y="247"/>
                  </a:lnTo>
                  <a:lnTo>
                    <a:pt x="224" y="239"/>
                  </a:lnTo>
                  <a:lnTo>
                    <a:pt x="207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8" y="206"/>
                  </a:lnTo>
                  <a:lnTo>
                    <a:pt x="140" y="198"/>
                  </a:lnTo>
                  <a:lnTo>
                    <a:pt x="124" y="190"/>
                  </a:lnTo>
                  <a:lnTo>
                    <a:pt x="116" y="187"/>
                  </a:lnTo>
                  <a:lnTo>
                    <a:pt x="108" y="182"/>
                  </a:lnTo>
                  <a:lnTo>
                    <a:pt x="99" y="178"/>
                  </a:lnTo>
                  <a:lnTo>
                    <a:pt x="91" y="174"/>
                  </a:lnTo>
                  <a:lnTo>
                    <a:pt x="83" y="169"/>
                  </a:lnTo>
                  <a:lnTo>
                    <a:pt x="75" y="165"/>
                  </a:lnTo>
                  <a:lnTo>
                    <a:pt x="66" y="159"/>
                  </a:lnTo>
                  <a:lnTo>
                    <a:pt x="58" y="154"/>
                  </a:lnTo>
                  <a:lnTo>
                    <a:pt x="46" y="144"/>
                  </a:lnTo>
                  <a:lnTo>
                    <a:pt x="34" y="133"/>
                  </a:lnTo>
                  <a:lnTo>
                    <a:pt x="25" y="121"/>
                  </a:lnTo>
                  <a:lnTo>
                    <a:pt x="18" y="107"/>
                  </a:lnTo>
                  <a:lnTo>
                    <a:pt x="12" y="93"/>
                  </a:lnTo>
                  <a:lnTo>
                    <a:pt x="10" y="78"/>
                  </a:lnTo>
                  <a:lnTo>
                    <a:pt x="11" y="62"/>
                  </a:lnTo>
                  <a:lnTo>
                    <a:pt x="15" y="46"/>
                  </a:lnTo>
                  <a:lnTo>
                    <a:pt x="25" y="28"/>
                  </a:lnTo>
                  <a:lnTo>
                    <a:pt x="39" y="15"/>
                  </a:lnTo>
                  <a:lnTo>
                    <a:pt x="56" y="9"/>
                  </a:lnTo>
                  <a:lnTo>
                    <a:pt x="76" y="8"/>
                  </a:lnTo>
                  <a:lnTo>
                    <a:pt x="95" y="10"/>
                  </a:lnTo>
                  <a:lnTo>
                    <a:pt x="115" y="17"/>
                  </a:lnTo>
                  <a:lnTo>
                    <a:pt x="132" y="27"/>
                  </a:lnTo>
                  <a:lnTo>
                    <a:pt x="147" y="37"/>
                  </a:lnTo>
                  <a:lnTo>
                    <a:pt x="151" y="40"/>
                  </a:lnTo>
                  <a:lnTo>
                    <a:pt x="154" y="44"/>
                  </a:lnTo>
                  <a:lnTo>
                    <a:pt x="158" y="47"/>
                  </a:lnTo>
                  <a:lnTo>
                    <a:pt x="161" y="52"/>
                  </a:lnTo>
                  <a:lnTo>
                    <a:pt x="167" y="61"/>
                  </a:lnTo>
                  <a:lnTo>
                    <a:pt x="169" y="68"/>
                  </a:lnTo>
                  <a:lnTo>
                    <a:pt x="168" y="73"/>
                  </a:lnTo>
                  <a:lnTo>
                    <a:pt x="163" y="75"/>
                  </a:lnTo>
                  <a:lnTo>
                    <a:pt x="155" y="74"/>
                  </a:lnTo>
                  <a:lnTo>
                    <a:pt x="144" y="71"/>
                  </a:lnTo>
                  <a:lnTo>
                    <a:pt x="129" y="65"/>
                  </a:lnTo>
                  <a:lnTo>
                    <a:pt x="110" y="56"/>
                  </a:lnTo>
                  <a:lnTo>
                    <a:pt x="109" y="56"/>
                  </a:lnTo>
                  <a:lnTo>
                    <a:pt x="108" y="56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57" y="2686"/>
              <a:ext cx="633" cy="230"/>
            </a:xfrm>
            <a:custGeom>
              <a:avLst/>
              <a:gdLst>
                <a:gd name="T0" fmla="*/ 1260 w 1266"/>
                <a:gd name="T1" fmla="*/ 32 h 461"/>
                <a:gd name="T2" fmla="*/ 1224 w 1266"/>
                <a:gd name="T3" fmla="*/ 59 h 461"/>
                <a:gd name="T4" fmla="*/ 1183 w 1266"/>
                <a:gd name="T5" fmla="*/ 73 h 461"/>
                <a:gd name="T6" fmla="*/ 1133 w 1266"/>
                <a:gd name="T7" fmla="*/ 89 h 461"/>
                <a:gd name="T8" fmla="*/ 1082 w 1266"/>
                <a:gd name="T9" fmla="*/ 105 h 461"/>
                <a:gd name="T10" fmla="*/ 1021 w 1266"/>
                <a:gd name="T11" fmla="*/ 125 h 461"/>
                <a:gd name="T12" fmla="*/ 944 w 1266"/>
                <a:gd name="T13" fmla="*/ 150 h 461"/>
                <a:gd name="T14" fmla="*/ 865 w 1266"/>
                <a:gd name="T15" fmla="*/ 174 h 461"/>
                <a:gd name="T16" fmla="*/ 787 w 1266"/>
                <a:gd name="T17" fmla="*/ 200 h 461"/>
                <a:gd name="T18" fmla="*/ 709 w 1266"/>
                <a:gd name="T19" fmla="*/ 224 h 461"/>
                <a:gd name="T20" fmla="*/ 630 w 1266"/>
                <a:gd name="T21" fmla="*/ 248 h 461"/>
                <a:gd name="T22" fmla="*/ 551 w 1266"/>
                <a:gd name="T23" fmla="*/ 272 h 461"/>
                <a:gd name="T24" fmla="*/ 471 w 1266"/>
                <a:gd name="T25" fmla="*/ 296 h 461"/>
                <a:gd name="T26" fmla="*/ 393 w 1266"/>
                <a:gd name="T27" fmla="*/ 321 h 461"/>
                <a:gd name="T28" fmla="*/ 313 w 1266"/>
                <a:gd name="T29" fmla="*/ 344 h 461"/>
                <a:gd name="T30" fmla="*/ 234 w 1266"/>
                <a:gd name="T31" fmla="*/ 368 h 461"/>
                <a:gd name="T32" fmla="*/ 171 w 1266"/>
                <a:gd name="T33" fmla="*/ 386 h 461"/>
                <a:gd name="T34" fmla="*/ 118 w 1266"/>
                <a:gd name="T35" fmla="*/ 402 h 461"/>
                <a:gd name="T36" fmla="*/ 65 w 1266"/>
                <a:gd name="T37" fmla="*/ 419 h 461"/>
                <a:gd name="T38" fmla="*/ 41 w 1266"/>
                <a:gd name="T39" fmla="*/ 427 h 461"/>
                <a:gd name="T40" fmla="*/ 18 w 1266"/>
                <a:gd name="T41" fmla="*/ 436 h 461"/>
                <a:gd name="T42" fmla="*/ 0 w 1266"/>
                <a:gd name="T43" fmla="*/ 445 h 461"/>
                <a:gd name="T44" fmla="*/ 15 w 1266"/>
                <a:gd name="T45" fmla="*/ 461 h 461"/>
                <a:gd name="T46" fmla="*/ 56 w 1266"/>
                <a:gd name="T47" fmla="*/ 451 h 461"/>
                <a:gd name="T48" fmla="*/ 98 w 1266"/>
                <a:gd name="T49" fmla="*/ 439 h 461"/>
                <a:gd name="T50" fmla="*/ 140 w 1266"/>
                <a:gd name="T51" fmla="*/ 427 h 461"/>
                <a:gd name="T52" fmla="*/ 182 w 1266"/>
                <a:gd name="T53" fmla="*/ 414 h 461"/>
                <a:gd name="T54" fmla="*/ 223 w 1266"/>
                <a:gd name="T55" fmla="*/ 400 h 461"/>
                <a:gd name="T56" fmla="*/ 295 w 1266"/>
                <a:gd name="T57" fmla="*/ 377 h 461"/>
                <a:gd name="T58" fmla="*/ 380 w 1266"/>
                <a:gd name="T59" fmla="*/ 349 h 461"/>
                <a:gd name="T60" fmla="*/ 465 w 1266"/>
                <a:gd name="T61" fmla="*/ 322 h 461"/>
                <a:gd name="T62" fmla="*/ 551 w 1266"/>
                <a:gd name="T63" fmla="*/ 295 h 461"/>
                <a:gd name="T64" fmla="*/ 637 w 1266"/>
                <a:gd name="T65" fmla="*/ 268 h 461"/>
                <a:gd name="T66" fmla="*/ 720 w 1266"/>
                <a:gd name="T67" fmla="*/ 241 h 461"/>
                <a:gd name="T68" fmla="*/ 800 w 1266"/>
                <a:gd name="T69" fmla="*/ 215 h 461"/>
                <a:gd name="T70" fmla="*/ 878 w 1266"/>
                <a:gd name="T71" fmla="*/ 189 h 461"/>
                <a:gd name="T72" fmla="*/ 958 w 1266"/>
                <a:gd name="T73" fmla="*/ 163 h 461"/>
                <a:gd name="T74" fmla="*/ 1037 w 1266"/>
                <a:gd name="T75" fmla="*/ 137 h 461"/>
                <a:gd name="T76" fmla="*/ 1115 w 1266"/>
                <a:gd name="T77" fmla="*/ 111 h 461"/>
                <a:gd name="T78" fmla="*/ 1149 w 1266"/>
                <a:gd name="T79" fmla="*/ 100 h 461"/>
                <a:gd name="T80" fmla="*/ 1194 w 1266"/>
                <a:gd name="T81" fmla="*/ 87 h 461"/>
                <a:gd name="T82" fmla="*/ 1236 w 1266"/>
                <a:gd name="T83" fmla="*/ 67 h 461"/>
                <a:gd name="T84" fmla="*/ 1264 w 1266"/>
                <a:gd name="T85" fmla="*/ 43 h 461"/>
                <a:gd name="T86" fmla="*/ 1262 w 1266"/>
                <a:gd name="T87" fmla="*/ 13 h 461"/>
                <a:gd name="T88" fmla="*/ 1249 w 1266"/>
                <a:gd name="T89" fmla="*/ 1 h 461"/>
                <a:gd name="T90" fmla="*/ 1251 w 1266"/>
                <a:gd name="T91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461">
                  <a:moveTo>
                    <a:pt x="1251" y="6"/>
                  </a:moveTo>
                  <a:lnTo>
                    <a:pt x="1261" y="20"/>
                  </a:lnTo>
                  <a:lnTo>
                    <a:pt x="1260" y="32"/>
                  </a:lnTo>
                  <a:lnTo>
                    <a:pt x="1251" y="43"/>
                  </a:lnTo>
                  <a:lnTo>
                    <a:pt x="1239" y="51"/>
                  </a:lnTo>
                  <a:lnTo>
                    <a:pt x="1224" y="59"/>
                  </a:lnTo>
                  <a:lnTo>
                    <a:pt x="1208" y="65"/>
                  </a:lnTo>
                  <a:lnTo>
                    <a:pt x="1194" y="69"/>
                  </a:lnTo>
                  <a:lnTo>
                    <a:pt x="1183" y="73"/>
                  </a:lnTo>
                  <a:lnTo>
                    <a:pt x="1166" y="79"/>
                  </a:lnTo>
                  <a:lnTo>
                    <a:pt x="1150" y="84"/>
                  </a:lnTo>
                  <a:lnTo>
                    <a:pt x="1133" y="89"/>
                  </a:lnTo>
                  <a:lnTo>
                    <a:pt x="1115" y="95"/>
                  </a:lnTo>
                  <a:lnTo>
                    <a:pt x="1099" y="100"/>
                  </a:lnTo>
                  <a:lnTo>
                    <a:pt x="1082" y="105"/>
                  </a:lnTo>
                  <a:lnTo>
                    <a:pt x="1065" y="111"/>
                  </a:lnTo>
                  <a:lnTo>
                    <a:pt x="1047" y="117"/>
                  </a:lnTo>
                  <a:lnTo>
                    <a:pt x="1021" y="125"/>
                  </a:lnTo>
                  <a:lnTo>
                    <a:pt x="996" y="134"/>
                  </a:lnTo>
                  <a:lnTo>
                    <a:pt x="969" y="142"/>
                  </a:lnTo>
                  <a:lnTo>
                    <a:pt x="944" y="150"/>
                  </a:lnTo>
                  <a:lnTo>
                    <a:pt x="917" y="158"/>
                  </a:lnTo>
                  <a:lnTo>
                    <a:pt x="892" y="166"/>
                  </a:lnTo>
                  <a:lnTo>
                    <a:pt x="865" y="174"/>
                  </a:lnTo>
                  <a:lnTo>
                    <a:pt x="839" y="182"/>
                  </a:lnTo>
                  <a:lnTo>
                    <a:pt x="813" y="190"/>
                  </a:lnTo>
                  <a:lnTo>
                    <a:pt x="787" y="200"/>
                  </a:lnTo>
                  <a:lnTo>
                    <a:pt x="760" y="208"/>
                  </a:lnTo>
                  <a:lnTo>
                    <a:pt x="735" y="216"/>
                  </a:lnTo>
                  <a:lnTo>
                    <a:pt x="709" y="224"/>
                  </a:lnTo>
                  <a:lnTo>
                    <a:pt x="682" y="232"/>
                  </a:lnTo>
                  <a:lnTo>
                    <a:pt x="657" y="240"/>
                  </a:lnTo>
                  <a:lnTo>
                    <a:pt x="630" y="248"/>
                  </a:lnTo>
                  <a:lnTo>
                    <a:pt x="604" y="256"/>
                  </a:lnTo>
                  <a:lnTo>
                    <a:pt x="577" y="264"/>
                  </a:lnTo>
                  <a:lnTo>
                    <a:pt x="551" y="272"/>
                  </a:lnTo>
                  <a:lnTo>
                    <a:pt x="524" y="280"/>
                  </a:lnTo>
                  <a:lnTo>
                    <a:pt x="498" y="288"/>
                  </a:lnTo>
                  <a:lnTo>
                    <a:pt x="471" y="296"/>
                  </a:lnTo>
                  <a:lnTo>
                    <a:pt x="445" y="304"/>
                  </a:lnTo>
                  <a:lnTo>
                    <a:pt x="419" y="313"/>
                  </a:lnTo>
                  <a:lnTo>
                    <a:pt x="393" y="321"/>
                  </a:lnTo>
                  <a:lnTo>
                    <a:pt x="366" y="329"/>
                  </a:lnTo>
                  <a:lnTo>
                    <a:pt x="340" y="337"/>
                  </a:lnTo>
                  <a:lnTo>
                    <a:pt x="313" y="344"/>
                  </a:lnTo>
                  <a:lnTo>
                    <a:pt x="287" y="352"/>
                  </a:lnTo>
                  <a:lnTo>
                    <a:pt x="260" y="360"/>
                  </a:lnTo>
                  <a:lnTo>
                    <a:pt x="234" y="368"/>
                  </a:lnTo>
                  <a:lnTo>
                    <a:pt x="207" y="376"/>
                  </a:lnTo>
                  <a:lnTo>
                    <a:pt x="190" y="382"/>
                  </a:lnTo>
                  <a:lnTo>
                    <a:pt x="171" y="386"/>
                  </a:lnTo>
                  <a:lnTo>
                    <a:pt x="154" y="392"/>
                  </a:lnTo>
                  <a:lnTo>
                    <a:pt x="137" y="397"/>
                  </a:lnTo>
                  <a:lnTo>
                    <a:pt x="118" y="402"/>
                  </a:lnTo>
                  <a:lnTo>
                    <a:pt x="101" y="408"/>
                  </a:lnTo>
                  <a:lnTo>
                    <a:pt x="83" y="413"/>
                  </a:lnTo>
                  <a:lnTo>
                    <a:pt x="65" y="419"/>
                  </a:lnTo>
                  <a:lnTo>
                    <a:pt x="57" y="421"/>
                  </a:lnTo>
                  <a:lnTo>
                    <a:pt x="49" y="424"/>
                  </a:lnTo>
                  <a:lnTo>
                    <a:pt x="41" y="427"/>
                  </a:lnTo>
                  <a:lnTo>
                    <a:pt x="34" y="430"/>
                  </a:lnTo>
                  <a:lnTo>
                    <a:pt x="26" y="434"/>
                  </a:lnTo>
                  <a:lnTo>
                    <a:pt x="18" y="436"/>
                  </a:lnTo>
                  <a:lnTo>
                    <a:pt x="10" y="439"/>
                  </a:lnTo>
                  <a:lnTo>
                    <a:pt x="3" y="440"/>
                  </a:lnTo>
                  <a:lnTo>
                    <a:pt x="0" y="445"/>
                  </a:lnTo>
                  <a:lnTo>
                    <a:pt x="2" y="452"/>
                  </a:lnTo>
                  <a:lnTo>
                    <a:pt x="8" y="459"/>
                  </a:lnTo>
                  <a:lnTo>
                    <a:pt x="15" y="461"/>
                  </a:lnTo>
                  <a:lnTo>
                    <a:pt x="29" y="458"/>
                  </a:lnTo>
                  <a:lnTo>
                    <a:pt x="42" y="454"/>
                  </a:lnTo>
                  <a:lnTo>
                    <a:pt x="56" y="451"/>
                  </a:lnTo>
                  <a:lnTo>
                    <a:pt x="70" y="447"/>
                  </a:lnTo>
                  <a:lnTo>
                    <a:pt x="84" y="444"/>
                  </a:lnTo>
                  <a:lnTo>
                    <a:pt x="98" y="439"/>
                  </a:lnTo>
                  <a:lnTo>
                    <a:pt x="112" y="436"/>
                  </a:lnTo>
                  <a:lnTo>
                    <a:pt x="127" y="431"/>
                  </a:lnTo>
                  <a:lnTo>
                    <a:pt x="140" y="427"/>
                  </a:lnTo>
                  <a:lnTo>
                    <a:pt x="154" y="423"/>
                  </a:lnTo>
                  <a:lnTo>
                    <a:pt x="168" y="419"/>
                  </a:lnTo>
                  <a:lnTo>
                    <a:pt x="182" y="414"/>
                  </a:lnTo>
                  <a:lnTo>
                    <a:pt x="196" y="409"/>
                  </a:lnTo>
                  <a:lnTo>
                    <a:pt x="210" y="405"/>
                  </a:lnTo>
                  <a:lnTo>
                    <a:pt x="223" y="400"/>
                  </a:lnTo>
                  <a:lnTo>
                    <a:pt x="237" y="395"/>
                  </a:lnTo>
                  <a:lnTo>
                    <a:pt x="266" y="386"/>
                  </a:lnTo>
                  <a:lnTo>
                    <a:pt x="295" y="377"/>
                  </a:lnTo>
                  <a:lnTo>
                    <a:pt x="324" y="368"/>
                  </a:lnTo>
                  <a:lnTo>
                    <a:pt x="351" y="359"/>
                  </a:lnTo>
                  <a:lnTo>
                    <a:pt x="380" y="349"/>
                  </a:lnTo>
                  <a:lnTo>
                    <a:pt x="409" y="340"/>
                  </a:lnTo>
                  <a:lnTo>
                    <a:pt x="438" y="331"/>
                  </a:lnTo>
                  <a:lnTo>
                    <a:pt x="465" y="322"/>
                  </a:lnTo>
                  <a:lnTo>
                    <a:pt x="494" y="314"/>
                  </a:lnTo>
                  <a:lnTo>
                    <a:pt x="523" y="304"/>
                  </a:lnTo>
                  <a:lnTo>
                    <a:pt x="551" y="295"/>
                  </a:lnTo>
                  <a:lnTo>
                    <a:pt x="580" y="286"/>
                  </a:lnTo>
                  <a:lnTo>
                    <a:pt x="608" y="277"/>
                  </a:lnTo>
                  <a:lnTo>
                    <a:pt x="637" y="268"/>
                  </a:lnTo>
                  <a:lnTo>
                    <a:pt x="665" y="258"/>
                  </a:lnTo>
                  <a:lnTo>
                    <a:pt x="694" y="249"/>
                  </a:lnTo>
                  <a:lnTo>
                    <a:pt x="720" y="241"/>
                  </a:lnTo>
                  <a:lnTo>
                    <a:pt x="747" y="232"/>
                  </a:lnTo>
                  <a:lnTo>
                    <a:pt x="773" y="224"/>
                  </a:lnTo>
                  <a:lnTo>
                    <a:pt x="800" y="215"/>
                  </a:lnTo>
                  <a:lnTo>
                    <a:pt x="826" y="207"/>
                  </a:lnTo>
                  <a:lnTo>
                    <a:pt x="853" y="197"/>
                  </a:lnTo>
                  <a:lnTo>
                    <a:pt x="878" y="189"/>
                  </a:lnTo>
                  <a:lnTo>
                    <a:pt x="905" y="180"/>
                  </a:lnTo>
                  <a:lnTo>
                    <a:pt x="931" y="172"/>
                  </a:lnTo>
                  <a:lnTo>
                    <a:pt x="958" y="163"/>
                  </a:lnTo>
                  <a:lnTo>
                    <a:pt x="984" y="155"/>
                  </a:lnTo>
                  <a:lnTo>
                    <a:pt x="1011" y="145"/>
                  </a:lnTo>
                  <a:lnTo>
                    <a:pt x="1037" y="137"/>
                  </a:lnTo>
                  <a:lnTo>
                    <a:pt x="1064" y="128"/>
                  </a:lnTo>
                  <a:lnTo>
                    <a:pt x="1089" y="120"/>
                  </a:lnTo>
                  <a:lnTo>
                    <a:pt x="1115" y="111"/>
                  </a:lnTo>
                  <a:lnTo>
                    <a:pt x="1125" y="109"/>
                  </a:lnTo>
                  <a:lnTo>
                    <a:pt x="1135" y="105"/>
                  </a:lnTo>
                  <a:lnTo>
                    <a:pt x="1149" y="100"/>
                  </a:lnTo>
                  <a:lnTo>
                    <a:pt x="1163" y="97"/>
                  </a:lnTo>
                  <a:lnTo>
                    <a:pt x="1178" y="91"/>
                  </a:lnTo>
                  <a:lnTo>
                    <a:pt x="1194" y="87"/>
                  </a:lnTo>
                  <a:lnTo>
                    <a:pt x="1209" y="80"/>
                  </a:lnTo>
                  <a:lnTo>
                    <a:pt x="1223" y="74"/>
                  </a:lnTo>
                  <a:lnTo>
                    <a:pt x="1236" y="67"/>
                  </a:lnTo>
                  <a:lnTo>
                    <a:pt x="1248" y="59"/>
                  </a:lnTo>
                  <a:lnTo>
                    <a:pt x="1257" y="51"/>
                  </a:lnTo>
                  <a:lnTo>
                    <a:pt x="1264" y="43"/>
                  </a:lnTo>
                  <a:lnTo>
                    <a:pt x="1266" y="32"/>
                  </a:lnTo>
                  <a:lnTo>
                    <a:pt x="1266" y="23"/>
                  </a:lnTo>
                  <a:lnTo>
                    <a:pt x="1262" y="13"/>
                  </a:lnTo>
                  <a:lnTo>
                    <a:pt x="1253" y="1"/>
                  </a:lnTo>
                  <a:lnTo>
                    <a:pt x="1250" y="0"/>
                  </a:lnTo>
                  <a:lnTo>
                    <a:pt x="1249" y="1"/>
                  </a:lnTo>
                  <a:lnTo>
                    <a:pt x="1249" y="4"/>
                  </a:lnTo>
                  <a:lnTo>
                    <a:pt x="1251" y="6"/>
                  </a:lnTo>
                  <a:lnTo>
                    <a:pt x="12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29" y="2655"/>
              <a:ext cx="356" cy="153"/>
            </a:xfrm>
            <a:custGeom>
              <a:avLst/>
              <a:gdLst>
                <a:gd name="T0" fmla="*/ 23 w 711"/>
                <a:gd name="T1" fmla="*/ 15 h 306"/>
                <a:gd name="T2" fmla="*/ 67 w 711"/>
                <a:gd name="T3" fmla="*/ 35 h 306"/>
                <a:gd name="T4" fmla="*/ 112 w 711"/>
                <a:gd name="T5" fmla="*/ 54 h 306"/>
                <a:gd name="T6" fmla="*/ 156 w 711"/>
                <a:gd name="T7" fmla="*/ 73 h 306"/>
                <a:gd name="T8" fmla="*/ 200 w 711"/>
                <a:gd name="T9" fmla="*/ 90 h 306"/>
                <a:gd name="T10" fmla="*/ 245 w 711"/>
                <a:gd name="T11" fmla="*/ 108 h 306"/>
                <a:gd name="T12" fmla="*/ 290 w 711"/>
                <a:gd name="T13" fmla="*/ 126 h 306"/>
                <a:gd name="T14" fmla="*/ 335 w 711"/>
                <a:gd name="T15" fmla="*/ 145 h 306"/>
                <a:gd name="T16" fmla="*/ 379 w 711"/>
                <a:gd name="T17" fmla="*/ 164 h 306"/>
                <a:gd name="T18" fmla="*/ 423 w 711"/>
                <a:gd name="T19" fmla="*/ 185 h 306"/>
                <a:gd name="T20" fmla="*/ 467 w 711"/>
                <a:gd name="T21" fmla="*/ 204 h 306"/>
                <a:gd name="T22" fmla="*/ 511 w 711"/>
                <a:gd name="T23" fmla="*/ 224 h 306"/>
                <a:gd name="T24" fmla="*/ 554 w 711"/>
                <a:gd name="T25" fmla="*/ 243 h 306"/>
                <a:gd name="T26" fmla="*/ 598 w 711"/>
                <a:gd name="T27" fmla="*/ 262 h 306"/>
                <a:gd name="T28" fmla="*/ 642 w 711"/>
                <a:gd name="T29" fmla="*/ 280 h 306"/>
                <a:gd name="T30" fmla="*/ 687 w 711"/>
                <a:gd name="T31" fmla="*/ 297 h 306"/>
                <a:gd name="T32" fmla="*/ 711 w 711"/>
                <a:gd name="T33" fmla="*/ 304 h 306"/>
                <a:gd name="T34" fmla="*/ 710 w 711"/>
                <a:gd name="T35" fmla="*/ 297 h 306"/>
                <a:gd name="T36" fmla="*/ 687 w 711"/>
                <a:gd name="T37" fmla="*/ 286 h 306"/>
                <a:gd name="T38" fmla="*/ 643 w 711"/>
                <a:gd name="T39" fmla="*/ 266 h 306"/>
                <a:gd name="T40" fmla="*/ 599 w 711"/>
                <a:gd name="T41" fmla="*/ 247 h 306"/>
                <a:gd name="T42" fmla="*/ 555 w 711"/>
                <a:gd name="T43" fmla="*/ 228 h 306"/>
                <a:gd name="T44" fmla="*/ 511 w 711"/>
                <a:gd name="T45" fmla="*/ 209 h 306"/>
                <a:gd name="T46" fmla="*/ 467 w 711"/>
                <a:gd name="T47" fmla="*/ 189 h 306"/>
                <a:gd name="T48" fmla="*/ 423 w 711"/>
                <a:gd name="T49" fmla="*/ 170 h 306"/>
                <a:gd name="T50" fmla="*/ 379 w 711"/>
                <a:gd name="T51" fmla="*/ 151 h 306"/>
                <a:gd name="T52" fmla="*/ 335 w 711"/>
                <a:gd name="T53" fmla="*/ 133 h 306"/>
                <a:gd name="T54" fmla="*/ 290 w 711"/>
                <a:gd name="T55" fmla="*/ 114 h 306"/>
                <a:gd name="T56" fmla="*/ 245 w 711"/>
                <a:gd name="T57" fmla="*/ 97 h 306"/>
                <a:gd name="T58" fmla="*/ 202 w 711"/>
                <a:gd name="T59" fmla="*/ 81 h 306"/>
                <a:gd name="T60" fmla="*/ 157 w 711"/>
                <a:gd name="T61" fmla="*/ 64 h 306"/>
                <a:gd name="T62" fmla="*/ 112 w 711"/>
                <a:gd name="T63" fmla="*/ 46 h 306"/>
                <a:gd name="T64" fmla="*/ 67 w 711"/>
                <a:gd name="T65" fmla="*/ 29 h 306"/>
                <a:gd name="T66" fmla="*/ 23 w 711"/>
                <a:gd name="T67" fmla="*/ 9 h 306"/>
                <a:gd name="T68" fmla="*/ 0 w 711"/>
                <a:gd name="T69" fmla="*/ 0 h 306"/>
                <a:gd name="T70" fmla="*/ 0 w 711"/>
                <a:gd name="T71" fmla="*/ 4 h 306"/>
                <a:gd name="T72" fmla="*/ 1 w 711"/>
                <a:gd name="T73" fmla="*/ 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306">
                  <a:moveTo>
                    <a:pt x="1" y="5"/>
                  </a:moveTo>
                  <a:lnTo>
                    <a:pt x="23" y="15"/>
                  </a:lnTo>
                  <a:lnTo>
                    <a:pt x="45" y="25"/>
                  </a:lnTo>
                  <a:lnTo>
                    <a:pt x="67" y="35"/>
                  </a:lnTo>
                  <a:lnTo>
                    <a:pt x="89" y="45"/>
                  </a:lnTo>
                  <a:lnTo>
                    <a:pt x="112" y="54"/>
                  </a:lnTo>
                  <a:lnTo>
                    <a:pt x="134" y="64"/>
                  </a:lnTo>
                  <a:lnTo>
                    <a:pt x="156" y="73"/>
                  </a:lnTo>
                  <a:lnTo>
                    <a:pt x="179" y="81"/>
                  </a:lnTo>
                  <a:lnTo>
                    <a:pt x="200" y="90"/>
                  </a:lnTo>
                  <a:lnTo>
                    <a:pt x="224" y="99"/>
                  </a:lnTo>
                  <a:lnTo>
                    <a:pt x="245" y="108"/>
                  </a:lnTo>
                  <a:lnTo>
                    <a:pt x="267" y="118"/>
                  </a:lnTo>
                  <a:lnTo>
                    <a:pt x="290" y="126"/>
                  </a:lnTo>
                  <a:lnTo>
                    <a:pt x="312" y="136"/>
                  </a:lnTo>
                  <a:lnTo>
                    <a:pt x="335" y="145"/>
                  </a:lnTo>
                  <a:lnTo>
                    <a:pt x="357" y="155"/>
                  </a:lnTo>
                  <a:lnTo>
                    <a:pt x="379" y="164"/>
                  </a:lnTo>
                  <a:lnTo>
                    <a:pt x="401" y="174"/>
                  </a:lnTo>
                  <a:lnTo>
                    <a:pt x="423" y="185"/>
                  </a:lnTo>
                  <a:lnTo>
                    <a:pt x="445" y="194"/>
                  </a:lnTo>
                  <a:lnTo>
                    <a:pt x="467" y="204"/>
                  </a:lnTo>
                  <a:lnTo>
                    <a:pt x="489" y="213"/>
                  </a:lnTo>
                  <a:lnTo>
                    <a:pt x="511" y="224"/>
                  </a:lnTo>
                  <a:lnTo>
                    <a:pt x="532" y="233"/>
                  </a:lnTo>
                  <a:lnTo>
                    <a:pt x="554" y="243"/>
                  </a:lnTo>
                  <a:lnTo>
                    <a:pt x="576" y="253"/>
                  </a:lnTo>
                  <a:lnTo>
                    <a:pt x="598" y="262"/>
                  </a:lnTo>
                  <a:lnTo>
                    <a:pt x="620" y="271"/>
                  </a:lnTo>
                  <a:lnTo>
                    <a:pt x="642" y="280"/>
                  </a:lnTo>
                  <a:lnTo>
                    <a:pt x="664" y="289"/>
                  </a:lnTo>
                  <a:lnTo>
                    <a:pt x="687" y="297"/>
                  </a:lnTo>
                  <a:lnTo>
                    <a:pt x="709" y="306"/>
                  </a:lnTo>
                  <a:lnTo>
                    <a:pt x="711" y="304"/>
                  </a:lnTo>
                  <a:lnTo>
                    <a:pt x="711" y="301"/>
                  </a:lnTo>
                  <a:lnTo>
                    <a:pt x="710" y="297"/>
                  </a:lnTo>
                  <a:lnTo>
                    <a:pt x="709" y="295"/>
                  </a:lnTo>
                  <a:lnTo>
                    <a:pt x="687" y="286"/>
                  </a:lnTo>
                  <a:lnTo>
                    <a:pt x="665" y="276"/>
                  </a:lnTo>
                  <a:lnTo>
                    <a:pt x="643" y="266"/>
                  </a:lnTo>
                  <a:lnTo>
                    <a:pt x="621" y="257"/>
                  </a:lnTo>
                  <a:lnTo>
                    <a:pt x="599" y="247"/>
                  </a:lnTo>
                  <a:lnTo>
                    <a:pt x="577" y="238"/>
                  </a:lnTo>
                  <a:lnTo>
                    <a:pt x="555" y="228"/>
                  </a:lnTo>
                  <a:lnTo>
                    <a:pt x="534" y="218"/>
                  </a:lnTo>
                  <a:lnTo>
                    <a:pt x="511" y="209"/>
                  </a:lnTo>
                  <a:lnTo>
                    <a:pt x="489" y="198"/>
                  </a:lnTo>
                  <a:lnTo>
                    <a:pt x="467" y="189"/>
                  </a:lnTo>
                  <a:lnTo>
                    <a:pt x="445" y="180"/>
                  </a:lnTo>
                  <a:lnTo>
                    <a:pt x="423" y="170"/>
                  </a:lnTo>
                  <a:lnTo>
                    <a:pt x="401" y="160"/>
                  </a:lnTo>
                  <a:lnTo>
                    <a:pt x="379" y="151"/>
                  </a:lnTo>
                  <a:lnTo>
                    <a:pt x="357" y="142"/>
                  </a:lnTo>
                  <a:lnTo>
                    <a:pt x="335" y="133"/>
                  </a:lnTo>
                  <a:lnTo>
                    <a:pt x="313" y="123"/>
                  </a:lnTo>
                  <a:lnTo>
                    <a:pt x="290" y="114"/>
                  </a:lnTo>
                  <a:lnTo>
                    <a:pt x="268" y="106"/>
                  </a:lnTo>
                  <a:lnTo>
                    <a:pt x="245" y="97"/>
                  </a:lnTo>
                  <a:lnTo>
                    <a:pt x="224" y="89"/>
                  </a:lnTo>
                  <a:lnTo>
                    <a:pt x="202" y="81"/>
                  </a:lnTo>
                  <a:lnTo>
                    <a:pt x="179" y="72"/>
                  </a:lnTo>
                  <a:lnTo>
                    <a:pt x="157" y="64"/>
                  </a:lnTo>
                  <a:lnTo>
                    <a:pt x="134" y="55"/>
                  </a:lnTo>
                  <a:lnTo>
                    <a:pt x="112" y="46"/>
                  </a:lnTo>
                  <a:lnTo>
                    <a:pt x="90" y="37"/>
                  </a:lnTo>
                  <a:lnTo>
                    <a:pt x="67" y="29"/>
                  </a:lnTo>
                  <a:lnTo>
                    <a:pt x="45" y="20"/>
                  </a:lnTo>
                  <a:lnTo>
                    <a:pt x="23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59" y="2801"/>
              <a:ext cx="53" cy="143"/>
            </a:xfrm>
            <a:custGeom>
              <a:avLst/>
              <a:gdLst>
                <a:gd name="T0" fmla="*/ 3 w 107"/>
                <a:gd name="T1" fmla="*/ 34 h 284"/>
                <a:gd name="T2" fmla="*/ 8 w 107"/>
                <a:gd name="T3" fmla="*/ 19 h 284"/>
                <a:gd name="T4" fmla="*/ 16 w 107"/>
                <a:gd name="T5" fmla="*/ 13 h 284"/>
                <a:gd name="T6" fmla="*/ 26 w 107"/>
                <a:gd name="T7" fmla="*/ 11 h 284"/>
                <a:gd name="T8" fmla="*/ 36 w 107"/>
                <a:gd name="T9" fmla="*/ 15 h 284"/>
                <a:gd name="T10" fmla="*/ 47 w 107"/>
                <a:gd name="T11" fmla="*/ 22 h 284"/>
                <a:gd name="T12" fmla="*/ 58 w 107"/>
                <a:gd name="T13" fmla="*/ 30 h 284"/>
                <a:gd name="T14" fmla="*/ 66 w 107"/>
                <a:gd name="T15" fmla="*/ 39 h 284"/>
                <a:gd name="T16" fmla="*/ 73 w 107"/>
                <a:gd name="T17" fmla="*/ 47 h 284"/>
                <a:gd name="T18" fmla="*/ 83 w 107"/>
                <a:gd name="T19" fmla="*/ 67 h 284"/>
                <a:gd name="T20" fmla="*/ 91 w 107"/>
                <a:gd name="T21" fmla="*/ 89 h 284"/>
                <a:gd name="T22" fmla="*/ 96 w 107"/>
                <a:gd name="T23" fmla="*/ 110 h 284"/>
                <a:gd name="T24" fmla="*/ 99 w 107"/>
                <a:gd name="T25" fmla="*/ 131 h 284"/>
                <a:gd name="T26" fmla="*/ 100 w 107"/>
                <a:gd name="T27" fmla="*/ 169 h 284"/>
                <a:gd name="T28" fmla="*/ 98 w 107"/>
                <a:gd name="T29" fmla="*/ 208 h 284"/>
                <a:gd name="T30" fmla="*/ 91 w 107"/>
                <a:gd name="T31" fmla="*/ 246 h 284"/>
                <a:gd name="T32" fmla="*/ 83 w 107"/>
                <a:gd name="T33" fmla="*/ 283 h 284"/>
                <a:gd name="T34" fmla="*/ 83 w 107"/>
                <a:gd name="T35" fmla="*/ 284 h 284"/>
                <a:gd name="T36" fmla="*/ 86 w 107"/>
                <a:gd name="T37" fmla="*/ 284 h 284"/>
                <a:gd name="T38" fmla="*/ 87 w 107"/>
                <a:gd name="T39" fmla="*/ 284 h 284"/>
                <a:gd name="T40" fmla="*/ 87 w 107"/>
                <a:gd name="T41" fmla="*/ 284 h 284"/>
                <a:gd name="T42" fmla="*/ 95 w 107"/>
                <a:gd name="T43" fmla="*/ 253 h 284"/>
                <a:gd name="T44" fmla="*/ 102 w 107"/>
                <a:gd name="T45" fmla="*/ 221 h 284"/>
                <a:gd name="T46" fmla="*/ 105 w 107"/>
                <a:gd name="T47" fmla="*/ 189 h 284"/>
                <a:gd name="T48" fmla="*/ 107 w 107"/>
                <a:gd name="T49" fmla="*/ 157 h 284"/>
                <a:gd name="T50" fmla="*/ 105 w 107"/>
                <a:gd name="T51" fmla="*/ 125 h 284"/>
                <a:gd name="T52" fmla="*/ 98 w 107"/>
                <a:gd name="T53" fmla="*/ 94 h 284"/>
                <a:gd name="T54" fmla="*/ 88 w 107"/>
                <a:gd name="T55" fmla="*/ 64 h 284"/>
                <a:gd name="T56" fmla="*/ 72 w 107"/>
                <a:gd name="T57" fmla="*/ 36 h 284"/>
                <a:gd name="T58" fmla="*/ 62 w 107"/>
                <a:gd name="T59" fmla="*/ 23 h 284"/>
                <a:gd name="T60" fmla="*/ 52 w 107"/>
                <a:gd name="T61" fmla="*/ 13 h 284"/>
                <a:gd name="T62" fmla="*/ 41 w 107"/>
                <a:gd name="T63" fmla="*/ 4 h 284"/>
                <a:gd name="T64" fmla="*/ 30 w 107"/>
                <a:gd name="T65" fmla="*/ 0 h 284"/>
                <a:gd name="T66" fmla="*/ 20 w 107"/>
                <a:gd name="T67" fmla="*/ 0 h 284"/>
                <a:gd name="T68" fmla="*/ 12 w 107"/>
                <a:gd name="T69" fmla="*/ 4 h 284"/>
                <a:gd name="T70" fmla="*/ 5 w 107"/>
                <a:gd name="T71" fmla="*/ 15 h 284"/>
                <a:gd name="T72" fmla="*/ 0 w 107"/>
                <a:gd name="T73" fmla="*/ 33 h 284"/>
                <a:gd name="T74" fmla="*/ 0 w 107"/>
                <a:gd name="T75" fmla="*/ 34 h 284"/>
                <a:gd name="T76" fmla="*/ 1 w 107"/>
                <a:gd name="T77" fmla="*/ 34 h 284"/>
                <a:gd name="T78" fmla="*/ 3 w 107"/>
                <a:gd name="T79" fmla="*/ 34 h 284"/>
                <a:gd name="T80" fmla="*/ 3 w 107"/>
                <a:gd name="T81" fmla="*/ 34 h 284"/>
                <a:gd name="T82" fmla="*/ 3 w 107"/>
                <a:gd name="T83" fmla="*/ 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284">
                  <a:moveTo>
                    <a:pt x="3" y="34"/>
                  </a:moveTo>
                  <a:lnTo>
                    <a:pt x="8" y="19"/>
                  </a:lnTo>
                  <a:lnTo>
                    <a:pt x="16" y="13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22"/>
                  </a:lnTo>
                  <a:lnTo>
                    <a:pt x="58" y="30"/>
                  </a:lnTo>
                  <a:lnTo>
                    <a:pt x="66" y="39"/>
                  </a:lnTo>
                  <a:lnTo>
                    <a:pt x="73" y="47"/>
                  </a:lnTo>
                  <a:lnTo>
                    <a:pt x="83" y="67"/>
                  </a:lnTo>
                  <a:lnTo>
                    <a:pt x="91" y="89"/>
                  </a:lnTo>
                  <a:lnTo>
                    <a:pt x="96" y="110"/>
                  </a:lnTo>
                  <a:lnTo>
                    <a:pt x="99" y="131"/>
                  </a:lnTo>
                  <a:lnTo>
                    <a:pt x="100" y="169"/>
                  </a:lnTo>
                  <a:lnTo>
                    <a:pt x="98" y="208"/>
                  </a:lnTo>
                  <a:lnTo>
                    <a:pt x="91" y="246"/>
                  </a:lnTo>
                  <a:lnTo>
                    <a:pt x="83" y="283"/>
                  </a:lnTo>
                  <a:lnTo>
                    <a:pt x="83" y="284"/>
                  </a:lnTo>
                  <a:lnTo>
                    <a:pt x="86" y="284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95" y="253"/>
                  </a:lnTo>
                  <a:lnTo>
                    <a:pt x="102" y="221"/>
                  </a:lnTo>
                  <a:lnTo>
                    <a:pt x="105" y="189"/>
                  </a:lnTo>
                  <a:lnTo>
                    <a:pt x="107" y="157"/>
                  </a:lnTo>
                  <a:lnTo>
                    <a:pt x="105" y="125"/>
                  </a:lnTo>
                  <a:lnTo>
                    <a:pt x="98" y="94"/>
                  </a:lnTo>
                  <a:lnTo>
                    <a:pt x="88" y="64"/>
                  </a:lnTo>
                  <a:lnTo>
                    <a:pt x="72" y="36"/>
                  </a:lnTo>
                  <a:lnTo>
                    <a:pt x="62" y="23"/>
                  </a:lnTo>
                  <a:lnTo>
                    <a:pt x="52" y="13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5" y="15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59" y="2671"/>
              <a:ext cx="443" cy="194"/>
            </a:xfrm>
            <a:custGeom>
              <a:avLst/>
              <a:gdLst>
                <a:gd name="T0" fmla="*/ 25 w 886"/>
                <a:gd name="T1" fmla="*/ 20 h 388"/>
                <a:gd name="T2" fmla="*/ 75 w 886"/>
                <a:gd name="T3" fmla="*/ 49 h 388"/>
                <a:gd name="T4" fmla="*/ 128 w 886"/>
                <a:gd name="T5" fmla="*/ 74 h 388"/>
                <a:gd name="T6" fmla="*/ 184 w 886"/>
                <a:gd name="T7" fmla="*/ 97 h 388"/>
                <a:gd name="T8" fmla="*/ 239 w 886"/>
                <a:gd name="T9" fmla="*/ 118 h 388"/>
                <a:gd name="T10" fmla="*/ 294 w 886"/>
                <a:gd name="T11" fmla="*/ 139 h 388"/>
                <a:gd name="T12" fmla="*/ 350 w 886"/>
                <a:gd name="T13" fmla="*/ 158 h 388"/>
                <a:gd name="T14" fmla="*/ 405 w 886"/>
                <a:gd name="T15" fmla="*/ 179 h 388"/>
                <a:gd name="T16" fmla="*/ 460 w 886"/>
                <a:gd name="T17" fmla="*/ 201 h 388"/>
                <a:gd name="T18" fmla="*/ 518 w 886"/>
                <a:gd name="T19" fmla="*/ 224 h 388"/>
                <a:gd name="T20" fmla="*/ 574 w 886"/>
                <a:gd name="T21" fmla="*/ 247 h 388"/>
                <a:gd name="T22" fmla="*/ 632 w 886"/>
                <a:gd name="T23" fmla="*/ 270 h 388"/>
                <a:gd name="T24" fmla="*/ 689 w 886"/>
                <a:gd name="T25" fmla="*/ 294 h 388"/>
                <a:gd name="T26" fmla="*/ 744 w 886"/>
                <a:gd name="T27" fmla="*/ 320 h 388"/>
                <a:gd name="T28" fmla="*/ 800 w 886"/>
                <a:gd name="T29" fmla="*/ 346 h 388"/>
                <a:gd name="T30" fmla="*/ 855 w 886"/>
                <a:gd name="T31" fmla="*/ 374 h 388"/>
                <a:gd name="T32" fmla="*/ 883 w 886"/>
                <a:gd name="T33" fmla="*/ 388 h 388"/>
                <a:gd name="T34" fmla="*/ 886 w 886"/>
                <a:gd name="T35" fmla="*/ 384 h 388"/>
                <a:gd name="T36" fmla="*/ 860 w 886"/>
                <a:gd name="T37" fmla="*/ 369 h 388"/>
                <a:gd name="T38" fmla="*/ 807 w 886"/>
                <a:gd name="T39" fmla="*/ 342 h 388"/>
                <a:gd name="T40" fmla="*/ 754 w 886"/>
                <a:gd name="T41" fmla="*/ 316 h 388"/>
                <a:gd name="T42" fmla="*/ 700 w 886"/>
                <a:gd name="T43" fmla="*/ 291 h 388"/>
                <a:gd name="T44" fmla="*/ 646 w 886"/>
                <a:gd name="T45" fmla="*/ 268 h 388"/>
                <a:gd name="T46" fmla="*/ 591 w 886"/>
                <a:gd name="T47" fmla="*/ 245 h 388"/>
                <a:gd name="T48" fmla="*/ 536 w 886"/>
                <a:gd name="T49" fmla="*/ 223 h 388"/>
                <a:gd name="T50" fmla="*/ 481 w 886"/>
                <a:gd name="T51" fmla="*/ 201 h 388"/>
                <a:gd name="T52" fmla="*/ 426 w 886"/>
                <a:gd name="T53" fmla="*/ 180 h 388"/>
                <a:gd name="T54" fmla="*/ 368 w 886"/>
                <a:gd name="T55" fmla="*/ 158 h 388"/>
                <a:gd name="T56" fmla="*/ 311 w 886"/>
                <a:gd name="T57" fmla="*/ 139 h 388"/>
                <a:gd name="T58" fmla="*/ 253 w 886"/>
                <a:gd name="T59" fmla="*/ 118 h 388"/>
                <a:gd name="T60" fmla="*/ 195 w 886"/>
                <a:gd name="T61" fmla="*/ 96 h 388"/>
                <a:gd name="T62" fmla="*/ 138 w 886"/>
                <a:gd name="T63" fmla="*/ 72 h 388"/>
                <a:gd name="T64" fmla="*/ 82 w 886"/>
                <a:gd name="T65" fmla="*/ 45 h 388"/>
                <a:gd name="T66" fmla="*/ 29 w 886"/>
                <a:gd name="T67" fmla="*/ 17 h 388"/>
                <a:gd name="T68" fmla="*/ 3 w 886"/>
                <a:gd name="T69" fmla="*/ 0 h 388"/>
                <a:gd name="T70" fmla="*/ 0 w 886"/>
                <a:gd name="T71" fmla="*/ 3 h 388"/>
                <a:gd name="T72" fmla="*/ 0 w 886"/>
                <a:gd name="T73" fmla="*/ 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6" h="388">
                  <a:moveTo>
                    <a:pt x="0" y="4"/>
                  </a:moveTo>
                  <a:lnTo>
                    <a:pt x="25" y="20"/>
                  </a:lnTo>
                  <a:lnTo>
                    <a:pt x="50" y="35"/>
                  </a:lnTo>
                  <a:lnTo>
                    <a:pt x="75" y="49"/>
                  </a:lnTo>
                  <a:lnTo>
                    <a:pt x="102" y="61"/>
                  </a:lnTo>
                  <a:lnTo>
                    <a:pt x="128" y="74"/>
                  </a:lnTo>
                  <a:lnTo>
                    <a:pt x="156" y="86"/>
                  </a:lnTo>
                  <a:lnTo>
                    <a:pt x="184" y="97"/>
                  </a:lnTo>
                  <a:lnTo>
                    <a:pt x="211" y="108"/>
                  </a:lnTo>
                  <a:lnTo>
                    <a:pt x="239" y="118"/>
                  </a:lnTo>
                  <a:lnTo>
                    <a:pt x="267" y="128"/>
                  </a:lnTo>
                  <a:lnTo>
                    <a:pt x="294" y="139"/>
                  </a:lnTo>
                  <a:lnTo>
                    <a:pt x="322" y="148"/>
                  </a:lnTo>
                  <a:lnTo>
                    <a:pt x="350" y="158"/>
                  </a:lnTo>
                  <a:lnTo>
                    <a:pt x="377" y="169"/>
                  </a:lnTo>
                  <a:lnTo>
                    <a:pt x="405" y="179"/>
                  </a:lnTo>
                  <a:lnTo>
                    <a:pt x="432" y="189"/>
                  </a:lnTo>
                  <a:lnTo>
                    <a:pt x="460" y="201"/>
                  </a:lnTo>
                  <a:lnTo>
                    <a:pt x="489" y="212"/>
                  </a:lnTo>
                  <a:lnTo>
                    <a:pt x="518" y="224"/>
                  </a:lnTo>
                  <a:lnTo>
                    <a:pt x="546" y="236"/>
                  </a:lnTo>
                  <a:lnTo>
                    <a:pt x="574" y="247"/>
                  </a:lnTo>
                  <a:lnTo>
                    <a:pt x="603" y="259"/>
                  </a:lnTo>
                  <a:lnTo>
                    <a:pt x="632" y="270"/>
                  </a:lnTo>
                  <a:lnTo>
                    <a:pt x="660" y="283"/>
                  </a:lnTo>
                  <a:lnTo>
                    <a:pt x="689" y="294"/>
                  </a:lnTo>
                  <a:lnTo>
                    <a:pt x="716" y="307"/>
                  </a:lnTo>
                  <a:lnTo>
                    <a:pt x="744" y="320"/>
                  </a:lnTo>
                  <a:lnTo>
                    <a:pt x="772" y="333"/>
                  </a:lnTo>
                  <a:lnTo>
                    <a:pt x="800" y="346"/>
                  </a:lnTo>
                  <a:lnTo>
                    <a:pt x="827" y="360"/>
                  </a:lnTo>
                  <a:lnTo>
                    <a:pt x="855" y="374"/>
                  </a:lnTo>
                  <a:lnTo>
                    <a:pt x="882" y="388"/>
                  </a:lnTo>
                  <a:lnTo>
                    <a:pt x="883" y="388"/>
                  </a:lnTo>
                  <a:lnTo>
                    <a:pt x="885" y="385"/>
                  </a:lnTo>
                  <a:lnTo>
                    <a:pt x="886" y="384"/>
                  </a:lnTo>
                  <a:lnTo>
                    <a:pt x="886" y="383"/>
                  </a:lnTo>
                  <a:lnTo>
                    <a:pt x="860" y="369"/>
                  </a:lnTo>
                  <a:lnTo>
                    <a:pt x="834" y="355"/>
                  </a:lnTo>
                  <a:lnTo>
                    <a:pt x="807" y="342"/>
                  </a:lnTo>
                  <a:lnTo>
                    <a:pt x="781" y="329"/>
                  </a:lnTo>
                  <a:lnTo>
                    <a:pt x="754" y="316"/>
                  </a:lnTo>
                  <a:lnTo>
                    <a:pt x="728" y="303"/>
                  </a:lnTo>
                  <a:lnTo>
                    <a:pt x="700" y="291"/>
                  </a:lnTo>
                  <a:lnTo>
                    <a:pt x="674" y="279"/>
                  </a:lnTo>
                  <a:lnTo>
                    <a:pt x="646" y="268"/>
                  </a:lnTo>
                  <a:lnTo>
                    <a:pt x="618" y="256"/>
                  </a:lnTo>
                  <a:lnTo>
                    <a:pt x="591" y="245"/>
                  </a:lnTo>
                  <a:lnTo>
                    <a:pt x="564" y="234"/>
                  </a:lnTo>
                  <a:lnTo>
                    <a:pt x="536" y="223"/>
                  </a:lnTo>
                  <a:lnTo>
                    <a:pt x="509" y="212"/>
                  </a:lnTo>
                  <a:lnTo>
                    <a:pt x="481" y="201"/>
                  </a:lnTo>
                  <a:lnTo>
                    <a:pt x="453" y="191"/>
                  </a:lnTo>
                  <a:lnTo>
                    <a:pt x="426" y="180"/>
                  </a:lnTo>
                  <a:lnTo>
                    <a:pt x="397" y="169"/>
                  </a:lnTo>
                  <a:lnTo>
                    <a:pt x="368" y="158"/>
                  </a:lnTo>
                  <a:lnTo>
                    <a:pt x="339" y="149"/>
                  </a:lnTo>
                  <a:lnTo>
                    <a:pt x="311" y="139"/>
                  </a:lnTo>
                  <a:lnTo>
                    <a:pt x="282" y="128"/>
                  </a:lnTo>
                  <a:lnTo>
                    <a:pt x="253" y="118"/>
                  </a:lnTo>
                  <a:lnTo>
                    <a:pt x="224" y="106"/>
                  </a:lnTo>
                  <a:lnTo>
                    <a:pt x="195" y="96"/>
                  </a:lnTo>
                  <a:lnTo>
                    <a:pt x="166" y="85"/>
                  </a:lnTo>
                  <a:lnTo>
                    <a:pt x="138" y="72"/>
                  </a:lnTo>
                  <a:lnTo>
                    <a:pt x="110" y="59"/>
                  </a:lnTo>
                  <a:lnTo>
                    <a:pt x="82" y="45"/>
                  </a:lnTo>
                  <a:lnTo>
                    <a:pt x="56" y="32"/>
                  </a:lnTo>
                  <a:lnTo>
                    <a:pt x="29" y="17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08" y="2546"/>
              <a:ext cx="483" cy="190"/>
            </a:xfrm>
            <a:custGeom>
              <a:avLst/>
              <a:gdLst>
                <a:gd name="T0" fmla="*/ 33 w 966"/>
                <a:gd name="T1" fmla="*/ 8 h 381"/>
                <a:gd name="T2" fmla="*/ 101 w 966"/>
                <a:gd name="T3" fmla="*/ 21 h 381"/>
                <a:gd name="T4" fmla="*/ 169 w 966"/>
                <a:gd name="T5" fmla="*/ 35 h 381"/>
                <a:gd name="T6" fmla="*/ 236 w 966"/>
                <a:gd name="T7" fmla="*/ 50 h 381"/>
                <a:gd name="T8" fmla="*/ 304 w 966"/>
                <a:gd name="T9" fmla="*/ 65 h 381"/>
                <a:gd name="T10" fmla="*/ 371 w 966"/>
                <a:gd name="T11" fmla="*/ 80 h 381"/>
                <a:gd name="T12" fmla="*/ 438 w 966"/>
                <a:gd name="T13" fmla="*/ 95 h 381"/>
                <a:gd name="T14" fmla="*/ 506 w 966"/>
                <a:gd name="T15" fmla="*/ 110 h 381"/>
                <a:gd name="T16" fmla="*/ 554 w 966"/>
                <a:gd name="T17" fmla="*/ 120 h 381"/>
                <a:gd name="T18" fmla="*/ 585 w 966"/>
                <a:gd name="T19" fmla="*/ 126 h 381"/>
                <a:gd name="T20" fmla="*/ 617 w 966"/>
                <a:gd name="T21" fmla="*/ 133 h 381"/>
                <a:gd name="T22" fmla="*/ 648 w 966"/>
                <a:gd name="T23" fmla="*/ 139 h 381"/>
                <a:gd name="T24" fmla="*/ 678 w 966"/>
                <a:gd name="T25" fmla="*/ 146 h 381"/>
                <a:gd name="T26" fmla="*/ 708 w 966"/>
                <a:gd name="T27" fmla="*/ 152 h 381"/>
                <a:gd name="T28" fmla="*/ 739 w 966"/>
                <a:gd name="T29" fmla="*/ 161 h 381"/>
                <a:gd name="T30" fmla="*/ 769 w 966"/>
                <a:gd name="T31" fmla="*/ 167 h 381"/>
                <a:gd name="T32" fmla="*/ 799 w 966"/>
                <a:gd name="T33" fmla="*/ 177 h 381"/>
                <a:gd name="T34" fmla="*/ 827 w 966"/>
                <a:gd name="T35" fmla="*/ 185 h 381"/>
                <a:gd name="T36" fmla="*/ 857 w 966"/>
                <a:gd name="T37" fmla="*/ 193 h 381"/>
                <a:gd name="T38" fmla="*/ 886 w 966"/>
                <a:gd name="T39" fmla="*/ 203 h 381"/>
                <a:gd name="T40" fmla="*/ 915 w 966"/>
                <a:gd name="T41" fmla="*/ 216 h 381"/>
                <a:gd name="T42" fmla="*/ 939 w 966"/>
                <a:gd name="T43" fmla="*/ 232 h 381"/>
                <a:gd name="T44" fmla="*/ 957 w 966"/>
                <a:gd name="T45" fmla="*/ 255 h 381"/>
                <a:gd name="T46" fmla="*/ 961 w 966"/>
                <a:gd name="T47" fmla="*/ 290 h 381"/>
                <a:gd name="T48" fmla="*/ 954 w 966"/>
                <a:gd name="T49" fmla="*/ 328 h 381"/>
                <a:gd name="T50" fmla="*/ 942 w 966"/>
                <a:gd name="T51" fmla="*/ 359 h 381"/>
                <a:gd name="T52" fmla="*/ 933 w 966"/>
                <a:gd name="T53" fmla="*/ 376 h 381"/>
                <a:gd name="T54" fmla="*/ 936 w 966"/>
                <a:gd name="T55" fmla="*/ 381 h 381"/>
                <a:gd name="T56" fmla="*/ 946 w 966"/>
                <a:gd name="T57" fmla="*/ 363 h 381"/>
                <a:gd name="T58" fmla="*/ 961 w 966"/>
                <a:gd name="T59" fmla="*/ 325 h 381"/>
                <a:gd name="T60" fmla="*/ 966 w 966"/>
                <a:gd name="T61" fmla="*/ 287 h 381"/>
                <a:gd name="T62" fmla="*/ 960 w 966"/>
                <a:gd name="T63" fmla="*/ 249 h 381"/>
                <a:gd name="T64" fmla="*/ 944 w 966"/>
                <a:gd name="T65" fmla="*/ 222 h 381"/>
                <a:gd name="T66" fmla="*/ 922 w 966"/>
                <a:gd name="T67" fmla="*/ 205 h 381"/>
                <a:gd name="T68" fmla="*/ 893 w 966"/>
                <a:gd name="T69" fmla="*/ 193 h 381"/>
                <a:gd name="T70" fmla="*/ 867 w 966"/>
                <a:gd name="T71" fmla="*/ 184 h 381"/>
                <a:gd name="T72" fmla="*/ 836 w 966"/>
                <a:gd name="T73" fmla="*/ 173 h 381"/>
                <a:gd name="T74" fmla="*/ 795 w 966"/>
                <a:gd name="T75" fmla="*/ 162 h 381"/>
                <a:gd name="T76" fmla="*/ 754 w 966"/>
                <a:gd name="T77" fmla="*/ 150 h 381"/>
                <a:gd name="T78" fmla="*/ 712 w 966"/>
                <a:gd name="T79" fmla="*/ 140 h 381"/>
                <a:gd name="T80" fmla="*/ 670 w 966"/>
                <a:gd name="T81" fmla="*/ 131 h 381"/>
                <a:gd name="T82" fmla="*/ 627 w 966"/>
                <a:gd name="T83" fmla="*/ 121 h 381"/>
                <a:gd name="T84" fmla="*/ 584 w 966"/>
                <a:gd name="T85" fmla="*/ 113 h 381"/>
                <a:gd name="T86" fmla="*/ 542 w 966"/>
                <a:gd name="T87" fmla="*/ 104 h 381"/>
                <a:gd name="T88" fmla="*/ 498 w 966"/>
                <a:gd name="T89" fmla="*/ 96 h 381"/>
                <a:gd name="T90" fmla="*/ 455 w 966"/>
                <a:gd name="T91" fmla="*/ 88 h 381"/>
                <a:gd name="T92" fmla="*/ 413 w 966"/>
                <a:gd name="T93" fmla="*/ 81 h 381"/>
                <a:gd name="T94" fmla="*/ 370 w 966"/>
                <a:gd name="T95" fmla="*/ 73 h 381"/>
                <a:gd name="T96" fmla="*/ 326 w 966"/>
                <a:gd name="T97" fmla="*/ 64 h 381"/>
                <a:gd name="T98" fmla="*/ 282 w 966"/>
                <a:gd name="T99" fmla="*/ 56 h 381"/>
                <a:gd name="T100" fmla="*/ 240 w 966"/>
                <a:gd name="T101" fmla="*/ 46 h 381"/>
                <a:gd name="T102" fmla="*/ 196 w 966"/>
                <a:gd name="T103" fmla="*/ 37 h 381"/>
                <a:gd name="T104" fmla="*/ 152 w 966"/>
                <a:gd name="T105" fmla="*/ 28 h 381"/>
                <a:gd name="T106" fmla="*/ 108 w 966"/>
                <a:gd name="T107" fmla="*/ 19 h 381"/>
                <a:gd name="T108" fmla="*/ 66 w 966"/>
                <a:gd name="T109" fmla="*/ 11 h 381"/>
                <a:gd name="T110" fmla="*/ 22 w 966"/>
                <a:gd name="T111" fmla="*/ 4 h 381"/>
                <a:gd name="T112" fmla="*/ 0 w 966"/>
                <a:gd name="T113" fmla="*/ 0 h 381"/>
                <a:gd name="T114" fmla="*/ 0 w 966"/>
                <a:gd name="T115" fmla="*/ 3 h 381"/>
                <a:gd name="T116" fmla="*/ 0 w 966"/>
                <a:gd name="T117" fmla="*/ 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81">
                  <a:moveTo>
                    <a:pt x="0" y="3"/>
                  </a:moveTo>
                  <a:lnTo>
                    <a:pt x="33" y="8"/>
                  </a:lnTo>
                  <a:lnTo>
                    <a:pt x="68" y="14"/>
                  </a:lnTo>
                  <a:lnTo>
                    <a:pt x="101" y="21"/>
                  </a:lnTo>
                  <a:lnTo>
                    <a:pt x="135" y="28"/>
                  </a:lnTo>
                  <a:lnTo>
                    <a:pt x="169" y="35"/>
                  </a:lnTo>
                  <a:lnTo>
                    <a:pt x="203" y="42"/>
                  </a:lnTo>
                  <a:lnTo>
                    <a:pt x="236" y="50"/>
                  </a:lnTo>
                  <a:lnTo>
                    <a:pt x="270" y="57"/>
                  </a:lnTo>
                  <a:lnTo>
                    <a:pt x="304" y="65"/>
                  </a:lnTo>
                  <a:lnTo>
                    <a:pt x="338" y="73"/>
                  </a:lnTo>
                  <a:lnTo>
                    <a:pt x="371" y="80"/>
                  </a:lnTo>
                  <a:lnTo>
                    <a:pt x="404" y="88"/>
                  </a:lnTo>
                  <a:lnTo>
                    <a:pt x="438" y="95"/>
                  </a:lnTo>
                  <a:lnTo>
                    <a:pt x="472" y="103"/>
                  </a:lnTo>
                  <a:lnTo>
                    <a:pt x="506" y="110"/>
                  </a:lnTo>
                  <a:lnTo>
                    <a:pt x="539" y="117"/>
                  </a:lnTo>
                  <a:lnTo>
                    <a:pt x="554" y="120"/>
                  </a:lnTo>
                  <a:lnTo>
                    <a:pt x="570" y="122"/>
                  </a:lnTo>
                  <a:lnTo>
                    <a:pt x="585" y="126"/>
                  </a:lnTo>
                  <a:lnTo>
                    <a:pt x="602" y="129"/>
                  </a:lnTo>
                  <a:lnTo>
                    <a:pt x="617" y="133"/>
                  </a:lnTo>
                  <a:lnTo>
                    <a:pt x="631" y="135"/>
                  </a:lnTo>
                  <a:lnTo>
                    <a:pt x="648" y="139"/>
                  </a:lnTo>
                  <a:lnTo>
                    <a:pt x="663" y="142"/>
                  </a:lnTo>
                  <a:lnTo>
                    <a:pt x="678" y="146"/>
                  </a:lnTo>
                  <a:lnTo>
                    <a:pt x="693" y="149"/>
                  </a:lnTo>
                  <a:lnTo>
                    <a:pt x="708" y="152"/>
                  </a:lnTo>
                  <a:lnTo>
                    <a:pt x="723" y="156"/>
                  </a:lnTo>
                  <a:lnTo>
                    <a:pt x="739" y="161"/>
                  </a:lnTo>
                  <a:lnTo>
                    <a:pt x="754" y="164"/>
                  </a:lnTo>
                  <a:lnTo>
                    <a:pt x="769" y="167"/>
                  </a:lnTo>
                  <a:lnTo>
                    <a:pt x="784" y="172"/>
                  </a:lnTo>
                  <a:lnTo>
                    <a:pt x="799" y="177"/>
                  </a:lnTo>
                  <a:lnTo>
                    <a:pt x="812" y="180"/>
                  </a:lnTo>
                  <a:lnTo>
                    <a:pt x="827" y="185"/>
                  </a:lnTo>
                  <a:lnTo>
                    <a:pt x="842" y="188"/>
                  </a:lnTo>
                  <a:lnTo>
                    <a:pt x="857" y="193"/>
                  </a:lnTo>
                  <a:lnTo>
                    <a:pt x="871" y="197"/>
                  </a:lnTo>
                  <a:lnTo>
                    <a:pt x="886" y="203"/>
                  </a:lnTo>
                  <a:lnTo>
                    <a:pt x="900" y="209"/>
                  </a:lnTo>
                  <a:lnTo>
                    <a:pt x="915" y="216"/>
                  </a:lnTo>
                  <a:lnTo>
                    <a:pt x="928" y="223"/>
                  </a:lnTo>
                  <a:lnTo>
                    <a:pt x="939" y="232"/>
                  </a:lnTo>
                  <a:lnTo>
                    <a:pt x="950" y="242"/>
                  </a:lnTo>
                  <a:lnTo>
                    <a:pt x="957" y="255"/>
                  </a:lnTo>
                  <a:lnTo>
                    <a:pt x="961" y="270"/>
                  </a:lnTo>
                  <a:lnTo>
                    <a:pt x="961" y="290"/>
                  </a:lnTo>
                  <a:lnTo>
                    <a:pt x="959" y="311"/>
                  </a:lnTo>
                  <a:lnTo>
                    <a:pt x="954" y="328"/>
                  </a:lnTo>
                  <a:lnTo>
                    <a:pt x="948" y="344"/>
                  </a:lnTo>
                  <a:lnTo>
                    <a:pt x="942" y="359"/>
                  </a:lnTo>
                  <a:lnTo>
                    <a:pt x="933" y="375"/>
                  </a:lnTo>
                  <a:lnTo>
                    <a:pt x="933" y="376"/>
                  </a:lnTo>
                  <a:lnTo>
                    <a:pt x="935" y="379"/>
                  </a:lnTo>
                  <a:lnTo>
                    <a:pt x="936" y="381"/>
                  </a:lnTo>
                  <a:lnTo>
                    <a:pt x="937" y="381"/>
                  </a:lnTo>
                  <a:lnTo>
                    <a:pt x="946" y="363"/>
                  </a:lnTo>
                  <a:lnTo>
                    <a:pt x="954" y="345"/>
                  </a:lnTo>
                  <a:lnTo>
                    <a:pt x="961" y="325"/>
                  </a:lnTo>
                  <a:lnTo>
                    <a:pt x="965" y="307"/>
                  </a:lnTo>
                  <a:lnTo>
                    <a:pt x="966" y="287"/>
                  </a:lnTo>
                  <a:lnTo>
                    <a:pt x="965" y="268"/>
                  </a:lnTo>
                  <a:lnTo>
                    <a:pt x="960" y="249"/>
                  </a:lnTo>
                  <a:lnTo>
                    <a:pt x="952" y="231"/>
                  </a:lnTo>
                  <a:lnTo>
                    <a:pt x="944" y="222"/>
                  </a:lnTo>
                  <a:lnTo>
                    <a:pt x="933" y="212"/>
                  </a:lnTo>
                  <a:lnTo>
                    <a:pt x="922" y="205"/>
                  </a:lnTo>
                  <a:lnTo>
                    <a:pt x="908" y="199"/>
                  </a:lnTo>
                  <a:lnTo>
                    <a:pt x="893" y="193"/>
                  </a:lnTo>
                  <a:lnTo>
                    <a:pt x="879" y="188"/>
                  </a:lnTo>
                  <a:lnTo>
                    <a:pt x="867" y="184"/>
                  </a:lnTo>
                  <a:lnTo>
                    <a:pt x="855" y="180"/>
                  </a:lnTo>
                  <a:lnTo>
                    <a:pt x="836" y="173"/>
                  </a:lnTo>
                  <a:lnTo>
                    <a:pt x="815" y="167"/>
                  </a:lnTo>
                  <a:lnTo>
                    <a:pt x="795" y="162"/>
                  </a:lnTo>
                  <a:lnTo>
                    <a:pt x="774" y="156"/>
                  </a:lnTo>
                  <a:lnTo>
                    <a:pt x="754" y="150"/>
                  </a:lnTo>
                  <a:lnTo>
                    <a:pt x="733" y="144"/>
                  </a:lnTo>
                  <a:lnTo>
                    <a:pt x="712" y="140"/>
                  </a:lnTo>
                  <a:lnTo>
                    <a:pt x="691" y="135"/>
                  </a:lnTo>
                  <a:lnTo>
                    <a:pt x="670" y="131"/>
                  </a:lnTo>
                  <a:lnTo>
                    <a:pt x="649" y="126"/>
                  </a:lnTo>
                  <a:lnTo>
                    <a:pt x="627" y="121"/>
                  </a:lnTo>
                  <a:lnTo>
                    <a:pt x="606" y="117"/>
                  </a:lnTo>
                  <a:lnTo>
                    <a:pt x="584" y="113"/>
                  </a:lnTo>
                  <a:lnTo>
                    <a:pt x="562" y="109"/>
                  </a:lnTo>
                  <a:lnTo>
                    <a:pt x="542" y="104"/>
                  </a:lnTo>
                  <a:lnTo>
                    <a:pt x="520" y="101"/>
                  </a:lnTo>
                  <a:lnTo>
                    <a:pt x="498" y="96"/>
                  </a:lnTo>
                  <a:lnTo>
                    <a:pt x="477" y="93"/>
                  </a:lnTo>
                  <a:lnTo>
                    <a:pt x="455" y="88"/>
                  </a:lnTo>
                  <a:lnTo>
                    <a:pt x="433" y="84"/>
                  </a:lnTo>
                  <a:lnTo>
                    <a:pt x="413" y="81"/>
                  </a:lnTo>
                  <a:lnTo>
                    <a:pt x="391" y="76"/>
                  </a:lnTo>
                  <a:lnTo>
                    <a:pt x="370" y="73"/>
                  </a:lnTo>
                  <a:lnTo>
                    <a:pt x="348" y="68"/>
                  </a:lnTo>
                  <a:lnTo>
                    <a:pt x="326" y="64"/>
                  </a:lnTo>
                  <a:lnTo>
                    <a:pt x="304" y="60"/>
                  </a:lnTo>
                  <a:lnTo>
                    <a:pt x="282" y="56"/>
                  </a:lnTo>
                  <a:lnTo>
                    <a:pt x="260" y="51"/>
                  </a:lnTo>
                  <a:lnTo>
                    <a:pt x="240" y="46"/>
                  </a:lnTo>
                  <a:lnTo>
                    <a:pt x="218" y="42"/>
                  </a:lnTo>
                  <a:lnTo>
                    <a:pt x="196" y="37"/>
                  </a:lnTo>
                  <a:lnTo>
                    <a:pt x="174" y="33"/>
                  </a:lnTo>
                  <a:lnTo>
                    <a:pt x="152" y="28"/>
                  </a:lnTo>
                  <a:lnTo>
                    <a:pt x="130" y="23"/>
                  </a:lnTo>
                  <a:lnTo>
                    <a:pt x="108" y="19"/>
                  </a:lnTo>
                  <a:lnTo>
                    <a:pt x="87" y="14"/>
                  </a:lnTo>
                  <a:lnTo>
                    <a:pt x="66" y="11"/>
                  </a:lnTo>
                  <a:lnTo>
                    <a:pt x="44" y="7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9" y="2550"/>
              <a:ext cx="551" cy="98"/>
            </a:xfrm>
            <a:custGeom>
              <a:avLst/>
              <a:gdLst>
                <a:gd name="T0" fmla="*/ 1067 w 1102"/>
                <a:gd name="T1" fmla="*/ 5 h 197"/>
                <a:gd name="T2" fmla="*/ 1001 w 1102"/>
                <a:gd name="T3" fmla="*/ 14 h 197"/>
                <a:gd name="T4" fmla="*/ 934 w 1102"/>
                <a:gd name="T5" fmla="*/ 26 h 197"/>
                <a:gd name="T6" fmla="*/ 868 w 1102"/>
                <a:gd name="T7" fmla="*/ 38 h 197"/>
                <a:gd name="T8" fmla="*/ 802 w 1102"/>
                <a:gd name="T9" fmla="*/ 51 h 197"/>
                <a:gd name="T10" fmla="*/ 736 w 1102"/>
                <a:gd name="T11" fmla="*/ 64 h 197"/>
                <a:gd name="T12" fmla="*/ 670 w 1102"/>
                <a:gd name="T13" fmla="*/ 76 h 197"/>
                <a:gd name="T14" fmla="*/ 604 w 1102"/>
                <a:gd name="T15" fmla="*/ 88 h 197"/>
                <a:gd name="T16" fmla="*/ 553 w 1102"/>
                <a:gd name="T17" fmla="*/ 96 h 197"/>
                <a:gd name="T18" fmla="*/ 517 w 1102"/>
                <a:gd name="T19" fmla="*/ 102 h 197"/>
                <a:gd name="T20" fmla="*/ 481 w 1102"/>
                <a:gd name="T21" fmla="*/ 107 h 197"/>
                <a:gd name="T22" fmla="*/ 445 w 1102"/>
                <a:gd name="T23" fmla="*/ 113 h 197"/>
                <a:gd name="T24" fmla="*/ 408 w 1102"/>
                <a:gd name="T25" fmla="*/ 118 h 197"/>
                <a:gd name="T26" fmla="*/ 373 w 1102"/>
                <a:gd name="T27" fmla="*/ 124 h 197"/>
                <a:gd name="T28" fmla="*/ 336 w 1102"/>
                <a:gd name="T29" fmla="*/ 128 h 197"/>
                <a:gd name="T30" fmla="*/ 300 w 1102"/>
                <a:gd name="T31" fmla="*/ 134 h 197"/>
                <a:gd name="T32" fmla="*/ 266 w 1102"/>
                <a:gd name="T33" fmla="*/ 139 h 197"/>
                <a:gd name="T34" fmla="*/ 231 w 1102"/>
                <a:gd name="T35" fmla="*/ 143 h 197"/>
                <a:gd name="T36" fmla="*/ 198 w 1102"/>
                <a:gd name="T37" fmla="*/ 148 h 197"/>
                <a:gd name="T38" fmla="*/ 163 w 1102"/>
                <a:gd name="T39" fmla="*/ 152 h 197"/>
                <a:gd name="T40" fmla="*/ 130 w 1102"/>
                <a:gd name="T41" fmla="*/ 158 h 197"/>
                <a:gd name="T42" fmla="*/ 95 w 1102"/>
                <a:gd name="T43" fmla="*/ 164 h 197"/>
                <a:gd name="T44" fmla="*/ 62 w 1102"/>
                <a:gd name="T45" fmla="*/ 170 h 197"/>
                <a:gd name="T46" fmla="*/ 28 w 1102"/>
                <a:gd name="T47" fmla="*/ 177 h 197"/>
                <a:gd name="T48" fmla="*/ 5 w 1102"/>
                <a:gd name="T49" fmla="*/ 186 h 197"/>
                <a:gd name="T50" fmla="*/ 0 w 1102"/>
                <a:gd name="T51" fmla="*/ 196 h 197"/>
                <a:gd name="T52" fmla="*/ 24 w 1102"/>
                <a:gd name="T53" fmla="*/ 195 h 197"/>
                <a:gd name="T54" fmla="*/ 55 w 1102"/>
                <a:gd name="T55" fmla="*/ 192 h 197"/>
                <a:gd name="T56" fmla="*/ 87 w 1102"/>
                <a:gd name="T57" fmla="*/ 187 h 197"/>
                <a:gd name="T58" fmla="*/ 119 w 1102"/>
                <a:gd name="T59" fmla="*/ 182 h 197"/>
                <a:gd name="T60" fmla="*/ 150 w 1102"/>
                <a:gd name="T61" fmla="*/ 178 h 197"/>
                <a:gd name="T62" fmla="*/ 183 w 1102"/>
                <a:gd name="T63" fmla="*/ 173 h 197"/>
                <a:gd name="T64" fmla="*/ 214 w 1102"/>
                <a:gd name="T65" fmla="*/ 169 h 197"/>
                <a:gd name="T66" fmla="*/ 245 w 1102"/>
                <a:gd name="T67" fmla="*/ 163 h 197"/>
                <a:gd name="T68" fmla="*/ 278 w 1102"/>
                <a:gd name="T69" fmla="*/ 158 h 197"/>
                <a:gd name="T70" fmla="*/ 312 w 1102"/>
                <a:gd name="T71" fmla="*/ 152 h 197"/>
                <a:gd name="T72" fmla="*/ 345 w 1102"/>
                <a:gd name="T73" fmla="*/ 147 h 197"/>
                <a:gd name="T74" fmla="*/ 380 w 1102"/>
                <a:gd name="T75" fmla="*/ 141 h 197"/>
                <a:gd name="T76" fmla="*/ 413 w 1102"/>
                <a:gd name="T77" fmla="*/ 135 h 197"/>
                <a:gd name="T78" fmla="*/ 448 w 1102"/>
                <a:gd name="T79" fmla="*/ 130 h 197"/>
                <a:gd name="T80" fmla="*/ 481 w 1102"/>
                <a:gd name="T81" fmla="*/ 125 h 197"/>
                <a:gd name="T82" fmla="*/ 515 w 1102"/>
                <a:gd name="T83" fmla="*/ 119 h 197"/>
                <a:gd name="T84" fmla="*/ 568 w 1102"/>
                <a:gd name="T85" fmla="*/ 109 h 197"/>
                <a:gd name="T86" fmla="*/ 638 w 1102"/>
                <a:gd name="T87" fmla="*/ 95 h 197"/>
                <a:gd name="T88" fmla="*/ 708 w 1102"/>
                <a:gd name="T89" fmla="*/ 81 h 197"/>
                <a:gd name="T90" fmla="*/ 778 w 1102"/>
                <a:gd name="T91" fmla="*/ 65 h 197"/>
                <a:gd name="T92" fmla="*/ 849 w 1102"/>
                <a:gd name="T93" fmla="*/ 50 h 197"/>
                <a:gd name="T94" fmla="*/ 919 w 1102"/>
                <a:gd name="T95" fmla="*/ 36 h 197"/>
                <a:gd name="T96" fmla="*/ 991 w 1102"/>
                <a:gd name="T97" fmla="*/ 22 h 197"/>
                <a:gd name="T98" fmla="*/ 1061 w 1102"/>
                <a:gd name="T99" fmla="*/ 11 h 197"/>
                <a:gd name="T100" fmla="*/ 1099 w 1102"/>
                <a:gd name="T101" fmla="*/ 5 h 197"/>
                <a:gd name="T102" fmla="*/ 1102 w 1102"/>
                <a:gd name="T103" fmla="*/ 0 h 197"/>
                <a:gd name="T104" fmla="*/ 1100 w 1102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2" h="197">
                  <a:moveTo>
                    <a:pt x="1100" y="0"/>
                  </a:moveTo>
                  <a:lnTo>
                    <a:pt x="1067" y="5"/>
                  </a:lnTo>
                  <a:lnTo>
                    <a:pt x="1033" y="9"/>
                  </a:lnTo>
                  <a:lnTo>
                    <a:pt x="1001" y="14"/>
                  </a:lnTo>
                  <a:lnTo>
                    <a:pt x="967" y="20"/>
                  </a:lnTo>
                  <a:lnTo>
                    <a:pt x="934" y="26"/>
                  </a:lnTo>
                  <a:lnTo>
                    <a:pt x="901" y="31"/>
                  </a:lnTo>
                  <a:lnTo>
                    <a:pt x="868" y="38"/>
                  </a:lnTo>
                  <a:lnTo>
                    <a:pt x="835" y="44"/>
                  </a:lnTo>
                  <a:lnTo>
                    <a:pt x="802" y="51"/>
                  </a:lnTo>
                  <a:lnTo>
                    <a:pt x="769" y="57"/>
                  </a:lnTo>
                  <a:lnTo>
                    <a:pt x="736" y="64"/>
                  </a:lnTo>
                  <a:lnTo>
                    <a:pt x="704" y="69"/>
                  </a:lnTo>
                  <a:lnTo>
                    <a:pt x="670" y="76"/>
                  </a:lnTo>
                  <a:lnTo>
                    <a:pt x="637" y="82"/>
                  </a:lnTo>
                  <a:lnTo>
                    <a:pt x="604" y="88"/>
                  </a:lnTo>
                  <a:lnTo>
                    <a:pt x="571" y="94"/>
                  </a:lnTo>
                  <a:lnTo>
                    <a:pt x="553" y="96"/>
                  </a:lnTo>
                  <a:lnTo>
                    <a:pt x="535" y="99"/>
                  </a:lnTo>
                  <a:lnTo>
                    <a:pt x="517" y="102"/>
                  </a:lnTo>
                  <a:lnTo>
                    <a:pt x="500" y="105"/>
                  </a:lnTo>
                  <a:lnTo>
                    <a:pt x="481" y="107"/>
                  </a:lnTo>
                  <a:lnTo>
                    <a:pt x="463" y="110"/>
                  </a:lnTo>
                  <a:lnTo>
                    <a:pt x="445" y="113"/>
                  </a:lnTo>
                  <a:lnTo>
                    <a:pt x="427" y="115"/>
                  </a:lnTo>
                  <a:lnTo>
                    <a:pt x="408" y="118"/>
                  </a:lnTo>
                  <a:lnTo>
                    <a:pt x="390" y="120"/>
                  </a:lnTo>
                  <a:lnTo>
                    <a:pt x="373" y="124"/>
                  </a:lnTo>
                  <a:lnTo>
                    <a:pt x="354" y="126"/>
                  </a:lnTo>
                  <a:lnTo>
                    <a:pt x="336" y="128"/>
                  </a:lnTo>
                  <a:lnTo>
                    <a:pt x="317" y="130"/>
                  </a:lnTo>
                  <a:lnTo>
                    <a:pt x="300" y="134"/>
                  </a:lnTo>
                  <a:lnTo>
                    <a:pt x="282" y="136"/>
                  </a:lnTo>
                  <a:lnTo>
                    <a:pt x="266" y="139"/>
                  </a:lnTo>
                  <a:lnTo>
                    <a:pt x="248" y="141"/>
                  </a:lnTo>
                  <a:lnTo>
                    <a:pt x="231" y="143"/>
                  </a:lnTo>
                  <a:lnTo>
                    <a:pt x="215" y="145"/>
                  </a:lnTo>
                  <a:lnTo>
                    <a:pt x="198" y="148"/>
                  </a:lnTo>
                  <a:lnTo>
                    <a:pt x="180" y="150"/>
                  </a:lnTo>
                  <a:lnTo>
                    <a:pt x="163" y="152"/>
                  </a:lnTo>
                  <a:lnTo>
                    <a:pt x="147" y="155"/>
                  </a:lnTo>
                  <a:lnTo>
                    <a:pt x="130" y="158"/>
                  </a:lnTo>
                  <a:lnTo>
                    <a:pt x="112" y="160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62" y="170"/>
                  </a:lnTo>
                  <a:lnTo>
                    <a:pt x="45" y="173"/>
                  </a:lnTo>
                  <a:lnTo>
                    <a:pt x="28" y="177"/>
                  </a:lnTo>
                  <a:lnTo>
                    <a:pt x="12" y="181"/>
                  </a:lnTo>
                  <a:lnTo>
                    <a:pt x="5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7" y="197"/>
                  </a:lnTo>
                  <a:lnTo>
                    <a:pt x="24" y="195"/>
                  </a:lnTo>
                  <a:lnTo>
                    <a:pt x="39" y="194"/>
                  </a:lnTo>
                  <a:lnTo>
                    <a:pt x="55" y="192"/>
                  </a:lnTo>
                  <a:lnTo>
                    <a:pt x="71" y="189"/>
                  </a:lnTo>
                  <a:lnTo>
                    <a:pt x="87" y="187"/>
                  </a:lnTo>
                  <a:lnTo>
                    <a:pt x="103" y="185"/>
                  </a:lnTo>
                  <a:lnTo>
                    <a:pt x="119" y="182"/>
                  </a:lnTo>
                  <a:lnTo>
                    <a:pt x="134" y="180"/>
                  </a:lnTo>
                  <a:lnTo>
                    <a:pt x="150" y="178"/>
                  </a:lnTo>
                  <a:lnTo>
                    <a:pt x="166" y="175"/>
                  </a:lnTo>
                  <a:lnTo>
                    <a:pt x="183" y="173"/>
                  </a:lnTo>
                  <a:lnTo>
                    <a:pt x="199" y="171"/>
                  </a:lnTo>
                  <a:lnTo>
                    <a:pt x="214" y="169"/>
                  </a:lnTo>
                  <a:lnTo>
                    <a:pt x="230" y="165"/>
                  </a:lnTo>
                  <a:lnTo>
                    <a:pt x="245" y="163"/>
                  </a:lnTo>
                  <a:lnTo>
                    <a:pt x="261" y="160"/>
                  </a:lnTo>
                  <a:lnTo>
                    <a:pt x="278" y="158"/>
                  </a:lnTo>
                  <a:lnTo>
                    <a:pt x="294" y="155"/>
                  </a:lnTo>
                  <a:lnTo>
                    <a:pt x="312" y="152"/>
                  </a:lnTo>
                  <a:lnTo>
                    <a:pt x="329" y="149"/>
                  </a:lnTo>
                  <a:lnTo>
                    <a:pt x="345" y="147"/>
                  </a:lnTo>
                  <a:lnTo>
                    <a:pt x="362" y="144"/>
                  </a:lnTo>
                  <a:lnTo>
                    <a:pt x="380" y="141"/>
                  </a:lnTo>
                  <a:lnTo>
                    <a:pt x="397" y="139"/>
                  </a:lnTo>
                  <a:lnTo>
                    <a:pt x="413" y="135"/>
                  </a:lnTo>
                  <a:lnTo>
                    <a:pt x="430" y="133"/>
                  </a:lnTo>
                  <a:lnTo>
                    <a:pt x="448" y="130"/>
                  </a:lnTo>
                  <a:lnTo>
                    <a:pt x="464" y="127"/>
                  </a:lnTo>
                  <a:lnTo>
                    <a:pt x="481" y="125"/>
                  </a:lnTo>
                  <a:lnTo>
                    <a:pt x="498" y="121"/>
                  </a:lnTo>
                  <a:lnTo>
                    <a:pt x="515" y="119"/>
                  </a:lnTo>
                  <a:lnTo>
                    <a:pt x="532" y="115"/>
                  </a:lnTo>
                  <a:lnTo>
                    <a:pt x="568" y="109"/>
                  </a:lnTo>
                  <a:lnTo>
                    <a:pt x="602" y="102"/>
                  </a:lnTo>
                  <a:lnTo>
                    <a:pt x="638" y="95"/>
                  </a:lnTo>
                  <a:lnTo>
                    <a:pt x="674" y="88"/>
                  </a:lnTo>
                  <a:lnTo>
                    <a:pt x="708" y="81"/>
                  </a:lnTo>
                  <a:lnTo>
                    <a:pt x="744" y="73"/>
                  </a:lnTo>
                  <a:lnTo>
                    <a:pt x="778" y="65"/>
                  </a:lnTo>
                  <a:lnTo>
                    <a:pt x="814" y="58"/>
                  </a:lnTo>
                  <a:lnTo>
                    <a:pt x="849" y="50"/>
                  </a:lnTo>
                  <a:lnTo>
                    <a:pt x="885" y="43"/>
                  </a:lnTo>
                  <a:lnTo>
                    <a:pt x="919" y="36"/>
                  </a:lnTo>
                  <a:lnTo>
                    <a:pt x="955" y="29"/>
                  </a:lnTo>
                  <a:lnTo>
                    <a:pt x="991" y="22"/>
                  </a:lnTo>
                  <a:lnTo>
                    <a:pt x="1025" y="16"/>
                  </a:lnTo>
                  <a:lnTo>
                    <a:pt x="1061" y="11"/>
                  </a:lnTo>
                  <a:lnTo>
                    <a:pt x="1097" y="6"/>
                  </a:lnTo>
                  <a:lnTo>
                    <a:pt x="1099" y="5"/>
                  </a:lnTo>
                  <a:lnTo>
                    <a:pt x="1101" y="3"/>
                  </a:lnTo>
                  <a:lnTo>
                    <a:pt x="1102" y="0"/>
                  </a:lnTo>
                  <a:lnTo>
                    <a:pt x="1100" y="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68" y="2666"/>
              <a:ext cx="624" cy="159"/>
            </a:xfrm>
            <a:custGeom>
              <a:avLst/>
              <a:gdLst>
                <a:gd name="T0" fmla="*/ 1227 w 1248"/>
                <a:gd name="T1" fmla="*/ 5 h 318"/>
                <a:gd name="T2" fmla="*/ 1176 w 1248"/>
                <a:gd name="T3" fmla="*/ 16 h 318"/>
                <a:gd name="T4" fmla="*/ 1113 w 1248"/>
                <a:gd name="T5" fmla="*/ 31 h 318"/>
                <a:gd name="T6" fmla="*/ 1038 w 1248"/>
                <a:gd name="T7" fmla="*/ 50 h 318"/>
                <a:gd name="T8" fmla="*/ 955 w 1248"/>
                <a:gd name="T9" fmla="*/ 70 h 318"/>
                <a:gd name="T10" fmla="*/ 866 w 1248"/>
                <a:gd name="T11" fmla="*/ 93 h 318"/>
                <a:gd name="T12" fmla="*/ 772 w 1248"/>
                <a:gd name="T13" fmla="*/ 118 h 318"/>
                <a:gd name="T14" fmla="*/ 674 w 1248"/>
                <a:gd name="T15" fmla="*/ 143 h 318"/>
                <a:gd name="T16" fmla="*/ 576 w 1248"/>
                <a:gd name="T17" fmla="*/ 169 h 318"/>
                <a:gd name="T18" fmla="*/ 478 w 1248"/>
                <a:gd name="T19" fmla="*/ 195 h 318"/>
                <a:gd name="T20" fmla="*/ 383 w 1248"/>
                <a:gd name="T21" fmla="*/ 219 h 318"/>
                <a:gd name="T22" fmla="*/ 294 w 1248"/>
                <a:gd name="T23" fmla="*/ 242 h 318"/>
                <a:gd name="T24" fmla="*/ 211 w 1248"/>
                <a:gd name="T25" fmla="*/ 263 h 318"/>
                <a:gd name="T26" fmla="*/ 136 w 1248"/>
                <a:gd name="T27" fmla="*/ 281 h 318"/>
                <a:gd name="T28" fmla="*/ 72 w 1248"/>
                <a:gd name="T29" fmla="*/ 296 h 318"/>
                <a:gd name="T30" fmla="*/ 22 w 1248"/>
                <a:gd name="T31" fmla="*/ 308 h 318"/>
                <a:gd name="T32" fmla="*/ 0 w 1248"/>
                <a:gd name="T33" fmla="*/ 313 h 318"/>
                <a:gd name="T34" fmla="*/ 0 w 1248"/>
                <a:gd name="T35" fmla="*/ 317 h 318"/>
                <a:gd name="T36" fmla="*/ 22 w 1248"/>
                <a:gd name="T37" fmla="*/ 315 h 318"/>
                <a:gd name="T38" fmla="*/ 72 w 1248"/>
                <a:gd name="T39" fmla="*/ 305 h 318"/>
                <a:gd name="T40" fmla="*/ 137 w 1248"/>
                <a:gd name="T41" fmla="*/ 292 h 318"/>
                <a:gd name="T42" fmla="*/ 211 w 1248"/>
                <a:gd name="T43" fmla="*/ 273 h 318"/>
                <a:gd name="T44" fmla="*/ 294 w 1248"/>
                <a:gd name="T45" fmla="*/ 252 h 318"/>
                <a:gd name="T46" fmla="*/ 383 w 1248"/>
                <a:gd name="T47" fmla="*/ 229 h 318"/>
                <a:gd name="T48" fmla="*/ 478 w 1248"/>
                <a:gd name="T49" fmla="*/ 205 h 318"/>
                <a:gd name="T50" fmla="*/ 576 w 1248"/>
                <a:gd name="T51" fmla="*/ 180 h 318"/>
                <a:gd name="T52" fmla="*/ 674 w 1248"/>
                <a:gd name="T53" fmla="*/ 153 h 318"/>
                <a:gd name="T54" fmla="*/ 772 w 1248"/>
                <a:gd name="T55" fmla="*/ 127 h 318"/>
                <a:gd name="T56" fmla="*/ 866 w 1248"/>
                <a:gd name="T57" fmla="*/ 101 h 318"/>
                <a:gd name="T58" fmla="*/ 956 w 1248"/>
                <a:gd name="T59" fmla="*/ 77 h 318"/>
                <a:gd name="T60" fmla="*/ 1038 w 1248"/>
                <a:gd name="T61" fmla="*/ 55 h 318"/>
                <a:gd name="T62" fmla="*/ 1113 w 1248"/>
                <a:gd name="T63" fmla="*/ 37 h 318"/>
                <a:gd name="T64" fmla="*/ 1176 w 1248"/>
                <a:gd name="T65" fmla="*/ 21 h 318"/>
                <a:gd name="T66" fmla="*/ 1227 w 1248"/>
                <a:gd name="T67" fmla="*/ 9 h 318"/>
                <a:gd name="T68" fmla="*/ 1248 w 1248"/>
                <a:gd name="T69" fmla="*/ 3 h 318"/>
                <a:gd name="T70" fmla="*/ 1248 w 1248"/>
                <a:gd name="T71" fmla="*/ 1 h 318"/>
                <a:gd name="T72" fmla="*/ 1247 w 124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8" h="318">
                  <a:moveTo>
                    <a:pt x="1247" y="0"/>
                  </a:moveTo>
                  <a:lnTo>
                    <a:pt x="1227" y="5"/>
                  </a:lnTo>
                  <a:lnTo>
                    <a:pt x="1203" y="9"/>
                  </a:lnTo>
                  <a:lnTo>
                    <a:pt x="1176" y="16"/>
                  </a:lnTo>
                  <a:lnTo>
                    <a:pt x="1145" y="23"/>
                  </a:lnTo>
                  <a:lnTo>
                    <a:pt x="1113" y="31"/>
                  </a:lnTo>
                  <a:lnTo>
                    <a:pt x="1076" y="40"/>
                  </a:lnTo>
                  <a:lnTo>
                    <a:pt x="1038" y="50"/>
                  </a:lnTo>
                  <a:lnTo>
                    <a:pt x="998" y="60"/>
                  </a:lnTo>
                  <a:lnTo>
                    <a:pt x="955" y="70"/>
                  </a:lnTo>
                  <a:lnTo>
                    <a:pt x="911" y="82"/>
                  </a:lnTo>
                  <a:lnTo>
                    <a:pt x="866" y="93"/>
                  </a:lnTo>
                  <a:lnTo>
                    <a:pt x="819" y="106"/>
                  </a:lnTo>
                  <a:lnTo>
                    <a:pt x="772" y="118"/>
                  </a:lnTo>
                  <a:lnTo>
                    <a:pt x="722" y="130"/>
                  </a:lnTo>
                  <a:lnTo>
                    <a:pt x="674" y="143"/>
                  </a:lnTo>
                  <a:lnTo>
                    <a:pt x="624" y="156"/>
                  </a:lnTo>
                  <a:lnTo>
                    <a:pt x="576" y="169"/>
                  </a:lnTo>
                  <a:lnTo>
                    <a:pt x="526" y="182"/>
                  </a:lnTo>
                  <a:lnTo>
                    <a:pt x="478" y="195"/>
                  </a:lnTo>
                  <a:lnTo>
                    <a:pt x="430" y="206"/>
                  </a:lnTo>
                  <a:lnTo>
                    <a:pt x="383" y="219"/>
                  </a:lnTo>
                  <a:lnTo>
                    <a:pt x="337" y="231"/>
                  </a:lnTo>
                  <a:lnTo>
                    <a:pt x="294" y="242"/>
                  </a:lnTo>
                  <a:lnTo>
                    <a:pt x="251" y="252"/>
                  </a:lnTo>
                  <a:lnTo>
                    <a:pt x="211" y="263"/>
                  </a:lnTo>
                  <a:lnTo>
                    <a:pt x="171" y="272"/>
                  </a:lnTo>
                  <a:lnTo>
                    <a:pt x="136" y="281"/>
                  </a:lnTo>
                  <a:lnTo>
                    <a:pt x="102" y="289"/>
                  </a:lnTo>
                  <a:lnTo>
                    <a:pt x="72" y="296"/>
                  </a:lnTo>
                  <a:lnTo>
                    <a:pt x="45" y="303"/>
                  </a:lnTo>
                  <a:lnTo>
                    <a:pt x="22" y="308"/>
                  </a:lnTo>
                  <a:lnTo>
                    <a:pt x="1" y="312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1" y="318"/>
                  </a:lnTo>
                  <a:lnTo>
                    <a:pt x="22" y="315"/>
                  </a:lnTo>
                  <a:lnTo>
                    <a:pt x="45" y="311"/>
                  </a:lnTo>
                  <a:lnTo>
                    <a:pt x="72" y="305"/>
                  </a:lnTo>
                  <a:lnTo>
                    <a:pt x="103" y="299"/>
                  </a:lnTo>
                  <a:lnTo>
                    <a:pt x="137" y="292"/>
                  </a:lnTo>
                  <a:lnTo>
                    <a:pt x="173" y="282"/>
                  </a:lnTo>
                  <a:lnTo>
                    <a:pt x="211" y="273"/>
                  </a:lnTo>
                  <a:lnTo>
                    <a:pt x="251" y="264"/>
                  </a:lnTo>
                  <a:lnTo>
                    <a:pt x="294" y="252"/>
                  </a:lnTo>
                  <a:lnTo>
                    <a:pt x="339" y="242"/>
                  </a:lnTo>
                  <a:lnTo>
                    <a:pt x="383" y="229"/>
                  </a:lnTo>
                  <a:lnTo>
                    <a:pt x="431" y="218"/>
                  </a:lnTo>
                  <a:lnTo>
                    <a:pt x="478" y="205"/>
                  </a:lnTo>
                  <a:lnTo>
                    <a:pt x="526" y="192"/>
                  </a:lnTo>
                  <a:lnTo>
                    <a:pt x="576" y="180"/>
                  </a:lnTo>
                  <a:lnTo>
                    <a:pt x="626" y="166"/>
                  </a:lnTo>
                  <a:lnTo>
                    <a:pt x="674" y="153"/>
                  </a:lnTo>
                  <a:lnTo>
                    <a:pt x="723" y="139"/>
                  </a:lnTo>
                  <a:lnTo>
                    <a:pt x="772" y="127"/>
                  </a:lnTo>
                  <a:lnTo>
                    <a:pt x="819" y="114"/>
                  </a:lnTo>
                  <a:lnTo>
                    <a:pt x="866" y="101"/>
                  </a:lnTo>
                  <a:lnTo>
                    <a:pt x="911" y="90"/>
                  </a:lnTo>
                  <a:lnTo>
                    <a:pt x="956" y="77"/>
                  </a:lnTo>
                  <a:lnTo>
                    <a:pt x="998" y="67"/>
                  </a:lnTo>
                  <a:lnTo>
                    <a:pt x="1038" y="55"/>
                  </a:lnTo>
                  <a:lnTo>
                    <a:pt x="1077" y="46"/>
                  </a:lnTo>
                  <a:lnTo>
                    <a:pt x="1113" y="37"/>
                  </a:lnTo>
                  <a:lnTo>
                    <a:pt x="1145" y="29"/>
                  </a:lnTo>
                  <a:lnTo>
                    <a:pt x="1176" y="21"/>
                  </a:lnTo>
                  <a:lnTo>
                    <a:pt x="1203" y="14"/>
                  </a:lnTo>
                  <a:lnTo>
                    <a:pt x="1227" y="9"/>
                  </a:lnTo>
                  <a:lnTo>
                    <a:pt x="1247" y="5"/>
                  </a:lnTo>
                  <a:lnTo>
                    <a:pt x="1248" y="3"/>
                  </a:lnTo>
                  <a:lnTo>
                    <a:pt x="1248" y="2"/>
                  </a:lnTo>
                  <a:lnTo>
                    <a:pt x="1248" y="1"/>
                  </a:lnTo>
                  <a:lnTo>
                    <a:pt x="1247" y="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94" y="2088"/>
              <a:ext cx="125" cy="516"/>
            </a:xfrm>
            <a:custGeom>
              <a:avLst/>
              <a:gdLst>
                <a:gd name="T0" fmla="*/ 0 w 249"/>
                <a:gd name="T1" fmla="*/ 1 h 1033"/>
                <a:gd name="T2" fmla="*/ 16 w 249"/>
                <a:gd name="T3" fmla="*/ 64 h 1033"/>
                <a:gd name="T4" fmla="*/ 33 w 249"/>
                <a:gd name="T5" fmla="*/ 127 h 1033"/>
                <a:gd name="T6" fmla="*/ 47 w 249"/>
                <a:gd name="T7" fmla="*/ 189 h 1033"/>
                <a:gd name="T8" fmla="*/ 64 w 249"/>
                <a:gd name="T9" fmla="*/ 253 h 1033"/>
                <a:gd name="T10" fmla="*/ 79 w 249"/>
                <a:gd name="T11" fmla="*/ 315 h 1033"/>
                <a:gd name="T12" fmla="*/ 92 w 249"/>
                <a:gd name="T13" fmla="*/ 378 h 1033"/>
                <a:gd name="T14" fmla="*/ 107 w 249"/>
                <a:gd name="T15" fmla="*/ 442 h 1033"/>
                <a:gd name="T16" fmla="*/ 121 w 249"/>
                <a:gd name="T17" fmla="*/ 505 h 1033"/>
                <a:gd name="T18" fmla="*/ 136 w 249"/>
                <a:gd name="T19" fmla="*/ 571 h 1033"/>
                <a:gd name="T20" fmla="*/ 152 w 249"/>
                <a:gd name="T21" fmla="*/ 636 h 1033"/>
                <a:gd name="T22" fmla="*/ 167 w 249"/>
                <a:gd name="T23" fmla="*/ 701 h 1033"/>
                <a:gd name="T24" fmla="*/ 184 w 249"/>
                <a:gd name="T25" fmla="*/ 767 h 1033"/>
                <a:gd name="T26" fmla="*/ 200 w 249"/>
                <a:gd name="T27" fmla="*/ 831 h 1033"/>
                <a:gd name="T28" fmla="*/ 215 w 249"/>
                <a:gd name="T29" fmla="*/ 897 h 1033"/>
                <a:gd name="T30" fmla="*/ 228 w 249"/>
                <a:gd name="T31" fmla="*/ 962 h 1033"/>
                <a:gd name="T32" fmla="*/ 242 w 249"/>
                <a:gd name="T33" fmla="*/ 1028 h 1033"/>
                <a:gd name="T34" fmla="*/ 243 w 249"/>
                <a:gd name="T35" fmla="*/ 1030 h 1033"/>
                <a:gd name="T36" fmla="*/ 246 w 249"/>
                <a:gd name="T37" fmla="*/ 1032 h 1033"/>
                <a:gd name="T38" fmla="*/ 248 w 249"/>
                <a:gd name="T39" fmla="*/ 1033 h 1033"/>
                <a:gd name="T40" fmla="*/ 249 w 249"/>
                <a:gd name="T41" fmla="*/ 1032 h 1033"/>
                <a:gd name="T42" fmla="*/ 238 w 249"/>
                <a:gd name="T43" fmla="*/ 968 h 1033"/>
                <a:gd name="T44" fmla="*/ 225 w 249"/>
                <a:gd name="T45" fmla="*/ 905 h 1033"/>
                <a:gd name="T46" fmla="*/ 211 w 249"/>
                <a:gd name="T47" fmla="*/ 841 h 1033"/>
                <a:gd name="T48" fmla="*/ 195 w 249"/>
                <a:gd name="T49" fmla="*/ 779 h 1033"/>
                <a:gd name="T50" fmla="*/ 180 w 249"/>
                <a:gd name="T51" fmla="*/ 716 h 1033"/>
                <a:gd name="T52" fmla="*/ 164 w 249"/>
                <a:gd name="T53" fmla="*/ 654 h 1033"/>
                <a:gd name="T54" fmla="*/ 149 w 249"/>
                <a:gd name="T55" fmla="*/ 591 h 1033"/>
                <a:gd name="T56" fmla="*/ 134 w 249"/>
                <a:gd name="T57" fmla="*/ 528 h 1033"/>
                <a:gd name="T58" fmla="*/ 119 w 249"/>
                <a:gd name="T59" fmla="*/ 462 h 1033"/>
                <a:gd name="T60" fmla="*/ 105 w 249"/>
                <a:gd name="T61" fmla="*/ 397 h 1033"/>
                <a:gd name="T62" fmla="*/ 89 w 249"/>
                <a:gd name="T63" fmla="*/ 331 h 1033"/>
                <a:gd name="T64" fmla="*/ 74 w 249"/>
                <a:gd name="T65" fmla="*/ 266 h 1033"/>
                <a:gd name="T66" fmla="*/ 58 w 249"/>
                <a:gd name="T67" fmla="*/ 201 h 1033"/>
                <a:gd name="T68" fmla="*/ 41 w 249"/>
                <a:gd name="T69" fmla="*/ 135 h 1033"/>
                <a:gd name="T70" fmla="*/ 24 w 249"/>
                <a:gd name="T71" fmla="*/ 70 h 1033"/>
                <a:gd name="T72" fmla="*/ 7 w 249"/>
                <a:gd name="T73" fmla="*/ 5 h 1033"/>
                <a:gd name="T74" fmla="*/ 6 w 249"/>
                <a:gd name="T75" fmla="*/ 2 h 1033"/>
                <a:gd name="T76" fmla="*/ 4 w 249"/>
                <a:gd name="T77" fmla="*/ 1 h 1033"/>
                <a:gd name="T78" fmla="*/ 1 w 249"/>
                <a:gd name="T79" fmla="*/ 0 h 1033"/>
                <a:gd name="T80" fmla="*/ 0 w 249"/>
                <a:gd name="T81" fmla="*/ 1 h 1033"/>
                <a:gd name="T82" fmla="*/ 0 w 249"/>
                <a:gd name="T83" fmla="*/ 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1033">
                  <a:moveTo>
                    <a:pt x="0" y="1"/>
                  </a:moveTo>
                  <a:lnTo>
                    <a:pt x="16" y="64"/>
                  </a:lnTo>
                  <a:lnTo>
                    <a:pt x="33" y="127"/>
                  </a:lnTo>
                  <a:lnTo>
                    <a:pt x="47" y="189"/>
                  </a:lnTo>
                  <a:lnTo>
                    <a:pt x="64" y="253"/>
                  </a:lnTo>
                  <a:lnTo>
                    <a:pt x="79" y="315"/>
                  </a:lnTo>
                  <a:lnTo>
                    <a:pt x="92" y="378"/>
                  </a:lnTo>
                  <a:lnTo>
                    <a:pt x="107" y="442"/>
                  </a:lnTo>
                  <a:lnTo>
                    <a:pt x="121" y="505"/>
                  </a:lnTo>
                  <a:lnTo>
                    <a:pt x="136" y="571"/>
                  </a:lnTo>
                  <a:lnTo>
                    <a:pt x="152" y="636"/>
                  </a:lnTo>
                  <a:lnTo>
                    <a:pt x="167" y="701"/>
                  </a:lnTo>
                  <a:lnTo>
                    <a:pt x="184" y="767"/>
                  </a:lnTo>
                  <a:lnTo>
                    <a:pt x="200" y="831"/>
                  </a:lnTo>
                  <a:lnTo>
                    <a:pt x="215" y="897"/>
                  </a:lnTo>
                  <a:lnTo>
                    <a:pt x="228" y="962"/>
                  </a:lnTo>
                  <a:lnTo>
                    <a:pt x="242" y="1028"/>
                  </a:lnTo>
                  <a:lnTo>
                    <a:pt x="243" y="1030"/>
                  </a:lnTo>
                  <a:lnTo>
                    <a:pt x="246" y="1032"/>
                  </a:lnTo>
                  <a:lnTo>
                    <a:pt x="248" y="1033"/>
                  </a:lnTo>
                  <a:lnTo>
                    <a:pt x="249" y="1032"/>
                  </a:lnTo>
                  <a:lnTo>
                    <a:pt x="238" y="968"/>
                  </a:lnTo>
                  <a:lnTo>
                    <a:pt x="225" y="905"/>
                  </a:lnTo>
                  <a:lnTo>
                    <a:pt x="211" y="841"/>
                  </a:lnTo>
                  <a:lnTo>
                    <a:pt x="195" y="779"/>
                  </a:lnTo>
                  <a:lnTo>
                    <a:pt x="180" y="716"/>
                  </a:lnTo>
                  <a:lnTo>
                    <a:pt x="164" y="654"/>
                  </a:lnTo>
                  <a:lnTo>
                    <a:pt x="149" y="591"/>
                  </a:lnTo>
                  <a:lnTo>
                    <a:pt x="134" y="528"/>
                  </a:lnTo>
                  <a:lnTo>
                    <a:pt x="119" y="462"/>
                  </a:lnTo>
                  <a:lnTo>
                    <a:pt x="105" y="397"/>
                  </a:lnTo>
                  <a:lnTo>
                    <a:pt x="89" y="331"/>
                  </a:lnTo>
                  <a:lnTo>
                    <a:pt x="74" y="266"/>
                  </a:lnTo>
                  <a:lnTo>
                    <a:pt x="58" y="201"/>
                  </a:lnTo>
                  <a:lnTo>
                    <a:pt x="41" y="135"/>
                  </a:lnTo>
                  <a:lnTo>
                    <a:pt x="24" y="70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83" y="2045"/>
              <a:ext cx="696" cy="62"/>
            </a:xfrm>
            <a:custGeom>
              <a:avLst/>
              <a:gdLst>
                <a:gd name="T0" fmla="*/ 31 w 1393"/>
                <a:gd name="T1" fmla="*/ 108 h 124"/>
                <a:gd name="T2" fmla="*/ 5 w 1393"/>
                <a:gd name="T3" fmla="*/ 48 h 124"/>
                <a:gd name="T4" fmla="*/ 35 w 1393"/>
                <a:gd name="T5" fmla="*/ 6 h 124"/>
                <a:gd name="T6" fmla="*/ 53 w 1393"/>
                <a:gd name="T7" fmla="*/ 4 h 124"/>
                <a:gd name="T8" fmla="*/ 88 w 1393"/>
                <a:gd name="T9" fmla="*/ 6 h 124"/>
                <a:gd name="T10" fmla="*/ 132 w 1393"/>
                <a:gd name="T11" fmla="*/ 7 h 124"/>
                <a:gd name="T12" fmla="*/ 175 w 1393"/>
                <a:gd name="T13" fmla="*/ 8 h 124"/>
                <a:gd name="T14" fmla="*/ 253 w 1393"/>
                <a:gd name="T15" fmla="*/ 11 h 124"/>
                <a:gd name="T16" fmla="*/ 330 w 1393"/>
                <a:gd name="T17" fmla="*/ 15 h 124"/>
                <a:gd name="T18" fmla="*/ 407 w 1393"/>
                <a:gd name="T19" fmla="*/ 18 h 124"/>
                <a:gd name="T20" fmla="*/ 484 w 1393"/>
                <a:gd name="T21" fmla="*/ 22 h 124"/>
                <a:gd name="T22" fmla="*/ 561 w 1393"/>
                <a:gd name="T23" fmla="*/ 26 h 124"/>
                <a:gd name="T24" fmla="*/ 646 w 1393"/>
                <a:gd name="T25" fmla="*/ 31 h 124"/>
                <a:gd name="T26" fmla="*/ 736 w 1393"/>
                <a:gd name="T27" fmla="*/ 37 h 124"/>
                <a:gd name="T28" fmla="*/ 824 w 1393"/>
                <a:gd name="T29" fmla="*/ 42 h 124"/>
                <a:gd name="T30" fmla="*/ 913 w 1393"/>
                <a:gd name="T31" fmla="*/ 48 h 124"/>
                <a:gd name="T32" fmla="*/ 1002 w 1393"/>
                <a:gd name="T33" fmla="*/ 54 h 124"/>
                <a:gd name="T34" fmla="*/ 1081 w 1393"/>
                <a:gd name="T35" fmla="*/ 59 h 124"/>
                <a:gd name="T36" fmla="*/ 1142 w 1393"/>
                <a:gd name="T37" fmla="*/ 63 h 124"/>
                <a:gd name="T38" fmla="*/ 1205 w 1393"/>
                <a:gd name="T39" fmla="*/ 69 h 124"/>
                <a:gd name="T40" fmla="*/ 1267 w 1393"/>
                <a:gd name="T41" fmla="*/ 74 h 124"/>
                <a:gd name="T42" fmla="*/ 1328 w 1393"/>
                <a:gd name="T43" fmla="*/ 77 h 124"/>
                <a:gd name="T44" fmla="*/ 1390 w 1393"/>
                <a:gd name="T45" fmla="*/ 79 h 124"/>
                <a:gd name="T46" fmla="*/ 1391 w 1393"/>
                <a:gd name="T47" fmla="*/ 70 h 124"/>
                <a:gd name="T48" fmla="*/ 1342 w 1393"/>
                <a:gd name="T49" fmla="*/ 61 h 124"/>
                <a:gd name="T50" fmla="*/ 1270 w 1393"/>
                <a:gd name="T51" fmla="*/ 54 h 124"/>
                <a:gd name="T52" fmla="*/ 1199 w 1393"/>
                <a:gd name="T53" fmla="*/ 49 h 124"/>
                <a:gd name="T54" fmla="*/ 1126 w 1393"/>
                <a:gd name="T55" fmla="*/ 47 h 124"/>
                <a:gd name="T56" fmla="*/ 1055 w 1393"/>
                <a:gd name="T57" fmla="*/ 45 h 124"/>
                <a:gd name="T58" fmla="*/ 974 w 1393"/>
                <a:gd name="T59" fmla="*/ 41 h 124"/>
                <a:gd name="T60" fmla="*/ 875 w 1393"/>
                <a:gd name="T61" fmla="*/ 35 h 124"/>
                <a:gd name="T62" fmla="*/ 775 w 1393"/>
                <a:gd name="T63" fmla="*/ 31 h 124"/>
                <a:gd name="T64" fmla="*/ 674 w 1393"/>
                <a:gd name="T65" fmla="*/ 26 h 124"/>
                <a:gd name="T66" fmla="*/ 575 w 1393"/>
                <a:gd name="T67" fmla="*/ 22 h 124"/>
                <a:gd name="T68" fmla="*/ 475 w 1393"/>
                <a:gd name="T69" fmla="*/ 18 h 124"/>
                <a:gd name="T70" fmla="*/ 401 w 1393"/>
                <a:gd name="T71" fmla="*/ 16 h 124"/>
                <a:gd name="T72" fmla="*/ 328 w 1393"/>
                <a:gd name="T73" fmla="*/ 12 h 124"/>
                <a:gd name="T74" fmla="*/ 254 w 1393"/>
                <a:gd name="T75" fmla="*/ 9 h 124"/>
                <a:gd name="T76" fmla="*/ 181 w 1393"/>
                <a:gd name="T77" fmla="*/ 6 h 124"/>
                <a:gd name="T78" fmla="*/ 107 w 1393"/>
                <a:gd name="T79" fmla="*/ 3 h 124"/>
                <a:gd name="T80" fmla="*/ 67 w 1393"/>
                <a:gd name="T81" fmla="*/ 1 h 124"/>
                <a:gd name="T82" fmla="*/ 36 w 1393"/>
                <a:gd name="T83" fmla="*/ 0 h 124"/>
                <a:gd name="T84" fmla="*/ 13 w 1393"/>
                <a:gd name="T85" fmla="*/ 9 h 124"/>
                <a:gd name="T86" fmla="*/ 1 w 1393"/>
                <a:gd name="T87" fmla="*/ 69 h 124"/>
                <a:gd name="T88" fmla="*/ 34 w 1393"/>
                <a:gd name="T89" fmla="*/ 118 h 124"/>
                <a:gd name="T90" fmla="*/ 74 w 1393"/>
                <a:gd name="T91" fmla="*/ 122 h 124"/>
                <a:gd name="T92" fmla="*/ 73 w 1393"/>
                <a:gd name="T93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3" h="124">
                  <a:moveTo>
                    <a:pt x="73" y="118"/>
                  </a:moveTo>
                  <a:lnTo>
                    <a:pt x="50" y="118"/>
                  </a:lnTo>
                  <a:lnTo>
                    <a:pt x="31" y="108"/>
                  </a:lnTo>
                  <a:lnTo>
                    <a:pt x="17" y="91"/>
                  </a:lnTo>
                  <a:lnTo>
                    <a:pt x="8" y="70"/>
                  </a:lnTo>
                  <a:lnTo>
                    <a:pt x="5" y="48"/>
                  </a:lnTo>
                  <a:lnTo>
                    <a:pt x="8" y="27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73" y="6"/>
                  </a:lnTo>
                  <a:lnTo>
                    <a:pt x="88" y="6"/>
                  </a:lnTo>
                  <a:lnTo>
                    <a:pt x="102" y="6"/>
                  </a:lnTo>
                  <a:lnTo>
                    <a:pt x="117" y="7"/>
                  </a:lnTo>
                  <a:lnTo>
                    <a:pt x="132" y="7"/>
                  </a:lnTo>
                  <a:lnTo>
                    <a:pt x="147" y="7"/>
                  </a:lnTo>
                  <a:lnTo>
                    <a:pt x="160" y="8"/>
                  </a:lnTo>
                  <a:lnTo>
                    <a:pt x="175" y="8"/>
                  </a:lnTo>
                  <a:lnTo>
                    <a:pt x="201" y="9"/>
                  </a:lnTo>
                  <a:lnTo>
                    <a:pt x="227" y="10"/>
                  </a:lnTo>
                  <a:lnTo>
                    <a:pt x="253" y="11"/>
                  </a:lnTo>
                  <a:lnTo>
                    <a:pt x="278" y="11"/>
                  </a:lnTo>
                  <a:lnTo>
                    <a:pt x="304" y="14"/>
                  </a:lnTo>
                  <a:lnTo>
                    <a:pt x="330" y="15"/>
                  </a:lnTo>
                  <a:lnTo>
                    <a:pt x="355" y="16"/>
                  </a:lnTo>
                  <a:lnTo>
                    <a:pt x="382" y="17"/>
                  </a:lnTo>
                  <a:lnTo>
                    <a:pt x="407" y="18"/>
                  </a:lnTo>
                  <a:lnTo>
                    <a:pt x="432" y="19"/>
                  </a:lnTo>
                  <a:lnTo>
                    <a:pt x="458" y="21"/>
                  </a:lnTo>
                  <a:lnTo>
                    <a:pt x="484" y="22"/>
                  </a:lnTo>
                  <a:lnTo>
                    <a:pt x="510" y="24"/>
                  </a:lnTo>
                  <a:lnTo>
                    <a:pt x="535" y="25"/>
                  </a:lnTo>
                  <a:lnTo>
                    <a:pt x="561" y="26"/>
                  </a:lnTo>
                  <a:lnTo>
                    <a:pt x="587" y="27"/>
                  </a:lnTo>
                  <a:lnTo>
                    <a:pt x="617" y="30"/>
                  </a:lnTo>
                  <a:lnTo>
                    <a:pt x="646" y="31"/>
                  </a:lnTo>
                  <a:lnTo>
                    <a:pt x="676" y="33"/>
                  </a:lnTo>
                  <a:lnTo>
                    <a:pt x="706" y="34"/>
                  </a:lnTo>
                  <a:lnTo>
                    <a:pt x="736" y="37"/>
                  </a:lnTo>
                  <a:lnTo>
                    <a:pt x="764" y="38"/>
                  </a:lnTo>
                  <a:lnTo>
                    <a:pt x="794" y="40"/>
                  </a:lnTo>
                  <a:lnTo>
                    <a:pt x="824" y="42"/>
                  </a:lnTo>
                  <a:lnTo>
                    <a:pt x="854" y="44"/>
                  </a:lnTo>
                  <a:lnTo>
                    <a:pt x="883" y="46"/>
                  </a:lnTo>
                  <a:lnTo>
                    <a:pt x="913" y="48"/>
                  </a:lnTo>
                  <a:lnTo>
                    <a:pt x="943" y="49"/>
                  </a:lnTo>
                  <a:lnTo>
                    <a:pt x="972" y="52"/>
                  </a:lnTo>
                  <a:lnTo>
                    <a:pt x="1002" y="54"/>
                  </a:lnTo>
                  <a:lnTo>
                    <a:pt x="1031" y="55"/>
                  </a:lnTo>
                  <a:lnTo>
                    <a:pt x="1061" y="57"/>
                  </a:lnTo>
                  <a:lnTo>
                    <a:pt x="1081" y="59"/>
                  </a:lnTo>
                  <a:lnTo>
                    <a:pt x="1102" y="60"/>
                  </a:lnTo>
                  <a:lnTo>
                    <a:pt x="1123" y="62"/>
                  </a:lnTo>
                  <a:lnTo>
                    <a:pt x="1142" y="63"/>
                  </a:lnTo>
                  <a:lnTo>
                    <a:pt x="1163" y="65"/>
                  </a:lnTo>
                  <a:lnTo>
                    <a:pt x="1184" y="67"/>
                  </a:lnTo>
                  <a:lnTo>
                    <a:pt x="1205" y="69"/>
                  </a:lnTo>
                  <a:lnTo>
                    <a:pt x="1225" y="70"/>
                  </a:lnTo>
                  <a:lnTo>
                    <a:pt x="1246" y="71"/>
                  </a:lnTo>
                  <a:lnTo>
                    <a:pt x="1267" y="74"/>
                  </a:lnTo>
                  <a:lnTo>
                    <a:pt x="1288" y="75"/>
                  </a:lnTo>
                  <a:lnTo>
                    <a:pt x="1308" y="76"/>
                  </a:lnTo>
                  <a:lnTo>
                    <a:pt x="1328" y="77"/>
                  </a:lnTo>
                  <a:lnTo>
                    <a:pt x="1349" y="78"/>
                  </a:lnTo>
                  <a:lnTo>
                    <a:pt x="1369" y="79"/>
                  </a:lnTo>
                  <a:lnTo>
                    <a:pt x="1390" y="79"/>
                  </a:lnTo>
                  <a:lnTo>
                    <a:pt x="1393" y="78"/>
                  </a:lnTo>
                  <a:lnTo>
                    <a:pt x="1393" y="75"/>
                  </a:lnTo>
                  <a:lnTo>
                    <a:pt x="1391" y="70"/>
                  </a:lnTo>
                  <a:lnTo>
                    <a:pt x="1389" y="68"/>
                  </a:lnTo>
                  <a:lnTo>
                    <a:pt x="1366" y="64"/>
                  </a:lnTo>
                  <a:lnTo>
                    <a:pt x="1342" y="61"/>
                  </a:lnTo>
                  <a:lnTo>
                    <a:pt x="1319" y="59"/>
                  </a:lnTo>
                  <a:lnTo>
                    <a:pt x="1295" y="56"/>
                  </a:lnTo>
                  <a:lnTo>
                    <a:pt x="1270" y="54"/>
                  </a:lnTo>
                  <a:lnTo>
                    <a:pt x="1247" y="52"/>
                  </a:lnTo>
                  <a:lnTo>
                    <a:pt x="1223" y="50"/>
                  </a:lnTo>
                  <a:lnTo>
                    <a:pt x="1199" y="49"/>
                  </a:lnTo>
                  <a:lnTo>
                    <a:pt x="1175" y="48"/>
                  </a:lnTo>
                  <a:lnTo>
                    <a:pt x="1150" y="47"/>
                  </a:lnTo>
                  <a:lnTo>
                    <a:pt x="1126" y="47"/>
                  </a:lnTo>
                  <a:lnTo>
                    <a:pt x="1103" y="46"/>
                  </a:lnTo>
                  <a:lnTo>
                    <a:pt x="1079" y="45"/>
                  </a:lnTo>
                  <a:lnTo>
                    <a:pt x="1055" y="45"/>
                  </a:lnTo>
                  <a:lnTo>
                    <a:pt x="1031" y="44"/>
                  </a:lnTo>
                  <a:lnTo>
                    <a:pt x="1008" y="42"/>
                  </a:lnTo>
                  <a:lnTo>
                    <a:pt x="974" y="41"/>
                  </a:lnTo>
                  <a:lnTo>
                    <a:pt x="941" y="39"/>
                  </a:lnTo>
                  <a:lnTo>
                    <a:pt x="907" y="38"/>
                  </a:lnTo>
                  <a:lnTo>
                    <a:pt x="875" y="35"/>
                  </a:lnTo>
                  <a:lnTo>
                    <a:pt x="842" y="34"/>
                  </a:lnTo>
                  <a:lnTo>
                    <a:pt x="808" y="32"/>
                  </a:lnTo>
                  <a:lnTo>
                    <a:pt x="775" y="31"/>
                  </a:lnTo>
                  <a:lnTo>
                    <a:pt x="741" y="30"/>
                  </a:lnTo>
                  <a:lnTo>
                    <a:pt x="708" y="27"/>
                  </a:lnTo>
                  <a:lnTo>
                    <a:pt x="674" y="26"/>
                  </a:lnTo>
                  <a:lnTo>
                    <a:pt x="641" y="25"/>
                  </a:lnTo>
                  <a:lnTo>
                    <a:pt x="609" y="24"/>
                  </a:lnTo>
                  <a:lnTo>
                    <a:pt x="575" y="22"/>
                  </a:lnTo>
                  <a:lnTo>
                    <a:pt x="542" y="21"/>
                  </a:lnTo>
                  <a:lnTo>
                    <a:pt x="508" y="19"/>
                  </a:lnTo>
                  <a:lnTo>
                    <a:pt x="475" y="18"/>
                  </a:lnTo>
                  <a:lnTo>
                    <a:pt x="451" y="17"/>
                  </a:lnTo>
                  <a:lnTo>
                    <a:pt x="425" y="16"/>
                  </a:lnTo>
                  <a:lnTo>
                    <a:pt x="401" y="16"/>
                  </a:lnTo>
                  <a:lnTo>
                    <a:pt x="377" y="15"/>
                  </a:lnTo>
                  <a:lnTo>
                    <a:pt x="352" y="14"/>
                  </a:lnTo>
                  <a:lnTo>
                    <a:pt x="328" y="12"/>
                  </a:lnTo>
                  <a:lnTo>
                    <a:pt x="303" y="11"/>
                  </a:lnTo>
                  <a:lnTo>
                    <a:pt x="279" y="10"/>
                  </a:lnTo>
                  <a:lnTo>
                    <a:pt x="254" y="9"/>
                  </a:lnTo>
                  <a:lnTo>
                    <a:pt x="230" y="8"/>
                  </a:lnTo>
                  <a:lnTo>
                    <a:pt x="205" y="7"/>
                  </a:lnTo>
                  <a:lnTo>
                    <a:pt x="181" y="6"/>
                  </a:lnTo>
                  <a:lnTo>
                    <a:pt x="157" y="4"/>
                  </a:lnTo>
                  <a:lnTo>
                    <a:pt x="132" y="4"/>
                  </a:lnTo>
                  <a:lnTo>
                    <a:pt x="107" y="3"/>
                  </a:lnTo>
                  <a:lnTo>
                    <a:pt x="83" y="2"/>
                  </a:lnTo>
                  <a:lnTo>
                    <a:pt x="76" y="2"/>
                  </a:lnTo>
                  <a:lnTo>
                    <a:pt x="67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9" y="4"/>
                  </a:lnTo>
                  <a:lnTo>
                    <a:pt x="13" y="9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1" y="69"/>
                  </a:lnTo>
                  <a:lnTo>
                    <a:pt x="8" y="88"/>
                  </a:lnTo>
                  <a:lnTo>
                    <a:pt x="19" y="106"/>
                  </a:lnTo>
                  <a:lnTo>
                    <a:pt x="34" y="118"/>
                  </a:lnTo>
                  <a:lnTo>
                    <a:pt x="52" y="124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4" y="121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04" y="2049"/>
              <a:ext cx="42" cy="508"/>
            </a:xfrm>
            <a:custGeom>
              <a:avLst/>
              <a:gdLst>
                <a:gd name="T0" fmla="*/ 25 w 84"/>
                <a:gd name="T1" fmla="*/ 3 h 1016"/>
                <a:gd name="T2" fmla="*/ 51 w 84"/>
                <a:gd name="T3" fmla="*/ 19 h 1016"/>
                <a:gd name="T4" fmla="*/ 59 w 84"/>
                <a:gd name="T5" fmla="*/ 47 h 1016"/>
                <a:gd name="T6" fmla="*/ 57 w 84"/>
                <a:gd name="T7" fmla="*/ 78 h 1016"/>
                <a:gd name="T8" fmla="*/ 56 w 84"/>
                <a:gd name="T9" fmla="*/ 121 h 1016"/>
                <a:gd name="T10" fmla="*/ 56 w 84"/>
                <a:gd name="T11" fmla="*/ 176 h 1016"/>
                <a:gd name="T12" fmla="*/ 56 w 84"/>
                <a:gd name="T13" fmla="*/ 233 h 1016"/>
                <a:gd name="T14" fmla="*/ 56 w 84"/>
                <a:gd name="T15" fmla="*/ 288 h 1016"/>
                <a:gd name="T16" fmla="*/ 55 w 84"/>
                <a:gd name="T17" fmla="*/ 378 h 1016"/>
                <a:gd name="T18" fmla="*/ 53 w 84"/>
                <a:gd name="T19" fmla="*/ 501 h 1016"/>
                <a:gd name="T20" fmla="*/ 51 w 84"/>
                <a:gd name="T21" fmla="*/ 631 h 1016"/>
                <a:gd name="T22" fmla="*/ 47 w 84"/>
                <a:gd name="T23" fmla="*/ 766 h 1016"/>
                <a:gd name="T24" fmla="*/ 42 w 84"/>
                <a:gd name="T25" fmla="*/ 876 h 1016"/>
                <a:gd name="T26" fmla="*/ 37 w 84"/>
                <a:gd name="T27" fmla="*/ 964 h 1016"/>
                <a:gd name="T28" fmla="*/ 47 w 84"/>
                <a:gd name="T29" fmla="*/ 1013 h 1016"/>
                <a:gd name="T30" fmla="*/ 68 w 84"/>
                <a:gd name="T31" fmla="*/ 1015 h 1016"/>
                <a:gd name="T32" fmla="*/ 79 w 84"/>
                <a:gd name="T33" fmla="*/ 993 h 1016"/>
                <a:gd name="T34" fmla="*/ 83 w 84"/>
                <a:gd name="T35" fmla="*/ 956 h 1016"/>
                <a:gd name="T36" fmla="*/ 84 w 84"/>
                <a:gd name="T37" fmla="*/ 904 h 1016"/>
                <a:gd name="T38" fmla="*/ 84 w 84"/>
                <a:gd name="T39" fmla="*/ 839 h 1016"/>
                <a:gd name="T40" fmla="*/ 84 w 84"/>
                <a:gd name="T41" fmla="*/ 728 h 1016"/>
                <a:gd name="T42" fmla="*/ 84 w 84"/>
                <a:gd name="T43" fmla="*/ 570 h 1016"/>
                <a:gd name="T44" fmla="*/ 83 w 84"/>
                <a:gd name="T45" fmla="*/ 430 h 1016"/>
                <a:gd name="T46" fmla="*/ 80 w 84"/>
                <a:gd name="T47" fmla="*/ 305 h 1016"/>
                <a:gd name="T48" fmla="*/ 78 w 84"/>
                <a:gd name="T49" fmla="*/ 190 h 1016"/>
                <a:gd name="T50" fmla="*/ 72 w 84"/>
                <a:gd name="T51" fmla="*/ 83 h 1016"/>
                <a:gd name="T52" fmla="*/ 63 w 84"/>
                <a:gd name="T53" fmla="*/ 19 h 1016"/>
                <a:gd name="T54" fmla="*/ 51 w 84"/>
                <a:gd name="T55" fmla="*/ 6 h 1016"/>
                <a:gd name="T56" fmla="*/ 32 w 84"/>
                <a:gd name="T57" fmla="*/ 0 h 1016"/>
                <a:gd name="T58" fmla="*/ 11 w 84"/>
                <a:gd name="T59" fmla="*/ 0 h 1016"/>
                <a:gd name="T60" fmla="*/ 0 w 84"/>
                <a:gd name="T61" fmla="*/ 0 h 1016"/>
                <a:gd name="T62" fmla="*/ 1 w 84"/>
                <a:gd name="T63" fmla="*/ 1 h 1016"/>
                <a:gd name="T64" fmla="*/ 2 w 84"/>
                <a:gd name="T65" fmla="*/ 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16">
                  <a:moveTo>
                    <a:pt x="2" y="1"/>
                  </a:moveTo>
                  <a:lnTo>
                    <a:pt x="25" y="3"/>
                  </a:lnTo>
                  <a:lnTo>
                    <a:pt x="40" y="9"/>
                  </a:lnTo>
                  <a:lnTo>
                    <a:pt x="51" y="19"/>
                  </a:lnTo>
                  <a:lnTo>
                    <a:pt x="56" y="32"/>
                  </a:lnTo>
                  <a:lnTo>
                    <a:pt x="59" y="47"/>
                  </a:lnTo>
                  <a:lnTo>
                    <a:pt x="59" y="62"/>
                  </a:lnTo>
                  <a:lnTo>
                    <a:pt x="57" y="78"/>
                  </a:lnTo>
                  <a:lnTo>
                    <a:pt x="56" y="94"/>
                  </a:lnTo>
                  <a:lnTo>
                    <a:pt x="56" y="121"/>
                  </a:lnTo>
                  <a:lnTo>
                    <a:pt x="56" y="148"/>
                  </a:lnTo>
                  <a:lnTo>
                    <a:pt x="56" y="176"/>
                  </a:lnTo>
                  <a:lnTo>
                    <a:pt x="56" y="204"/>
                  </a:lnTo>
                  <a:lnTo>
                    <a:pt x="56" y="233"/>
                  </a:lnTo>
                  <a:lnTo>
                    <a:pt x="56" y="260"/>
                  </a:lnTo>
                  <a:lnTo>
                    <a:pt x="56" y="288"/>
                  </a:lnTo>
                  <a:lnTo>
                    <a:pt x="56" y="317"/>
                  </a:lnTo>
                  <a:lnTo>
                    <a:pt x="55" y="378"/>
                  </a:lnTo>
                  <a:lnTo>
                    <a:pt x="54" y="440"/>
                  </a:lnTo>
                  <a:lnTo>
                    <a:pt x="53" y="501"/>
                  </a:lnTo>
                  <a:lnTo>
                    <a:pt x="52" y="563"/>
                  </a:lnTo>
                  <a:lnTo>
                    <a:pt x="51" y="631"/>
                  </a:lnTo>
                  <a:lnTo>
                    <a:pt x="49" y="698"/>
                  </a:lnTo>
                  <a:lnTo>
                    <a:pt x="47" y="766"/>
                  </a:lnTo>
                  <a:lnTo>
                    <a:pt x="46" y="833"/>
                  </a:lnTo>
                  <a:lnTo>
                    <a:pt x="42" y="876"/>
                  </a:lnTo>
                  <a:lnTo>
                    <a:pt x="39" y="919"/>
                  </a:lnTo>
                  <a:lnTo>
                    <a:pt x="37" y="964"/>
                  </a:lnTo>
                  <a:lnTo>
                    <a:pt x="41" y="1006"/>
                  </a:lnTo>
                  <a:lnTo>
                    <a:pt x="47" y="1013"/>
                  </a:lnTo>
                  <a:lnTo>
                    <a:pt x="57" y="1016"/>
                  </a:lnTo>
                  <a:lnTo>
                    <a:pt x="68" y="1015"/>
                  </a:lnTo>
                  <a:lnTo>
                    <a:pt x="75" y="1010"/>
                  </a:lnTo>
                  <a:lnTo>
                    <a:pt x="79" y="993"/>
                  </a:lnTo>
                  <a:lnTo>
                    <a:pt x="82" y="975"/>
                  </a:lnTo>
                  <a:lnTo>
                    <a:pt x="83" y="956"/>
                  </a:lnTo>
                  <a:lnTo>
                    <a:pt x="83" y="938"/>
                  </a:lnTo>
                  <a:lnTo>
                    <a:pt x="84" y="904"/>
                  </a:lnTo>
                  <a:lnTo>
                    <a:pt x="84" y="871"/>
                  </a:lnTo>
                  <a:lnTo>
                    <a:pt x="84" y="839"/>
                  </a:lnTo>
                  <a:lnTo>
                    <a:pt x="84" y="807"/>
                  </a:lnTo>
                  <a:lnTo>
                    <a:pt x="84" y="728"/>
                  </a:lnTo>
                  <a:lnTo>
                    <a:pt x="84" y="649"/>
                  </a:lnTo>
                  <a:lnTo>
                    <a:pt x="84" y="570"/>
                  </a:lnTo>
                  <a:lnTo>
                    <a:pt x="83" y="492"/>
                  </a:lnTo>
                  <a:lnTo>
                    <a:pt x="83" y="430"/>
                  </a:lnTo>
                  <a:lnTo>
                    <a:pt x="82" y="367"/>
                  </a:lnTo>
                  <a:lnTo>
                    <a:pt x="80" y="305"/>
                  </a:lnTo>
                  <a:lnTo>
                    <a:pt x="79" y="243"/>
                  </a:lnTo>
                  <a:lnTo>
                    <a:pt x="78" y="190"/>
                  </a:lnTo>
                  <a:lnTo>
                    <a:pt x="76" y="137"/>
                  </a:lnTo>
                  <a:lnTo>
                    <a:pt x="72" y="83"/>
                  </a:lnTo>
                  <a:lnTo>
                    <a:pt x="67" y="31"/>
                  </a:lnTo>
                  <a:lnTo>
                    <a:pt x="63" y="19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4" y="2050"/>
              <a:ext cx="81" cy="57"/>
            </a:xfrm>
            <a:custGeom>
              <a:avLst/>
              <a:gdLst>
                <a:gd name="T0" fmla="*/ 1 w 161"/>
                <a:gd name="T1" fmla="*/ 113 h 113"/>
                <a:gd name="T2" fmla="*/ 22 w 161"/>
                <a:gd name="T3" fmla="*/ 100 h 113"/>
                <a:gd name="T4" fmla="*/ 43 w 161"/>
                <a:gd name="T5" fmla="*/ 88 h 113"/>
                <a:gd name="T6" fmla="*/ 63 w 161"/>
                <a:gd name="T7" fmla="*/ 76 h 113"/>
                <a:gd name="T8" fmla="*/ 84 w 161"/>
                <a:gd name="T9" fmla="*/ 64 h 113"/>
                <a:gd name="T10" fmla="*/ 104 w 161"/>
                <a:gd name="T11" fmla="*/ 52 h 113"/>
                <a:gd name="T12" fmla="*/ 124 w 161"/>
                <a:gd name="T13" fmla="*/ 38 h 113"/>
                <a:gd name="T14" fmla="*/ 143 w 161"/>
                <a:gd name="T15" fmla="*/ 24 h 113"/>
                <a:gd name="T16" fmla="*/ 161 w 161"/>
                <a:gd name="T17" fmla="*/ 8 h 113"/>
                <a:gd name="T18" fmla="*/ 161 w 161"/>
                <a:gd name="T19" fmla="*/ 6 h 113"/>
                <a:gd name="T20" fmla="*/ 161 w 161"/>
                <a:gd name="T21" fmla="*/ 2 h 113"/>
                <a:gd name="T22" fmla="*/ 160 w 161"/>
                <a:gd name="T23" fmla="*/ 0 h 113"/>
                <a:gd name="T24" fmla="*/ 159 w 161"/>
                <a:gd name="T25" fmla="*/ 0 h 113"/>
                <a:gd name="T26" fmla="*/ 150 w 161"/>
                <a:gd name="T27" fmla="*/ 7 h 113"/>
                <a:gd name="T28" fmla="*/ 141 w 161"/>
                <a:gd name="T29" fmla="*/ 14 h 113"/>
                <a:gd name="T30" fmla="*/ 131 w 161"/>
                <a:gd name="T31" fmla="*/ 21 h 113"/>
                <a:gd name="T32" fmla="*/ 123 w 161"/>
                <a:gd name="T33" fmla="*/ 28 h 113"/>
                <a:gd name="T34" fmla="*/ 114 w 161"/>
                <a:gd name="T35" fmla="*/ 35 h 113"/>
                <a:gd name="T36" fmla="*/ 105 w 161"/>
                <a:gd name="T37" fmla="*/ 42 h 113"/>
                <a:gd name="T38" fmla="*/ 96 w 161"/>
                <a:gd name="T39" fmla="*/ 47 h 113"/>
                <a:gd name="T40" fmla="*/ 86 w 161"/>
                <a:gd name="T41" fmla="*/ 54 h 113"/>
                <a:gd name="T42" fmla="*/ 76 w 161"/>
                <a:gd name="T43" fmla="*/ 61 h 113"/>
                <a:gd name="T44" fmla="*/ 66 w 161"/>
                <a:gd name="T45" fmla="*/ 68 h 113"/>
                <a:gd name="T46" fmla="*/ 54 w 161"/>
                <a:gd name="T47" fmla="*/ 75 h 113"/>
                <a:gd name="T48" fmla="*/ 44 w 161"/>
                <a:gd name="T49" fmla="*/ 82 h 113"/>
                <a:gd name="T50" fmla="*/ 32 w 161"/>
                <a:gd name="T51" fmla="*/ 89 h 113"/>
                <a:gd name="T52" fmla="*/ 22 w 161"/>
                <a:gd name="T53" fmla="*/ 96 h 113"/>
                <a:gd name="T54" fmla="*/ 10 w 161"/>
                <a:gd name="T55" fmla="*/ 103 h 113"/>
                <a:gd name="T56" fmla="*/ 0 w 161"/>
                <a:gd name="T57" fmla="*/ 110 h 113"/>
                <a:gd name="T58" fmla="*/ 0 w 161"/>
                <a:gd name="T59" fmla="*/ 111 h 113"/>
                <a:gd name="T60" fmla="*/ 0 w 161"/>
                <a:gd name="T61" fmla="*/ 112 h 113"/>
                <a:gd name="T62" fmla="*/ 0 w 161"/>
                <a:gd name="T63" fmla="*/ 113 h 113"/>
                <a:gd name="T64" fmla="*/ 1 w 161"/>
                <a:gd name="T65" fmla="*/ 113 h 113"/>
                <a:gd name="T66" fmla="*/ 1 w 161"/>
                <a:gd name="T6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3">
                  <a:moveTo>
                    <a:pt x="1" y="113"/>
                  </a:moveTo>
                  <a:lnTo>
                    <a:pt x="22" y="100"/>
                  </a:lnTo>
                  <a:lnTo>
                    <a:pt x="43" y="88"/>
                  </a:lnTo>
                  <a:lnTo>
                    <a:pt x="63" y="76"/>
                  </a:lnTo>
                  <a:lnTo>
                    <a:pt x="84" y="64"/>
                  </a:lnTo>
                  <a:lnTo>
                    <a:pt x="104" y="52"/>
                  </a:lnTo>
                  <a:lnTo>
                    <a:pt x="124" y="38"/>
                  </a:lnTo>
                  <a:lnTo>
                    <a:pt x="143" y="24"/>
                  </a:lnTo>
                  <a:lnTo>
                    <a:pt x="161" y="8"/>
                  </a:lnTo>
                  <a:lnTo>
                    <a:pt x="161" y="6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159" y="0"/>
                  </a:lnTo>
                  <a:lnTo>
                    <a:pt x="150" y="7"/>
                  </a:lnTo>
                  <a:lnTo>
                    <a:pt x="141" y="14"/>
                  </a:lnTo>
                  <a:lnTo>
                    <a:pt x="131" y="21"/>
                  </a:lnTo>
                  <a:lnTo>
                    <a:pt x="123" y="28"/>
                  </a:lnTo>
                  <a:lnTo>
                    <a:pt x="114" y="35"/>
                  </a:lnTo>
                  <a:lnTo>
                    <a:pt x="105" y="42"/>
                  </a:lnTo>
                  <a:lnTo>
                    <a:pt x="96" y="47"/>
                  </a:lnTo>
                  <a:lnTo>
                    <a:pt x="86" y="54"/>
                  </a:lnTo>
                  <a:lnTo>
                    <a:pt x="76" y="61"/>
                  </a:lnTo>
                  <a:lnTo>
                    <a:pt x="66" y="68"/>
                  </a:lnTo>
                  <a:lnTo>
                    <a:pt x="54" y="75"/>
                  </a:lnTo>
                  <a:lnTo>
                    <a:pt x="44" y="82"/>
                  </a:lnTo>
                  <a:lnTo>
                    <a:pt x="32" y="89"/>
                  </a:lnTo>
                  <a:lnTo>
                    <a:pt x="22" y="96"/>
                  </a:lnTo>
                  <a:lnTo>
                    <a:pt x="10" y="103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66" y="2089"/>
              <a:ext cx="160" cy="565"/>
            </a:xfrm>
            <a:custGeom>
              <a:avLst/>
              <a:gdLst>
                <a:gd name="T0" fmla="*/ 18 w 319"/>
                <a:gd name="T1" fmla="*/ 78 h 1131"/>
                <a:gd name="T2" fmla="*/ 55 w 319"/>
                <a:gd name="T3" fmla="*/ 226 h 1131"/>
                <a:gd name="T4" fmla="*/ 91 w 319"/>
                <a:gd name="T5" fmla="*/ 375 h 1131"/>
                <a:gd name="T6" fmla="*/ 127 w 319"/>
                <a:gd name="T7" fmla="*/ 524 h 1131"/>
                <a:gd name="T8" fmla="*/ 154 w 319"/>
                <a:gd name="T9" fmla="*/ 635 h 1131"/>
                <a:gd name="T10" fmla="*/ 173 w 319"/>
                <a:gd name="T11" fmla="*/ 708 h 1131"/>
                <a:gd name="T12" fmla="*/ 191 w 319"/>
                <a:gd name="T13" fmla="*/ 782 h 1131"/>
                <a:gd name="T14" fmla="*/ 210 w 319"/>
                <a:gd name="T15" fmla="*/ 854 h 1131"/>
                <a:gd name="T16" fmla="*/ 224 w 319"/>
                <a:gd name="T17" fmla="*/ 908 h 1131"/>
                <a:gd name="T18" fmla="*/ 232 w 319"/>
                <a:gd name="T19" fmla="*/ 944 h 1131"/>
                <a:gd name="T20" fmla="*/ 240 w 319"/>
                <a:gd name="T21" fmla="*/ 979 h 1131"/>
                <a:gd name="T22" fmla="*/ 249 w 319"/>
                <a:gd name="T23" fmla="*/ 1014 h 1131"/>
                <a:gd name="T24" fmla="*/ 258 w 319"/>
                <a:gd name="T25" fmla="*/ 1044 h 1131"/>
                <a:gd name="T26" fmla="*/ 265 w 319"/>
                <a:gd name="T27" fmla="*/ 1071 h 1131"/>
                <a:gd name="T28" fmla="*/ 273 w 319"/>
                <a:gd name="T29" fmla="*/ 1097 h 1131"/>
                <a:gd name="T30" fmla="*/ 285 w 319"/>
                <a:gd name="T31" fmla="*/ 1120 h 1131"/>
                <a:gd name="T32" fmla="*/ 302 w 319"/>
                <a:gd name="T33" fmla="*/ 1131 h 1131"/>
                <a:gd name="T34" fmla="*/ 319 w 319"/>
                <a:gd name="T35" fmla="*/ 1119 h 1131"/>
                <a:gd name="T36" fmla="*/ 311 w 319"/>
                <a:gd name="T37" fmla="*/ 1101 h 1131"/>
                <a:gd name="T38" fmla="*/ 300 w 319"/>
                <a:gd name="T39" fmla="*/ 1073 h 1131"/>
                <a:gd name="T40" fmla="*/ 290 w 319"/>
                <a:gd name="T41" fmla="*/ 1042 h 1131"/>
                <a:gd name="T42" fmla="*/ 283 w 319"/>
                <a:gd name="T43" fmla="*/ 1012 h 1131"/>
                <a:gd name="T44" fmla="*/ 275 w 319"/>
                <a:gd name="T45" fmla="*/ 981 h 1131"/>
                <a:gd name="T46" fmla="*/ 266 w 319"/>
                <a:gd name="T47" fmla="*/ 946 h 1131"/>
                <a:gd name="T48" fmla="*/ 257 w 319"/>
                <a:gd name="T49" fmla="*/ 912 h 1131"/>
                <a:gd name="T50" fmla="*/ 248 w 319"/>
                <a:gd name="T51" fmla="*/ 877 h 1131"/>
                <a:gd name="T52" fmla="*/ 233 w 319"/>
                <a:gd name="T53" fmla="*/ 823 h 1131"/>
                <a:gd name="T54" fmla="*/ 213 w 319"/>
                <a:gd name="T55" fmla="*/ 751 h 1131"/>
                <a:gd name="T56" fmla="*/ 195 w 319"/>
                <a:gd name="T57" fmla="*/ 678 h 1131"/>
                <a:gd name="T58" fmla="*/ 175 w 319"/>
                <a:gd name="T59" fmla="*/ 605 h 1131"/>
                <a:gd name="T60" fmla="*/ 145 w 319"/>
                <a:gd name="T61" fmla="*/ 498 h 1131"/>
                <a:gd name="T62" fmla="*/ 107 w 319"/>
                <a:gd name="T63" fmla="*/ 355 h 1131"/>
                <a:gd name="T64" fmla="*/ 67 w 319"/>
                <a:gd name="T65" fmla="*/ 214 h 1131"/>
                <a:gd name="T66" fmla="*/ 26 w 319"/>
                <a:gd name="T67" fmla="*/ 72 h 1131"/>
                <a:gd name="T68" fmla="*/ 3 w 319"/>
                <a:gd name="T69" fmla="*/ 0 h 1131"/>
                <a:gd name="T70" fmla="*/ 0 w 319"/>
                <a:gd name="T71" fmla="*/ 1 h 1131"/>
                <a:gd name="T72" fmla="*/ 0 w 319"/>
                <a:gd name="T73" fmla="*/ 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" h="1131">
                  <a:moveTo>
                    <a:pt x="0" y="3"/>
                  </a:moveTo>
                  <a:lnTo>
                    <a:pt x="18" y="78"/>
                  </a:lnTo>
                  <a:lnTo>
                    <a:pt x="37" y="151"/>
                  </a:lnTo>
                  <a:lnTo>
                    <a:pt x="55" y="226"/>
                  </a:lnTo>
                  <a:lnTo>
                    <a:pt x="73" y="300"/>
                  </a:lnTo>
                  <a:lnTo>
                    <a:pt x="91" y="375"/>
                  </a:lnTo>
                  <a:lnTo>
                    <a:pt x="109" y="450"/>
                  </a:lnTo>
                  <a:lnTo>
                    <a:pt x="127" y="524"/>
                  </a:lnTo>
                  <a:lnTo>
                    <a:pt x="145" y="598"/>
                  </a:lnTo>
                  <a:lnTo>
                    <a:pt x="154" y="635"/>
                  </a:lnTo>
                  <a:lnTo>
                    <a:pt x="164" y="672"/>
                  </a:lnTo>
                  <a:lnTo>
                    <a:pt x="173" y="708"/>
                  </a:lnTo>
                  <a:lnTo>
                    <a:pt x="182" y="745"/>
                  </a:lnTo>
                  <a:lnTo>
                    <a:pt x="191" y="782"/>
                  </a:lnTo>
                  <a:lnTo>
                    <a:pt x="200" y="817"/>
                  </a:lnTo>
                  <a:lnTo>
                    <a:pt x="210" y="854"/>
                  </a:lnTo>
                  <a:lnTo>
                    <a:pt x="219" y="891"/>
                  </a:lnTo>
                  <a:lnTo>
                    <a:pt x="224" y="908"/>
                  </a:lnTo>
                  <a:lnTo>
                    <a:pt x="227" y="926"/>
                  </a:lnTo>
                  <a:lnTo>
                    <a:pt x="232" y="944"/>
                  </a:lnTo>
                  <a:lnTo>
                    <a:pt x="235" y="961"/>
                  </a:lnTo>
                  <a:lnTo>
                    <a:pt x="240" y="979"/>
                  </a:lnTo>
                  <a:lnTo>
                    <a:pt x="244" y="997"/>
                  </a:lnTo>
                  <a:lnTo>
                    <a:pt x="249" y="1014"/>
                  </a:lnTo>
                  <a:lnTo>
                    <a:pt x="255" y="1032"/>
                  </a:lnTo>
                  <a:lnTo>
                    <a:pt x="258" y="1044"/>
                  </a:lnTo>
                  <a:lnTo>
                    <a:pt x="262" y="1057"/>
                  </a:lnTo>
                  <a:lnTo>
                    <a:pt x="265" y="1071"/>
                  </a:lnTo>
                  <a:lnTo>
                    <a:pt x="268" y="1084"/>
                  </a:lnTo>
                  <a:lnTo>
                    <a:pt x="273" y="1097"/>
                  </a:lnTo>
                  <a:lnTo>
                    <a:pt x="278" y="1109"/>
                  </a:lnTo>
                  <a:lnTo>
                    <a:pt x="285" y="1120"/>
                  </a:lnTo>
                  <a:lnTo>
                    <a:pt x="294" y="1130"/>
                  </a:lnTo>
                  <a:lnTo>
                    <a:pt x="302" y="1131"/>
                  </a:lnTo>
                  <a:lnTo>
                    <a:pt x="312" y="1126"/>
                  </a:lnTo>
                  <a:lnTo>
                    <a:pt x="319" y="1119"/>
                  </a:lnTo>
                  <a:lnTo>
                    <a:pt x="319" y="1112"/>
                  </a:lnTo>
                  <a:lnTo>
                    <a:pt x="311" y="1101"/>
                  </a:lnTo>
                  <a:lnTo>
                    <a:pt x="305" y="1087"/>
                  </a:lnTo>
                  <a:lnTo>
                    <a:pt x="300" y="1073"/>
                  </a:lnTo>
                  <a:lnTo>
                    <a:pt x="295" y="1058"/>
                  </a:lnTo>
                  <a:lnTo>
                    <a:pt x="290" y="1042"/>
                  </a:lnTo>
                  <a:lnTo>
                    <a:pt x="287" y="1027"/>
                  </a:lnTo>
                  <a:lnTo>
                    <a:pt x="283" y="1012"/>
                  </a:lnTo>
                  <a:lnTo>
                    <a:pt x="280" y="998"/>
                  </a:lnTo>
                  <a:lnTo>
                    <a:pt x="275" y="981"/>
                  </a:lnTo>
                  <a:lnTo>
                    <a:pt x="271" y="964"/>
                  </a:lnTo>
                  <a:lnTo>
                    <a:pt x="266" y="946"/>
                  </a:lnTo>
                  <a:lnTo>
                    <a:pt x="262" y="929"/>
                  </a:lnTo>
                  <a:lnTo>
                    <a:pt x="257" y="912"/>
                  </a:lnTo>
                  <a:lnTo>
                    <a:pt x="252" y="895"/>
                  </a:lnTo>
                  <a:lnTo>
                    <a:pt x="248" y="877"/>
                  </a:lnTo>
                  <a:lnTo>
                    <a:pt x="243" y="860"/>
                  </a:lnTo>
                  <a:lnTo>
                    <a:pt x="233" y="823"/>
                  </a:lnTo>
                  <a:lnTo>
                    <a:pt x="224" y="787"/>
                  </a:lnTo>
                  <a:lnTo>
                    <a:pt x="213" y="751"/>
                  </a:lnTo>
                  <a:lnTo>
                    <a:pt x="204" y="715"/>
                  </a:lnTo>
                  <a:lnTo>
                    <a:pt x="195" y="678"/>
                  </a:lnTo>
                  <a:lnTo>
                    <a:pt x="184" y="642"/>
                  </a:lnTo>
                  <a:lnTo>
                    <a:pt x="175" y="605"/>
                  </a:lnTo>
                  <a:lnTo>
                    <a:pt x="165" y="570"/>
                  </a:lnTo>
                  <a:lnTo>
                    <a:pt x="145" y="498"/>
                  </a:lnTo>
                  <a:lnTo>
                    <a:pt x="127" y="427"/>
                  </a:lnTo>
                  <a:lnTo>
                    <a:pt x="107" y="355"/>
                  </a:lnTo>
                  <a:lnTo>
                    <a:pt x="88" y="285"/>
                  </a:lnTo>
                  <a:lnTo>
                    <a:pt x="67" y="214"/>
                  </a:lnTo>
                  <a:lnTo>
                    <a:pt x="47" y="142"/>
                  </a:lnTo>
                  <a:lnTo>
                    <a:pt x="26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59" y="2714"/>
              <a:ext cx="194" cy="241"/>
            </a:xfrm>
            <a:custGeom>
              <a:avLst/>
              <a:gdLst>
                <a:gd name="T0" fmla="*/ 14 w 388"/>
                <a:gd name="T1" fmla="*/ 420 h 480"/>
                <a:gd name="T2" fmla="*/ 39 w 388"/>
                <a:gd name="T3" fmla="*/ 435 h 480"/>
                <a:gd name="T4" fmla="*/ 67 w 388"/>
                <a:gd name="T5" fmla="*/ 448 h 480"/>
                <a:gd name="T6" fmla="*/ 94 w 388"/>
                <a:gd name="T7" fmla="*/ 460 h 480"/>
                <a:gd name="T8" fmla="*/ 124 w 388"/>
                <a:gd name="T9" fmla="*/ 469 h 480"/>
                <a:gd name="T10" fmla="*/ 153 w 388"/>
                <a:gd name="T11" fmla="*/ 475 h 480"/>
                <a:gd name="T12" fmla="*/ 183 w 388"/>
                <a:gd name="T13" fmla="*/ 479 h 480"/>
                <a:gd name="T14" fmla="*/ 213 w 388"/>
                <a:gd name="T15" fmla="*/ 480 h 480"/>
                <a:gd name="T16" fmla="*/ 256 w 388"/>
                <a:gd name="T17" fmla="*/ 473 h 480"/>
                <a:gd name="T18" fmla="*/ 289 w 388"/>
                <a:gd name="T19" fmla="*/ 446 h 480"/>
                <a:gd name="T20" fmla="*/ 294 w 388"/>
                <a:gd name="T21" fmla="*/ 404 h 480"/>
                <a:gd name="T22" fmla="*/ 278 w 388"/>
                <a:gd name="T23" fmla="*/ 359 h 480"/>
                <a:gd name="T24" fmla="*/ 251 w 388"/>
                <a:gd name="T25" fmla="*/ 325 h 480"/>
                <a:gd name="T26" fmla="*/ 225 w 388"/>
                <a:gd name="T27" fmla="*/ 296 h 480"/>
                <a:gd name="T28" fmla="*/ 198 w 388"/>
                <a:gd name="T29" fmla="*/ 268 h 480"/>
                <a:gd name="T30" fmla="*/ 169 w 388"/>
                <a:gd name="T31" fmla="*/ 243 h 480"/>
                <a:gd name="T32" fmla="*/ 138 w 388"/>
                <a:gd name="T33" fmla="*/ 215 h 480"/>
                <a:gd name="T34" fmla="*/ 103 w 388"/>
                <a:gd name="T35" fmla="*/ 181 h 480"/>
                <a:gd name="T36" fmla="*/ 71 w 388"/>
                <a:gd name="T37" fmla="*/ 140 h 480"/>
                <a:gd name="T38" fmla="*/ 58 w 388"/>
                <a:gd name="T39" fmla="*/ 97 h 480"/>
                <a:gd name="T40" fmla="*/ 69 w 388"/>
                <a:gd name="T41" fmla="*/ 57 h 480"/>
                <a:gd name="T42" fmla="*/ 106 w 388"/>
                <a:gd name="T43" fmla="*/ 36 h 480"/>
                <a:gd name="T44" fmla="*/ 154 w 388"/>
                <a:gd name="T45" fmla="*/ 26 h 480"/>
                <a:gd name="T46" fmla="*/ 202 w 388"/>
                <a:gd name="T47" fmla="*/ 26 h 480"/>
                <a:gd name="T48" fmla="*/ 240 w 388"/>
                <a:gd name="T49" fmla="*/ 28 h 480"/>
                <a:gd name="T50" fmla="*/ 281 w 388"/>
                <a:gd name="T51" fmla="*/ 30 h 480"/>
                <a:gd name="T52" fmla="*/ 323 w 388"/>
                <a:gd name="T53" fmla="*/ 33 h 480"/>
                <a:gd name="T54" fmla="*/ 364 w 388"/>
                <a:gd name="T55" fmla="*/ 32 h 480"/>
                <a:gd name="T56" fmla="*/ 388 w 388"/>
                <a:gd name="T57" fmla="*/ 25 h 480"/>
                <a:gd name="T58" fmla="*/ 379 w 388"/>
                <a:gd name="T59" fmla="*/ 13 h 480"/>
                <a:gd name="T60" fmla="*/ 356 w 388"/>
                <a:gd name="T61" fmla="*/ 7 h 480"/>
                <a:gd name="T62" fmla="*/ 305 w 388"/>
                <a:gd name="T63" fmla="*/ 2 h 480"/>
                <a:gd name="T64" fmla="*/ 242 w 388"/>
                <a:gd name="T65" fmla="*/ 0 h 480"/>
                <a:gd name="T66" fmla="*/ 175 w 388"/>
                <a:gd name="T67" fmla="*/ 3 h 480"/>
                <a:gd name="T68" fmla="*/ 113 w 388"/>
                <a:gd name="T69" fmla="*/ 14 h 480"/>
                <a:gd name="T70" fmla="*/ 66 w 388"/>
                <a:gd name="T71" fmla="*/ 34 h 480"/>
                <a:gd name="T72" fmla="*/ 40 w 388"/>
                <a:gd name="T73" fmla="*/ 68 h 480"/>
                <a:gd name="T74" fmla="*/ 46 w 388"/>
                <a:gd name="T75" fmla="*/ 115 h 480"/>
                <a:gd name="T76" fmla="*/ 76 w 388"/>
                <a:gd name="T77" fmla="*/ 160 h 480"/>
                <a:gd name="T78" fmla="*/ 101 w 388"/>
                <a:gd name="T79" fmla="*/ 188 h 480"/>
                <a:gd name="T80" fmla="*/ 129 w 388"/>
                <a:gd name="T81" fmla="*/ 214 h 480"/>
                <a:gd name="T82" fmla="*/ 157 w 388"/>
                <a:gd name="T83" fmla="*/ 240 h 480"/>
                <a:gd name="T84" fmla="*/ 185 w 388"/>
                <a:gd name="T85" fmla="*/ 265 h 480"/>
                <a:gd name="T86" fmla="*/ 213 w 388"/>
                <a:gd name="T87" fmla="*/ 291 h 480"/>
                <a:gd name="T88" fmla="*/ 239 w 388"/>
                <a:gd name="T89" fmla="*/ 318 h 480"/>
                <a:gd name="T90" fmla="*/ 262 w 388"/>
                <a:gd name="T91" fmla="*/ 347 h 480"/>
                <a:gd name="T92" fmla="*/ 285 w 388"/>
                <a:gd name="T93" fmla="*/ 391 h 480"/>
                <a:gd name="T94" fmla="*/ 281 w 388"/>
                <a:gd name="T95" fmla="*/ 433 h 480"/>
                <a:gd name="T96" fmla="*/ 251 w 388"/>
                <a:gd name="T97" fmla="*/ 460 h 480"/>
                <a:gd name="T98" fmla="*/ 204 w 388"/>
                <a:gd name="T99" fmla="*/ 471 h 480"/>
                <a:gd name="T100" fmla="*/ 156 w 388"/>
                <a:gd name="T101" fmla="*/ 469 h 480"/>
                <a:gd name="T102" fmla="*/ 109 w 388"/>
                <a:gd name="T103" fmla="*/ 458 h 480"/>
                <a:gd name="T104" fmla="*/ 63 w 388"/>
                <a:gd name="T105" fmla="*/ 444 h 480"/>
                <a:gd name="T106" fmla="*/ 21 w 388"/>
                <a:gd name="T107" fmla="*/ 423 h 480"/>
                <a:gd name="T108" fmla="*/ 0 w 388"/>
                <a:gd name="T109" fmla="*/ 409 h 480"/>
                <a:gd name="T110" fmla="*/ 0 w 388"/>
                <a:gd name="T111" fmla="*/ 411 h 480"/>
                <a:gd name="T112" fmla="*/ 1 w 388"/>
                <a:gd name="T113" fmla="*/ 4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480">
                  <a:moveTo>
                    <a:pt x="1" y="412"/>
                  </a:moveTo>
                  <a:lnTo>
                    <a:pt x="14" y="420"/>
                  </a:lnTo>
                  <a:lnTo>
                    <a:pt x="26" y="429"/>
                  </a:lnTo>
                  <a:lnTo>
                    <a:pt x="39" y="435"/>
                  </a:lnTo>
                  <a:lnTo>
                    <a:pt x="53" y="442"/>
                  </a:lnTo>
                  <a:lnTo>
                    <a:pt x="67" y="448"/>
                  </a:lnTo>
                  <a:lnTo>
                    <a:pt x="81" y="454"/>
                  </a:lnTo>
                  <a:lnTo>
                    <a:pt x="94" y="460"/>
                  </a:lnTo>
                  <a:lnTo>
                    <a:pt x="109" y="464"/>
                  </a:lnTo>
                  <a:lnTo>
                    <a:pt x="124" y="469"/>
                  </a:lnTo>
                  <a:lnTo>
                    <a:pt x="138" y="472"/>
                  </a:lnTo>
                  <a:lnTo>
                    <a:pt x="153" y="475"/>
                  </a:lnTo>
                  <a:lnTo>
                    <a:pt x="168" y="477"/>
                  </a:lnTo>
                  <a:lnTo>
                    <a:pt x="183" y="479"/>
                  </a:lnTo>
                  <a:lnTo>
                    <a:pt x="198" y="480"/>
                  </a:lnTo>
                  <a:lnTo>
                    <a:pt x="213" y="480"/>
                  </a:lnTo>
                  <a:lnTo>
                    <a:pt x="227" y="479"/>
                  </a:lnTo>
                  <a:lnTo>
                    <a:pt x="256" y="473"/>
                  </a:lnTo>
                  <a:lnTo>
                    <a:pt x="277" y="462"/>
                  </a:lnTo>
                  <a:lnTo>
                    <a:pt x="289" y="446"/>
                  </a:lnTo>
                  <a:lnTo>
                    <a:pt x="295" y="426"/>
                  </a:lnTo>
                  <a:lnTo>
                    <a:pt x="294" y="404"/>
                  </a:lnTo>
                  <a:lnTo>
                    <a:pt x="288" y="382"/>
                  </a:lnTo>
                  <a:lnTo>
                    <a:pt x="278" y="359"/>
                  </a:lnTo>
                  <a:lnTo>
                    <a:pt x="263" y="339"/>
                  </a:lnTo>
                  <a:lnTo>
                    <a:pt x="251" y="325"/>
                  </a:lnTo>
                  <a:lnTo>
                    <a:pt x="239" y="310"/>
                  </a:lnTo>
                  <a:lnTo>
                    <a:pt x="225" y="296"/>
                  </a:lnTo>
                  <a:lnTo>
                    <a:pt x="212" y="282"/>
                  </a:lnTo>
                  <a:lnTo>
                    <a:pt x="198" y="268"/>
                  </a:lnTo>
                  <a:lnTo>
                    <a:pt x="184" y="256"/>
                  </a:lnTo>
                  <a:lnTo>
                    <a:pt x="169" y="243"/>
                  </a:lnTo>
                  <a:lnTo>
                    <a:pt x="156" y="230"/>
                  </a:lnTo>
                  <a:lnTo>
                    <a:pt x="138" y="215"/>
                  </a:lnTo>
                  <a:lnTo>
                    <a:pt x="121" y="199"/>
                  </a:lnTo>
                  <a:lnTo>
                    <a:pt x="103" y="181"/>
                  </a:lnTo>
                  <a:lnTo>
                    <a:pt x="85" y="161"/>
                  </a:lnTo>
                  <a:lnTo>
                    <a:pt x="71" y="140"/>
                  </a:lnTo>
                  <a:lnTo>
                    <a:pt x="62" y="120"/>
                  </a:lnTo>
                  <a:lnTo>
                    <a:pt x="58" y="97"/>
                  </a:lnTo>
                  <a:lnTo>
                    <a:pt x="60" y="75"/>
                  </a:lnTo>
                  <a:lnTo>
                    <a:pt x="69" y="57"/>
                  </a:lnTo>
                  <a:lnTo>
                    <a:pt x="85" y="44"/>
                  </a:lnTo>
                  <a:lnTo>
                    <a:pt x="106" y="36"/>
                  </a:lnTo>
                  <a:lnTo>
                    <a:pt x="130" y="30"/>
                  </a:lnTo>
                  <a:lnTo>
                    <a:pt x="154" y="26"/>
                  </a:lnTo>
                  <a:lnTo>
                    <a:pt x="180" y="26"/>
                  </a:lnTo>
                  <a:lnTo>
                    <a:pt x="202" y="26"/>
                  </a:lnTo>
                  <a:lnTo>
                    <a:pt x="219" y="26"/>
                  </a:lnTo>
                  <a:lnTo>
                    <a:pt x="240" y="28"/>
                  </a:lnTo>
                  <a:lnTo>
                    <a:pt x="260" y="29"/>
                  </a:lnTo>
                  <a:lnTo>
                    <a:pt x="281" y="30"/>
                  </a:lnTo>
                  <a:lnTo>
                    <a:pt x="302" y="32"/>
                  </a:lnTo>
                  <a:lnTo>
                    <a:pt x="323" y="33"/>
                  </a:lnTo>
                  <a:lnTo>
                    <a:pt x="343" y="33"/>
                  </a:lnTo>
                  <a:lnTo>
                    <a:pt x="364" y="32"/>
                  </a:lnTo>
                  <a:lnTo>
                    <a:pt x="385" y="29"/>
                  </a:lnTo>
                  <a:lnTo>
                    <a:pt x="388" y="25"/>
                  </a:lnTo>
                  <a:lnTo>
                    <a:pt x="385" y="18"/>
                  </a:lnTo>
                  <a:lnTo>
                    <a:pt x="379" y="13"/>
                  </a:lnTo>
                  <a:lnTo>
                    <a:pt x="375" y="9"/>
                  </a:lnTo>
                  <a:lnTo>
                    <a:pt x="356" y="7"/>
                  </a:lnTo>
                  <a:lnTo>
                    <a:pt x="333" y="4"/>
                  </a:lnTo>
                  <a:lnTo>
                    <a:pt x="305" y="2"/>
                  </a:lnTo>
                  <a:lnTo>
                    <a:pt x="275" y="0"/>
                  </a:lnTo>
                  <a:lnTo>
                    <a:pt x="242" y="0"/>
                  </a:lnTo>
                  <a:lnTo>
                    <a:pt x="209" y="1"/>
                  </a:lnTo>
                  <a:lnTo>
                    <a:pt x="175" y="3"/>
                  </a:lnTo>
                  <a:lnTo>
                    <a:pt x="143" y="8"/>
                  </a:lnTo>
                  <a:lnTo>
                    <a:pt x="113" y="14"/>
                  </a:lnTo>
                  <a:lnTo>
                    <a:pt x="86" y="23"/>
                  </a:lnTo>
                  <a:lnTo>
                    <a:pt x="66" y="34"/>
                  </a:lnTo>
                  <a:lnTo>
                    <a:pt x="49" y="49"/>
                  </a:lnTo>
                  <a:lnTo>
                    <a:pt x="40" y="68"/>
                  </a:lnTo>
                  <a:lnTo>
                    <a:pt x="39" y="90"/>
                  </a:lnTo>
                  <a:lnTo>
                    <a:pt x="46" y="115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9" y="174"/>
                  </a:lnTo>
                  <a:lnTo>
                    <a:pt x="101" y="188"/>
                  </a:lnTo>
                  <a:lnTo>
                    <a:pt x="115" y="202"/>
                  </a:lnTo>
                  <a:lnTo>
                    <a:pt x="129" y="214"/>
                  </a:lnTo>
                  <a:lnTo>
                    <a:pt x="143" y="227"/>
                  </a:lnTo>
                  <a:lnTo>
                    <a:pt x="157" y="240"/>
                  </a:lnTo>
                  <a:lnTo>
                    <a:pt x="172" y="252"/>
                  </a:lnTo>
                  <a:lnTo>
                    <a:pt x="185" y="265"/>
                  </a:lnTo>
                  <a:lnTo>
                    <a:pt x="199" y="278"/>
                  </a:lnTo>
                  <a:lnTo>
                    <a:pt x="213" y="291"/>
                  </a:lnTo>
                  <a:lnTo>
                    <a:pt x="226" y="304"/>
                  </a:lnTo>
                  <a:lnTo>
                    <a:pt x="239" y="318"/>
                  </a:lnTo>
                  <a:lnTo>
                    <a:pt x="250" y="333"/>
                  </a:lnTo>
                  <a:lnTo>
                    <a:pt x="262" y="347"/>
                  </a:lnTo>
                  <a:lnTo>
                    <a:pt x="272" y="363"/>
                  </a:lnTo>
                  <a:lnTo>
                    <a:pt x="285" y="391"/>
                  </a:lnTo>
                  <a:lnTo>
                    <a:pt x="287" y="414"/>
                  </a:lnTo>
                  <a:lnTo>
                    <a:pt x="281" y="433"/>
                  </a:lnTo>
                  <a:lnTo>
                    <a:pt x="268" y="448"/>
                  </a:lnTo>
                  <a:lnTo>
                    <a:pt x="251" y="460"/>
                  </a:lnTo>
                  <a:lnTo>
                    <a:pt x="228" y="468"/>
                  </a:lnTo>
                  <a:lnTo>
                    <a:pt x="204" y="471"/>
                  </a:lnTo>
                  <a:lnTo>
                    <a:pt x="179" y="471"/>
                  </a:lnTo>
                  <a:lnTo>
                    <a:pt x="156" y="469"/>
                  </a:lnTo>
                  <a:lnTo>
                    <a:pt x="132" y="464"/>
                  </a:lnTo>
                  <a:lnTo>
                    <a:pt x="109" y="458"/>
                  </a:lnTo>
                  <a:lnTo>
                    <a:pt x="86" y="452"/>
                  </a:lnTo>
                  <a:lnTo>
                    <a:pt x="63" y="444"/>
                  </a:lnTo>
                  <a:lnTo>
                    <a:pt x="41" y="433"/>
                  </a:lnTo>
                  <a:lnTo>
                    <a:pt x="21" y="423"/>
                  </a:lnTo>
                  <a:lnTo>
                    <a:pt x="1" y="410"/>
                  </a:lnTo>
                  <a:lnTo>
                    <a:pt x="0" y="409"/>
                  </a:lnTo>
                  <a:lnTo>
                    <a:pt x="0" y="410"/>
                  </a:lnTo>
                  <a:lnTo>
                    <a:pt x="0" y="41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64" y="2086"/>
              <a:ext cx="90" cy="475"/>
            </a:xfrm>
            <a:custGeom>
              <a:avLst/>
              <a:gdLst>
                <a:gd name="T0" fmla="*/ 29 w 179"/>
                <a:gd name="T1" fmla="*/ 0 h 950"/>
                <a:gd name="T2" fmla="*/ 16 w 179"/>
                <a:gd name="T3" fmla="*/ 2 h 950"/>
                <a:gd name="T4" fmla="*/ 7 w 179"/>
                <a:gd name="T5" fmla="*/ 9 h 950"/>
                <a:gd name="T6" fmla="*/ 2 w 179"/>
                <a:gd name="T7" fmla="*/ 19 h 950"/>
                <a:gd name="T8" fmla="*/ 0 w 179"/>
                <a:gd name="T9" fmla="*/ 32 h 950"/>
                <a:gd name="T10" fmla="*/ 0 w 179"/>
                <a:gd name="T11" fmla="*/ 46 h 950"/>
                <a:gd name="T12" fmla="*/ 1 w 179"/>
                <a:gd name="T13" fmla="*/ 60 h 950"/>
                <a:gd name="T14" fmla="*/ 3 w 179"/>
                <a:gd name="T15" fmla="*/ 73 h 950"/>
                <a:gd name="T16" fmla="*/ 6 w 179"/>
                <a:gd name="T17" fmla="*/ 84 h 950"/>
                <a:gd name="T18" fmla="*/ 11 w 179"/>
                <a:gd name="T19" fmla="*/ 114 h 950"/>
                <a:gd name="T20" fmla="*/ 17 w 179"/>
                <a:gd name="T21" fmla="*/ 144 h 950"/>
                <a:gd name="T22" fmla="*/ 23 w 179"/>
                <a:gd name="T23" fmla="*/ 174 h 950"/>
                <a:gd name="T24" fmla="*/ 29 w 179"/>
                <a:gd name="T25" fmla="*/ 202 h 950"/>
                <a:gd name="T26" fmla="*/ 36 w 179"/>
                <a:gd name="T27" fmla="*/ 232 h 950"/>
                <a:gd name="T28" fmla="*/ 41 w 179"/>
                <a:gd name="T29" fmla="*/ 262 h 950"/>
                <a:gd name="T30" fmla="*/ 47 w 179"/>
                <a:gd name="T31" fmla="*/ 292 h 950"/>
                <a:gd name="T32" fmla="*/ 54 w 179"/>
                <a:gd name="T33" fmla="*/ 322 h 950"/>
                <a:gd name="T34" fmla="*/ 70 w 179"/>
                <a:gd name="T35" fmla="*/ 401 h 950"/>
                <a:gd name="T36" fmla="*/ 86 w 179"/>
                <a:gd name="T37" fmla="*/ 479 h 950"/>
                <a:gd name="T38" fmla="*/ 102 w 179"/>
                <a:gd name="T39" fmla="*/ 557 h 950"/>
                <a:gd name="T40" fmla="*/ 117 w 179"/>
                <a:gd name="T41" fmla="*/ 636 h 950"/>
                <a:gd name="T42" fmla="*/ 132 w 179"/>
                <a:gd name="T43" fmla="*/ 715 h 950"/>
                <a:gd name="T44" fmla="*/ 147 w 179"/>
                <a:gd name="T45" fmla="*/ 794 h 950"/>
                <a:gd name="T46" fmla="*/ 161 w 179"/>
                <a:gd name="T47" fmla="*/ 872 h 950"/>
                <a:gd name="T48" fmla="*/ 175 w 179"/>
                <a:gd name="T49" fmla="*/ 950 h 950"/>
                <a:gd name="T50" fmla="*/ 176 w 179"/>
                <a:gd name="T51" fmla="*/ 950 h 950"/>
                <a:gd name="T52" fmla="*/ 177 w 179"/>
                <a:gd name="T53" fmla="*/ 949 h 950"/>
                <a:gd name="T54" fmla="*/ 179 w 179"/>
                <a:gd name="T55" fmla="*/ 947 h 950"/>
                <a:gd name="T56" fmla="*/ 179 w 179"/>
                <a:gd name="T57" fmla="*/ 946 h 950"/>
                <a:gd name="T58" fmla="*/ 169 w 179"/>
                <a:gd name="T59" fmla="*/ 878 h 950"/>
                <a:gd name="T60" fmla="*/ 159 w 179"/>
                <a:gd name="T61" fmla="*/ 811 h 950"/>
                <a:gd name="T62" fmla="*/ 147 w 179"/>
                <a:gd name="T63" fmla="*/ 743 h 950"/>
                <a:gd name="T64" fmla="*/ 135 w 179"/>
                <a:gd name="T65" fmla="*/ 676 h 950"/>
                <a:gd name="T66" fmla="*/ 122 w 179"/>
                <a:gd name="T67" fmla="*/ 609 h 950"/>
                <a:gd name="T68" fmla="*/ 108 w 179"/>
                <a:gd name="T69" fmla="*/ 544 h 950"/>
                <a:gd name="T70" fmla="*/ 94 w 179"/>
                <a:gd name="T71" fmla="*/ 477 h 950"/>
                <a:gd name="T72" fmla="*/ 81 w 179"/>
                <a:gd name="T73" fmla="*/ 410 h 950"/>
                <a:gd name="T74" fmla="*/ 74 w 179"/>
                <a:gd name="T75" fmla="*/ 378 h 950"/>
                <a:gd name="T76" fmla="*/ 68 w 179"/>
                <a:gd name="T77" fmla="*/ 345 h 950"/>
                <a:gd name="T78" fmla="*/ 61 w 179"/>
                <a:gd name="T79" fmla="*/ 313 h 950"/>
                <a:gd name="T80" fmla="*/ 55 w 179"/>
                <a:gd name="T81" fmla="*/ 281 h 950"/>
                <a:gd name="T82" fmla="*/ 48 w 179"/>
                <a:gd name="T83" fmla="*/ 248 h 950"/>
                <a:gd name="T84" fmla="*/ 41 w 179"/>
                <a:gd name="T85" fmla="*/ 217 h 950"/>
                <a:gd name="T86" fmla="*/ 36 w 179"/>
                <a:gd name="T87" fmla="*/ 185 h 950"/>
                <a:gd name="T88" fmla="*/ 29 w 179"/>
                <a:gd name="T89" fmla="*/ 153 h 950"/>
                <a:gd name="T90" fmla="*/ 25 w 179"/>
                <a:gd name="T91" fmla="*/ 142 h 950"/>
                <a:gd name="T92" fmla="*/ 21 w 179"/>
                <a:gd name="T93" fmla="*/ 123 h 950"/>
                <a:gd name="T94" fmla="*/ 15 w 179"/>
                <a:gd name="T95" fmla="*/ 100 h 950"/>
                <a:gd name="T96" fmla="*/ 10 w 179"/>
                <a:gd name="T97" fmla="*/ 73 h 950"/>
                <a:gd name="T98" fmla="*/ 7 w 179"/>
                <a:gd name="T99" fmla="*/ 48 h 950"/>
                <a:gd name="T100" fmla="*/ 8 w 179"/>
                <a:gd name="T101" fmla="*/ 26 h 950"/>
                <a:gd name="T102" fmla="*/ 14 w 179"/>
                <a:gd name="T103" fmla="*/ 10 h 950"/>
                <a:gd name="T104" fmla="*/ 26 w 179"/>
                <a:gd name="T105" fmla="*/ 3 h 950"/>
                <a:gd name="T106" fmla="*/ 28 w 179"/>
                <a:gd name="T107" fmla="*/ 3 h 950"/>
                <a:gd name="T108" fmla="*/ 29 w 179"/>
                <a:gd name="T109" fmla="*/ 1 h 950"/>
                <a:gd name="T110" fmla="*/ 29 w 179"/>
                <a:gd name="T111" fmla="*/ 0 h 950"/>
                <a:gd name="T112" fmla="*/ 29 w 179"/>
                <a:gd name="T113" fmla="*/ 0 h 950"/>
                <a:gd name="T114" fmla="*/ 29 w 179"/>
                <a:gd name="T115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950">
                  <a:moveTo>
                    <a:pt x="29" y="0"/>
                  </a:moveTo>
                  <a:lnTo>
                    <a:pt x="16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3"/>
                  </a:lnTo>
                  <a:lnTo>
                    <a:pt x="6" y="84"/>
                  </a:lnTo>
                  <a:lnTo>
                    <a:pt x="11" y="114"/>
                  </a:lnTo>
                  <a:lnTo>
                    <a:pt x="17" y="144"/>
                  </a:lnTo>
                  <a:lnTo>
                    <a:pt x="23" y="174"/>
                  </a:lnTo>
                  <a:lnTo>
                    <a:pt x="29" y="202"/>
                  </a:lnTo>
                  <a:lnTo>
                    <a:pt x="36" y="232"/>
                  </a:lnTo>
                  <a:lnTo>
                    <a:pt x="41" y="262"/>
                  </a:lnTo>
                  <a:lnTo>
                    <a:pt x="47" y="292"/>
                  </a:lnTo>
                  <a:lnTo>
                    <a:pt x="54" y="322"/>
                  </a:lnTo>
                  <a:lnTo>
                    <a:pt x="70" y="401"/>
                  </a:lnTo>
                  <a:lnTo>
                    <a:pt x="86" y="479"/>
                  </a:lnTo>
                  <a:lnTo>
                    <a:pt x="102" y="557"/>
                  </a:lnTo>
                  <a:lnTo>
                    <a:pt x="117" y="636"/>
                  </a:lnTo>
                  <a:lnTo>
                    <a:pt x="132" y="715"/>
                  </a:lnTo>
                  <a:lnTo>
                    <a:pt x="147" y="794"/>
                  </a:lnTo>
                  <a:lnTo>
                    <a:pt x="161" y="872"/>
                  </a:lnTo>
                  <a:lnTo>
                    <a:pt x="175" y="950"/>
                  </a:lnTo>
                  <a:lnTo>
                    <a:pt x="176" y="950"/>
                  </a:lnTo>
                  <a:lnTo>
                    <a:pt x="177" y="949"/>
                  </a:lnTo>
                  <a:lnTo>
                    <a:pt x="179" y="947"/>
                  </a:lnTo>
                  <a:lnTo>
                    <a:pt x="179" y="946"/>
                  </a:lnTo>
                  <a:lnTo>
                    <a:pt x="169" y="878"/>
                  </a:lnTo>
                  <a:lnTo>
                    <a:pt x="159" y="811"/>
                  </a:lnTo>
                  <a:lnTo>
                    <a:pt x="147" y="743"/>
                  </a:lnTo>
                  <a:lnTo>
                    <a:pt x="135" y="676"/>
                  </a:lnTo>
                  <a:lnTo>
                    <a:pt x="122" y="609"/>
                  </a:lnTo>
                  <a:lnTo>
                    <a:pt x="108" y="544"/>
                  </a:lnTo>
                  <a:lnTo>
                    <a:pt x="94" y="477"/>
                  </a:lnTo>
                  <a:lnTo>
                    <a:pt x="81" y="410"/>
                  </a:lnTo>
                  <a:lnTo>
                    <a:pt x="74" y="378"/>
                  </a:lnTo>
                  <a:lnTo>
                    <a:pt x="68" y="345"/>
                  </a:lnTo>
                  <a:lnTo>
                    <a:pt x="61" y="313"/>
                  </a:lnTo>
                  <a:lnTo>
                    <a:pt x="55" y="281"/>
                  </a:lnTo>
                  <a:lnTo>
                    <a:pt x="48" y="248"/>
                  </a:lnTo>
                  <a:lnTo>
                    <a:pt x="41" y="217"/>
                  </a:lnTo>
                  <a:lnTo>
                    <a:pt x="36" y="185"/>
                  </a:lnTo>
                  <a:lnTo>
                    <a:pt x="29" y="153"/>
                  </a:lnTo>
                  <a:lnTo>
                    <a:pt x="25" y="142"/>
                  </a:lnTo>
                  <a:lnTo>
                    <a:pt x="21" y="123"/>
                  </a:lnTo>
                  <a:lnTo>
                    <a:pt x="15" y="100"/>
                  </a:lnTo>
                  <a:lnTo>
                    <a:pt x="10" y="73"/>
                  </a:lnTo>
                  <a:lnTo>
                    <a:pt x="7" y="48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61" y="2100"/>
              <a:ext cx="43" cy="443"/>
            </a:xfrm>
            <a:custGeom>
              <a:avLst/>
              <a:gdLst>
                <a:gd name="T0" fmla="*/ 2 w 86"/>
                <a:gd name="T1" fmla="*/ 19 h 887"/>
                <a:gd name="T2" fmla="*/ 11 w 86"/>
                <a:gd name="T3" fmla="*/ 15 h 887"/>
                <a:gd name="T4" fmla="*/ 22 w 86"/>
                <a:gd name="T5" fmla="*/ 11 h 887"/>
                <a:gd name="T6" fmla="*/ 35 w 86"/>
                <a:gd name="T7" fmla="*/ 8 h 887"/>
                <a:gd name="T8" fmla="*/ 49 w 86"/>
                <a:gd name="T9" fmla="*/ 7 h 887"/>
                <a:gd name="T10" fmla="*/ 61 w 86"/>
                <a:gd name="T11" fmla="*/ 8 h 887"/>
                <a:gd name="T12" fmla="*/ 72 w 86"/>
                <a:gd name="T13" fmla="*/ 13 h 887"/>
                <a:gd name="T14" fmla="*/ 79 w 86"/>
                <a:gd name="T15" fmla="*/ 22 h 887"/>
                <a:gd name="T16" fmla="*/ 82 w 86"/>
                <a:gd name="T17" fmla="*/ 35 h 887"/>
                <a:gd name="T18" fmla="*/ 82 w 86"/>
                <a:gd name="T19" fmla="*/ 41 h 887"/>
                <a:gd name="T20" fmla="*/ 82 w 86"/>
                <a:gd name="T21" fmla="*/ 48 h 887"/>
                <a:gd name="T22" fmla="*/ 82 w 86"/>
                <a:gd name="T23" fmla="*/ 53 h 887"/>
                <a:gd name="T24" fmla="*/ 82 w 86"/>
                <a:gd name="T25" fmla="*/ 60 h 887"/>
                <a:gd name="T26" fmla="*/ 82 w 86"/>
                <a:gd name="T27" fmla="*/ 82 h 887"/>
                <a:gd name="T28" fmla="*/ 82 w 86"/>
                <a:gd name="T29" fmla="*/ 104 h 887"/>
                <a:gd name="T30" fmla="*/ 81 w 86"/>
                <a:gd name="T31" fmla="*/ 126 h 887"/>
                <a:gd name="T32" fmla="*/ 81 w 86"/>
                <a:gd name="T33" fmla="*/ 148 h 887"/>
                <a:gd name="T34" fmla="*/ 79 w 86"/>
                <a:gd name="T35" fmla="*/ 218 h 887"/>
                <a:gd name="T36" fmla="*/ 78 w 86"/>
                <a:gd name="T37" fmla="*/ 288 h 887"/>
                <a:gd name="T38" fmla="*/ 75 w 86"/>
                <a:gd name="T39" fmla="*/ 360 h 887"/>
                <a:gd name="T40" fmla="*/ 73 w 86"/>
                <a:gd name="T41" fmla="*/ 430 h 887"/>
                <a:gd name="T42" fmla="*/ 70 w 86"/>
                <a:gd name="T43" fmla="*/ 543 h 887"/>
                <a:gd name="T44" fmla="*/ 66 w 86"/>
                <a:gd name="T45" fmla="*/ 655 h 887"/>
                <a:gd name="T46" fmla="*/ 61 w 86"/>
                <a:gd name="T47" fmla="*/ 768 h 887"/>
                <a:gd name="T48" fmla="*/ 56 w 86"/>
                <a:gd name="T49" fmla="*/ 881 h 887"/>
                <a:gd name="T50" fmla="*/ 56 w 86"/>
                <a:gd name="T51" fmla="*/ 883 h 887"/>
                <a:gd name="T52" fmla="*/ 58 w 86"/>
                <a:gd name="T53" fmla="*/ 885 h 887"/>
                <a:gd name="T54" fmla="*/ 59 w 86"/>
                <a:gd name="T55" fmla="*/ 887 h 887"/>
                <a:gd name="T56" fmla="*/ 60 w 86"/>
                <a:gd name="T57" fmla="*/ 884 h 887"/>
                <a:gd name="T58" fmla="*/ 71 w 86"/>
                <a:gd name="T59" fmla="*/ 756 h 887"/>
                <a:gd name="T60" fmla="*/ 75 w 86"/>
                <a:gd name="T61" fmla="*/ 626 h 887"/>
                <a:gd name="T62" fmla="*/ 76 w 86"/>
                <a:gd name="T63" fmla="*/ 497 h 887"/>
                <a:gd name="T64" fmla="*/ 79 w 86"/>
                <a:gd name="T65" fmla="*/ 368 h 887"/>
                <a:gd name="T66" fmla="*/ 81 w 86"/>
                <a:gd name="T67" fmla="*/ 298 h 887"/>
                <a:gd name="T68" fmla="*/ 83 w 86"/>
                <a:gd name="T69" fmla="*/ 227 h 887"/>
                <a:gd name="T70" fmla="*/ 85 w 86"/>
                <a:gd name="T71" fmla="*/ 158 h 887"/>
                <a:gd name="T72" fmla="*/ 86 w 86"/>
                <a:gd name="T73" fmla="*/ 88 h 887"/>
                <a:gd name="T74" fmla="*/ 86 w 86"/>
                <a:gd name="T75" fmla="*/ 73 h 887"/>
                <a:gd name="T76" fmla="*/ 86 w 86"/>
                <a:gd name="T77" fmla="*/ 58 h 887"/>
                <a:gd name="T78" fmla="*/ 86 w 86"/>
                <a:gd name="T79" fmla="*/ 44 h 887"/>
                <a:gd name="T80" fmla="*/ 86 w 86"/>
                <a:gd name="T81" fmla="*/ 29 h 887"/>
                <a:gd name="T82" fmla="*/ 82 w 86"/>
                <a:gd name="T83" fmla="*/ 17 h 887"/>
                <a:gd name="T84" fmla="*/ 74 w 86"/>
                <a:gd name="T85" fmla="*/ 7 h 887"/>
                <a:gd name="T86" fmla="*/ 64 w 86"/>
                <a:gd name="T87" fmla="*/ 3 h 887"/>
                <a:gd name="T88" fmla="*/ 50 w 86"/>
                <a:gd name="T89" fmla="*/ 0 h 887"/>
                <a:gd name="T90" fmla="*/ 36 w 86"/>
                <a:gd name="T91" fmla="*/ 2 h 887"/>
                <a:gd name="T92" fmla="*/ 23 w 86"/>
                <a:gd name="T93" fmla="*/ 5 h 887"/>
                <a:gd name="T94" fmla="*/ 11 w 86"/>
                <a:gd name="T95" fmla="*/ 10 h 887"/>
                <a:gd name="T96" fmla="*/ 0 w 86"/>
                <a:gd name="T97" fmla="*/ 14 h 887"/>
                <a:gd name="T98" fmla="*/ 0 w 86"/>
                <a:gd name="T99" fmla="*/ 15 h 887"/>
                <a:gd name="T100" fmla="*/ 0 w 86"/>
                <a:gd name="T101" fmla="*/ 17 h 887"/>
                <a:gd name="T102" fmla="*/ 0 w 86"/>
                <a:gd name="T103" fmla="*/ 19 h 887"/>
                <a:gd name="T104" fmla="*/ 2 w 86"/>
                <a:gd name="T105" fmla="*/ 19 h 887"/>
                <a:gd name="T106" fmla="*/ 2 w 86"/>
                <a:gd name="T107" fmla="*/ 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87">
                  <a:moveTo>
                    <a:pt x="2" y="19"/>
                  </a:moveTo>
                  <a:lnTo>
                    <a:pt x="11" y="15"/>
                  </a:lnTo>
                  <a:lnTo>
                    <a:pt x="22" y="11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1" y="8"/>
                  </a:lnTo>
                  <a:lnTo>
                    <a:pt x="72" y="13"/>
                  </a:lnTo>
                  <a:lnTo>
                    <a:pt x="79" y="22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82" y="53"/>
                  </a:lnTo>
                  <a:lnTo>
                    <a:pt x="82" y="60"/>
                  </a:lnTo>
                  <a:lnTo>
                    <a:pt x="82" y="82"/>
                  </a:lnTo>
                  <a:lnTo>
                    <a:pt x="82" y="104"/>
                  </a:lnTo>
                  <a:lnTo>
                    <a:pt x="81" y="126"/>
                  </a:lnTo>
                  <a:lnTo>
                    <a:pt x="81" y="148"/>
                  </a:lnTo>
                  <a:lnTo>
                    <a:pt x="79" y="218"/>
                  </a:lnTo>
                  <a:lnTo>
                    <a:pt x="78" y="288"/>
                  </a:lnTo>
                  <a:lnTo>
                    <a:pt x="75" y="360"/>
                  </a:lnTo>
                  <a:lnTo>
                    <a:pt x="73" y="430"/>
                  </a:lnTo>
                  <a:lnTo>
                    <a:pt x="70" y="543"/>
                  </a:lnTo>
                  <a:lnTo>
                    <a:pt x="66" y="655"/>
                  </a:lnTo>
                  <a:lnTo>
                    <a:pt x="61" y="768"/>
                  </a:lnTo>
                  <a:lnTo>
                    <a:pt x="56" y="881"/>
                  </a:lnTo>
                  <a:lnTo>
                    <a:pt x="56" y="883"/>
                  </a:lnTo>
                  <a:lnTo>
                    <a:pt x="58" y="885"/>
                  </a:lnTo>
                  <a:lnTo>
                    <a:pt x="59" y="887"/>
                  </a:lnTo>
                  <a:lnTo>
                    <a:pt x="60" y="884"/>
                  </a:lnTo>
                  <a:lnTo>
                    <a:pt x="71" y="756"/>
                  </a:lnTo>
                  <a:lnTo>
                    <a:pt x="75" y="626"/>
                  </a:lnTo>
                  <a:lnTo>
                    <a:pt x="76" y="497"/>
                  </a:lnTo>
                  <a:lnTo>
                    <a:pt x="79" y="368"/>
                  </a:lnTo>
                  <a:lnTo>
                    <a:pt x="81" y="298"/>
                  </a:lnTo>
                  <a:lnTo>
                    <a:pt x="83" y="227"/>
                  </a:lnTo>
                  <a:lnTo>
                    <a:pt x="85" y="158"/>
                  </a:lnTo>
                  <a:lnTo>
                    <a:pt x="86" y="88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86" y="44"/>
                  </a:lnTo>
                  <a:lnTo>
                    <a:pt x="86" y="29"/>
                  </a:lnTo>
                  <a:lnTo>
                    <a:pt x="82" y="17"/>
                  </a:lnTo>
                  <a:lnTo>
                    <a:pt x="74" y="7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36" y="2"/>
                  </a:lnTo>
                  <a:lnTo>
                    <a:pt x="23" y="5"/>
                  </a:lnTo>
                  <a:lnTo>
                    <a:pt x="11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" y="2516"/>
              <a:ext cx="471" cy="72"/>
            </a:xfrm>
            <a:custGeom>
              <a:avLst/>
              <a:gdLst>
                <a:gd name="T0" fmla="*/ 2 w 943"/>
                <a:gd name="T1" fmla="*/ 75 h 143"/>
                <a:gd name="T2" fmla="*/ 6 w 943"/>
                <a:gd name="T3" fmla="*/ 102 h 143"/>
                <a:gd name="T4" fmla="*/ 12 w 943"/>
                <a:gd name="T5" fmla="*/ 125 h 143"/>
                <a:gd name="T6" fmla="*/ 29 w 943"/>
                <a:gd name="T7" fmla="*/ 140 h 143"/>
                <a:gd name="T8" fmla="*/ 51 w 943"/>
                <a:gd name="T9" fmla="*/ 143 h 143"/>
                <a:gd name="T10" fmla="*/ 68 w 943"/>
                <a:gd name="T11" fmla="*/ 142 h 143"/>
                <a:gd name="T12" fmla="*/ 84 w 943"/>
                <a:gd name="T13" fmla="*/ 140 h 143"/>
                <a:gd name="T14" fmla="*/ 101 w 943"/>
                <a:gd name="T15" fmla="*/ 136 h 143"/>
                <a:gd name="T16" fmla="*/ 127 w 943"/>
                <a:gd name="T17" fmla="*/ 133 h 143"/>
                <a:gd name="T18" fmla="*/ 160 w 943"/>
                <a:gd name="T19" fmla="*/ 128 h 143"/>
                <a:gd name="T20" fmla="*/ 194 w 943"/>
                <a:gd name="T21" fmla="*/ 125 h 143"/>
                <a:gd name="T22" fmla="*/ 227 w 943"/>
                <a:gd name="T23" fmla="*/ 120 h 143"/>
                <a:gd name="T24" fmla="*/ 262 w 943"/>
                <a:gd name="T25" fmla="*/ 116 h 143"/>
                <a:gd name="T26" fmla="*/ 295 w 943"/>
                <a:gd name="T27" fmla="*/ 111 h 143"/>
                <a:gd name="T28" fmla="*/ 329 w 943"/>
                <a:gd name="T29" fmla="*/ 108 h 143"/>
                <a:gd name="T30" fmla="*/ 362 w 943"/>
                <a:gd name="T31" fmla="*/ 103 h 143"/>
                <a:gd name="T32" fmla="*/ 400 w 943"/>
                <a:gd name="T33" fmla="*/ 98 h 143"/>
                <a:gd name="T34" fmla="*/ 440 w 943"/>
                <a:gd name="T35" fmla="*/ 93 h 143"/>
                <a:gd name="T36" fmla="*/ 481 w 943"/>
                <a:gd name="T37" fmla="*/ 88 h 143"/>
                <a:gd name="T38" fmla="*/ 521 w 943"/>
                <a:gd name="T39" fmla="*/ 82 h 143"/>
                <a:gd name="T40" fmla="*/ 561 w 943"/>
                <a:gd name="T41" fmla="*/ 78 h 143"/>
                <a:gd name="T42" fmla="*/ 603 w 943"/>
                <a:gd name="T43" fmla="*/ 72 h 143"/>
                <a:gd name="T44" fmla="*/ 643 w 943"/>
                <a:gd name="T45" fmla="*/ 67 h 143"/>
                <a:gd name="T46" fmla="*/ 684 w 943"/>
                <a:gd name="T47" fmla="*/ 61 h 143"/>
                <a:gd name="T48" fmla="*/ 716 w 943"/>
                <a:gd name="T49" fmla="*/ 58 h 143"/>
                <a:gd name="T50" fmla="*/ 745 w 943"/>
                <a:gd name="T51" fmla="*/ 55 h 143"/>
                <a:gd name="T52" fmla="*/ 773 w 943"/>
                <a:gd name="T53" fmla="*/ 52 h 143"/>
                <a:gd name="T54" fmla="*/ 803 w 943"/>
                <a:gd name="T55" fmla="*/ 50 h 143"/>
                <a:gd name="T56" fmla="*/ 833 w 943"/>
                <a:gd name="T57" fmla="*/ 47 h 143"/>
                <a:gd name="T58" fmla="*/ 863 w 943"/>
                <a:gd name="T59" fmla="*/ 42 h 143"/>
                <a:gd name="T60" fmla="*/ 891 w 943"/>
                <a:gd name="T61" fmla="*/ 36 h 143"/>
                <a:gd name="T62" fmla="*/ 918 w 943"/>
                <a:gd name="T63" fmla="*/ 28 h 143"/>
                <a:gd name="T64" fmla="*/ 936 w 943"/>
                <a:gd name="T65" fmla="*/ 19 h 143"/>
                <a:gd name="T66" fmla="*/ 943 w 943"/>
                <a:gd name="T67" fmla="*/ 3 h 143"/>
                <a:gd name="T68" fmla="*/ 905 w 943"/>
                <a:gd name="T69" fmla="*/ 7 h 143"/>
                <a:gd name="T70" fmla="*/ 841 w 943"/>
                <a:gd name="T71" fmla="*/ 20 h 143"/>
                <a:gd name="T72" fmla="*/ 777 w 943"/>
                <a:gd name="T73" fmla="*/ 30 h 143"/>
                <a:gd name="T74" fmla="*/ 711 w 943"/>
                <a:gd name="T75" fmla="*/ 41 h 143"/>
                <a:gd name="T76" fmla="*/ 646 w 943"/>
                <a:gd name="T77" fmla="*/ 49 h 143"/>
                <a:gd name="T78" fmla="*/ 581 w 943"/>
                <a:gd name="T79" fmla="*/ 57 h 143"/>
                <a:gd name="T80" fmla="*/ 515 w 943"/>
                <a:gd name="T81" fmla="*/ 65 h 143"/>
                <a:gd name="T82" fmla="*/ 451 w 943"/>
                <a:gd name="T83" fmla="*/ 74 h 143"/>
                <a:gd name="T84" fmla="*/ 401 w 943"/>
                <a:gd name="T85" fmla="*/ 81 h 143"/>
                <a:gd name="T86" fmla="*/ 367 w 943"/>
                <a:gd name="T87" fmla="*/ 87 h 143"/>
                <a:gd name="T88" fmla="*/ 333 w 943"/>
                <a:gd name="T89" fmla="*/ 91 h 143"/>
                <a:gd name="T90" fmla="*/ 299 w 943"/>
                <a:gd name="T91" fmla="*/ 97 h 143"/>
                <a:gd name="T92" fmla="*/ 264 w 943"/>
                <a:gd name="T93" fmla="*/ 102 h 143"/>
                <a:gd name="T94" fmla="*/ 229 w 943"/>
                <a:gd name="T95" fmla="*/ 108 h 143"/>
                <a:gd name="T96" fmla="*/ 196 w 943"/>
                <a:gd name="T97" fmla="*/ 112 h 143"/>
                <a:gd name="T98" fmla="*/ 161 w 943"/>
                <a:gd name="T99" fmla="*/ 118 h 143"/>
                <a:gd name="T100" fmla="*/ 136 w 943"/>
                <a:gd name="T101" fmla="*/ 121 h 143"/>
                <a:gd name="T102" fmla="*/ 120 w 943"/>
                <a:gd name="T103" fmla="*/ 124 h 143"/>
                <a:gd name="T104" fmla="*/ 104 w 943"/>
                <a:gd name="T105" fmla="*/ 127 h 143"/>
                <a:gd name="T106" fmla="*/ 88 w 943"/>
                <a:gd name="T107" fmla="*/ 129 h 143"/>
                <a:gd name="T108" fmla="*/ 57 w 943"/>
                <a:gd name="T109" fmla="*/ 133 h 143"/>
                <a:gd name="T110" fmla="*/ 29 w 943"/>
                <a:gd name="T111" fmla="*/ 126 h 143"/>
                <a:gd name="T112" fmla="*/ 16 w 943"/>
                <a:gd name="T113" fmla="*/ 106 h 143"/>
                <a:gd name="T114" fmla="*/ 8 w 943"/>
                <a:gd name="T115" fmla="*/ 76 h 143"/>
                <a:gd name="T116" fmla="*/ 2 w 943"/>
                <a:gd name="T117" fmla="*/ 59 h 143"/>
                <a:gd name="T118" fmla="*/ 0 w 943"/>
                <a:gd name="T119" fmla="*/ 61 h 143"/>
                <a:gd name="T120" fmla="*/ 0 w 943"/>
                <a:gd name="T121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143">
                  <a:moveTo>
                    <a:pt x="0" y="63"/>
                  </a:moveTo>
                  <a:lnTo>
                    <a:pt x="2" y="75"/>
                  </a:lnTo>
                  <a:lnTo>
                    <a:pt x="5" y="89"/>
                  </a:lnTo>
                  <a:lnTo>
                    <a:pt x="6" y="102"/>
                  </a:lnTo>
                  <a:lnTo>
                    <a:pt x="8" y="113"/>
                  </a:lnTo>
                  <a:lnTo>
                    <a:pt x="12" y="125"/>
                  </a:lnTo>
                  <a:lnTo>
                    <a:pt x="19" y="133"/>
                  </a:lnTo>
                  <a:lnTo>
                    <a:pt x="29" y="140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6" y="141"/>
                  </a:lnTo>
                  <a:lnTo>
                    <a:pt x="84" y="140"/>
                  </a:lnTo>
                  <a:lnTo>
                    <a:pt x="93" y="139"/>
                  </a:lnTo>
                  <a:lnTo>
                    <a:pt x="101" y="136"/>
                  </a:lnTo>
                  <a:lnTo>
                    <a:pt x="110" y="135"/>
                  </a:lnTo>
                  <a:lnTo>
                    <a:pt x="127" y="133"/>
                  </a:lnTo>
                  <a:lnTo>
                    <a:pt x="143" y="131"/>
                  </a:lnTo>
                  <a:lnTo>
                    <a:pt x="160" y="128"/>
                  </a:lnTo>
                  <a:lnTo>
                    <a:pt x="178" y="126"/>
                  </a:lnTo>
                  <a:lnTo>
                    <a:pt x="194" y="125"/>
                  </a:lnTo>
                  <a:lnTo>
                    <a:pt x="211" y="123"/>
                  </a:lnTo>
                  <a:lnTo>
                    <a:pt x="227" y="120"/>
                  </a:lnTo>
                  <a:lnTo>
                    <a:pt x="244" y="118"/>
                  </a:lnTo>
                  <a:lnTo>
                    <a:pt x="262" y="116"/>
                  </a:lnTo>
                  <a:lnTo>
                    <a:pt x="278" y="113"/>
                  </a:lnTo>
                  <a:lnTo>
                    <a:pt x="295" y="111"/>
                  </a:lnTo>
                  <a:lnTo>
                    <a:pt x="312" y="109"/>
                  </a:lnTo>
                  <a:lnTo>
                    <a:pt x="329" y="108"/>
                  </a:lnTo>
                  <a:lnTo>
                    <a:pt x="346" y="105"/>
                  </a:lnTo>
                  <a:lnTo>
                    <a:pt x="362" y="103"/>
                  </a:lnTo>
                  <a:lnTo>
                    <a:pt x="379" y="101"/>
                  </a:lnTo>
                  <a:lnTo>
                    <a:pt x="400" y="98"/>
                  </a:lnTo>
                  <a:lnTo>
                    <a:pt x="420" y="95"/>
                  </a:lnTo>
                  <a:lnTo>
                    <a:pt x="440" y="93"/>
                  </a:lnTo>
                  <a:lnTo>
                    <a:pt x="460" y="90"/>
                  </a:lnTo>
                  <a:lnTo>
                    <a:pt x="481" y="88"/>
                  </a:lnTo>
                  <a:lnTo>
                    <a:pt x="501" y="85"/>
                  </a:lnTo>
                  <a:lnTo>
                    <a:pt x="521" y="82"/>
                  </a:lnTo>
                  <a:lnTo>
                    <a:pt x="542" y="80"/>
                  </a:lnTo>
                  <a:lnTo>
                    <a:pt x="561" y="78"/>
                  </a:lnTo>
                  <a:lnTo>
                    <a:pt x="582" y="74"/>
                  </a:lnTo>
                  <a:lnTo>
                    <a:pt x="603" y="72"/>
                  </a:lnTo>
                  <a:lnTo>
                    <a:pt x="622" y="70"/>
                  </a:lnTo>
                  <a:lnTo>
                    <a:pt x="643" y="67"/>
                  </a:lnTo>
                  <a:lnTo>
                    <a:pt x="663" y="64"/>
                  </a:lnTo>
                  <a:lnTo>
                    <a:pt x="684" y="61"/>
                  </a:lnTo>
                  <a:lnTo>
                    <a:pt x="703" y="59"/>
                  </a:lnTo>
                  <a:lnTo>
                    <a:pt x="716" y="58"/>
                  </a:lnTo>
                  <a:lnTo>
                    <a:pt x="730" y="56"/>
                  </a:lnTo>
                  <a:lnTo>
                    <a:pt x="745" y="55"/>
                  </a:lnTo>
                  <a:lnTo>
                    <a:pt x="758" y="53"/>
                  </a:lnTo>
                  <a:lnTo>
                    <a:pt x="773" y="52"/>
                  </a:lnTo>
                  <a:lnTo>
                    <a:pt x="788" y="51"/>
                  </a:lnTo>
                  <a:lnTo>
                    <a:pt x="803" y="50"/>
                  </a:lnTo>
                  <a:lnTo>
                    <a:pt x="818" y="48"/>
                  </a:lnTo>
                  <a:lnTo>
                    <a:pt x="833" y="47"/>
                  </a:lnTo>
                  <a:lnTo>
                    <a:pt x="848" y="44"/>
                  </a:lnTo>
                  <a:lnTo>
                    <a:pt x="863" y="42"/>
                  </a:lnTo>
                  <a:lnTo>
                    <a:pt x="877" y="40"/>
                  </a:lnTo>
                  <a:lnTo>
                    <a:pt x="891" y="36"/>
                  </a:lnTo>
                  <a:lnTo>
                    <a:pt x="905" y="33"/>
                  </a:lnTo>
                  <a:lnTo>
                    <a:pt x="918" y="28"/>
                  </a:lnTo>
                  <a:lnTo>
                    <a:pt x="930" y="23"/>
                  </a:lnTo>
                  <a:lnTo>
                    <a:pt x="936" y="19"/>
                  </a:lnTo>
                  <a:lnTo>
                    <a:pt x="941" y="10"/>
                  </a:lnTo>
                  <a:lnTo>
                    <a:pt x="943" y="3"/>
                  </a:lnTo>
                  <a:lnTo>
                    <a:pt x="937" y="0"/>
                  </a:lnTo>
                  <a:lnTo>
                    <a:pt x="905" y="7"/>
                  </a:lnTo>
                  <a:lnTo>
                    <a:pt x="874" y="14"/>
                  </a:lnTo>
                  <a:lnTo>
                    <a:pt x="841" y="20"/>
                  </a:lnTo>
                  <a:lnTo>
                    <a:pt x="809" y="26"/>
                  </a:lnTo>
                  <a:lnTo>
                    <a:pt x="777" y="30"/>
                  </a:lnTo>
                  <a:lnTo>
                    <a:pt x="743" y="36"/>
                  </a:lnTo>
                  <a:lnTo>
                    <a:pt x="711" y="41"/>
                  </a:lnTo>
                  <a:lnTo>
                    <a:pt x="679" y="44"/>
                  </a:lnTo>
                  <a:lnTo>
                    <a:pt x="646" y="49"/>
                  </a:lnTo>
                  <a:lnTo>
                    <a:pt x="613" y="53"/>
                  </a:lnTo>
                  <a:lnTo>
                    <a:pt x="581" y="57"/>
                  </a:lnTo>
                  <a:lnTo>
                    <a:pt x="549" y="61"/>
                  </a:lnTo>
                  <a:lnTo>
                    <a:pt x="515" y="65"/>
                  </a:lnTo>
                  <a:lnTo>
                    <a:pt x="483" y="70"/>
                  </a:lnTo>
                  <a:lnTo>
                    <a:pt x="451" y="74"/>
                  </a:lnTo>
                  <a:lnTo>
                    <a:pt x="418" y="79"/>
                  </a:lnTo>
                  <a:lnTo>
                    <a:pt x="401" y="81"/>
                  </a:lnTo>
                  <a:lnTo>
                    <a:pt x="384" y="83"/>
                  </a:lnTo>
                  <a:lnTo>
                    <a:pt x="367" y="87"/>
                  </a:lnTo>
                  <a:lnTo>
                    <a:pt x="350" y="89"/>
                  </a:lnTo>
                  <a:lnTo>
                    <a:pt x="333" y="91"/>
                  </a:lnTo>
                  <a:lnTo>
                    <a:pt x="316" y="94"/>
                  </a:lnTo>
                  <a:lnTo>
                    <a:pt x="299" y="97"/>
                  </a:lnTo>
                  <a:lnTo>
                    <a:pt x="281" y="100"/>
                  </a:lnTo>
                  <a:lnTo>
                    <a:pt x="264" y="102"/>
                  </a:lnTo>
                  <a:lnTo>
                    <a:pt x="247" y="104"/>
                  </a:lnTo>
                  <a:lnTo>
                    <a:pt x="229" y="108"/>
                  </a:lnTo>
                  <a:lnTo>
                    <a:pt x="212" y="110"/>
                  </a:lnTo>
                  <a:lnTo>
                    <a:pt x="196" y="112"/>
                  </a:lnTo>
                  <a:lnTo>
                    <a:pt x="179" y="115"/>
                  </a:lnTo>
                  <a:lnTo>
                    <a:pt x="161" y="118"/>
                  </a:lnTo>
                  <a:lnTo>
                    <a:pt x="144" y="120"/>
                  </a:lnTo>
                  <a:lnTo>
                    <a:pt x="136" y="121"/>
                  </a:lnTo>
                  <a:lnTo>
                    <a:pt x="128" y="123"/>
                  </a:lnTo>
                  <a:lnTo>
                    <a:pt x="120" y="124"/>
                  </a:lnTo>
                  <a:lnTo>
                    <a:pt x="112" y="125"/>
                  </a:lnTo>
                  <a:lnTo>
                    <a:pt x="104" y="127"/>
                  </a:lnTo>
                  <a:lnTo>
                    <a:pt x="96" y="128"/>
                  </a:lnTo>
                  <a:lnTo>
                    <a:pt x="88" y="129"/>
                  </a:lnTo>
                  <a:lnTo>
                    <a:pt x="80" y="131"/>
                  </a:lnTo>
                  <a:lnTo>
                    <a:pt x="57" y="133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2" y="118"/>
                  </a:lnTo>
                  <a:lnTo>
                    <a:pt x="16" y="106"/>
                  </a:lnTo>
                  <a:lnTo>
                    <a:pt x="13" y="93"/>
                  </a:lnTo>
                  <a:lnTo>
                    <a:pt x="8" y="7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61" y="2097"/>
              <a:ext cx="553" cy="26"/>
            </a:xfrm>
            <a:custGeom>
              <a:avLst/>
              <a:gdLst>
                <a:gd name="T0" fmla="*/ 1087 w 1105"/>
                <a:gd name="T1" fmla="*/ 47 h 52"/>
                <a:gd name="T2" fmla="*/ 1040 w 1105"/>
                <a:gd name="T3" fmla="*/ 41 h 52"/>
                <a:gd name="T4" fmla="*/ 980 w 1105"/>
                <a:gd name="T5" fmla="*/ 36 h 52"/>
                <a:gd name="T6" fmla="*/ 910 w 1105"/>
                <a:gd name="T7" fmla="*/ 32 h 52"/>
                <a:gd name="T8" fmla="*/ 833 w 1105"/>
                <a:gd name="T9" fmla="*/ 27 h 52"/>
                <a:gd name="T10" fmla="*/ 749 w 1105"/>
                <a:gd name="T11" fmla="*/ 22 h 52"/>
                <a:gd name="T12" fmla="*/ 663 w 1105"/>
                <a:gd name="T13" fmla="*/ 18 h 52"/>
                <a:gd name="T14" fmla="*/ 573 w 1105"/>
                <a:gd name="T15" fmla="*/ 14 h 52"/>
                <a:gd name="T16" fmla="*/ 483 w 1105"/>
                <a:gd name="T17" fmla="*/ 11 h 52"/>
                <a:gd name="T18" fmla="*/ 396 w 1105"/>
                <a:gd name="T19" fmla="*/ 9 h 52"/>
                <a:gd name="T20" fmla="*/ 312 w 1105"/>
                <a:gd name="T21" fmla="*/ 5 h 52"/>
                <a:gd name="T22" fmla="*/ 235 w 1105"/>
                <a:gd name="T23" fmla="*/ 4 h 52"/>
                <a:gd name="T24" fmla="*/ 166 w 1105"/>
                <a:gd name="T25" fmla="*/ 2 h 52"/>
                <a:gd name="T26" fmla="*/ 106 w 1105"/>
                <a:gd name="T27" fmla="*/ 2 h 52"/>
                <a:gd name="T28" fmla="*/ 59 w 1105"/>
                <a:gd name="T29" fmla="*/ 0 h 52"/>
                <a:gd name="T30" fmla="*/ 24 w 1105"/>
                <a:gd name="T31" fmla="*/ 2 h 52"/>
                <a:gd name="T32" fmla="*/ 7 w 1105"/>
                <a:gd name="T33" fmla="*/ 5 h 52"/>
                <a:gd name="T34" fmla="*/ 0 w 1105"/>
                <a:gd name="T35" fmla="*/ 20 h 52"/>
                <a:gd name="T36" fmla="*/ 14 w 1105"/>
                <a:gd name="T37" fmla="*/ 26 h 52"/>
                <a:gd name="T38" fmla="*/ 46 w 1105"/>
                <a:gd name="T39" fmla="*/ 27 h 52"/>
                <a:gd name="T40" fmla="*/ 93 w 1105"/>
                <a:gd name="T41" fmla="*/ 28 h 52"/>
                <a:gd name="T42" fmla="*/ 153 w 1105"/>
                <a:gd name="T43" fmla="*/ 29 h 52"/>
                <a:gd name="T44" fmla="*/ 222 w 1105"/>
                <a:gd name="T45" fmla="*/ 30 h 52"/>
                <a:gd name="T46" fmla="*/ 301 w 1105"/>
                <a:gd name="T47" fmla="*/ 32 h 52"/>
                <a:gd name="T48" fmla="*/ 385 w 1105"/>
                <a:gd name="T49" fmla="*/ 33 h 52"/>
                <a:gd name="T50" fmla="*/ 474 w 1105"/>
                <a:gd name="T51" fmla="*/ 33 h 52"/>
                <a:gd name="T52" fmla="*/ 564 w 1105"/>
                <a:gd name="T53" fmla="*/ 34 h 52"/>
                <a:gd name="T54" fmla="*/ 655 w 1105"/>
                <a:gd name="T55" fmla="*/ 35 h 52"/>
                <a:gd name="T56" fmla="*/ 743 w 1105"/>
                <a:gd name="T57" fmla="*/ 37 h 52"/>
                <a:gd name="T58" fmla="*/ 827 w 1105"/>
                <a:gd name="T59" fmla="*/ 39 h 52"/>
                <a:gd name="T60" fmla="*/ 906 w 1105"/>
                <a:gd name="T61" fmla="*/ 41 h 52"/>
                <a:gd name="T62" fmla="*/ 976 w 1105"/>
                <a:gd name="T63" fmla="*/ 43 h 52"/>
                <a:gd name="T64" fmla="*/ 1036 w 1105"/>
                <a:gd name="T65" fmla="*/ 47 h 52"/>
                <a:gd name="T66" fmla="*/ 1085 w 1105"/>
                <a:gd name="T67" fmla="*/ 50 h 52"/>
                <a:gd name="T68" fmla="*/ 1104 w 1105"/>
                <a:gd name="T69" fmla="*/ 52 h 52"/>
                <a:gd name="T70" fmla="*/ 1105 w 1105"/>
                <a:gd name="T71" fmla="*/ 49 h 52"/>
                <a:gd name="T72" fmla="*/ 1105 w 1105"/>
                <a:gd name="T7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5" h="52">
                  <a:moveTo>
                    <a:pt x="1105" y="49"/>
                  </a:moveTo>
                  <a:lnTo>
                    <a:pt x="1087" y="47"/>
                  </a:lnTo>
                  <a:lnTo>
                    <a:pt x="1065" y="44"/>
                  </a:lnTo>
                  <a:lnTo>
                    <a:pt x="1040" y="41"/>
                  </a:lnTo>
                  <a:lnTo>
                    <a:pt x="1011" y="39"/>
                  </a:lnTo>
                  <a:lnTo>
                    <a:pt x="980" y="36"/>
                  </a:lnTo>
                  <a:lnTo>
                    <a:pt x="946" y="34"/>
                  </a:lnTo>
                  <a:lnTo>
                    <a:pt x="910" y="32"/>
                  </a:lnTo>
                  <a:lnTo>
                    <a:pt x="872" y="29"/>
                  </a:lnTo>
                  <a:lnTo>
                    <a:pt x="833" y="27"/>
                  </a:lnTo>
                  <a:lnTo>
                    <a:pt x="792" y="25"/>
                  </a:lnTo>
                  <a:lnTo>
                    <a:pt x="749" y="22"/>
                  </a:lnTo>
                  <a:lnTo>
                    <a:pt x="706" y="20"/>
                  </a:lnTo>
                  <a:lnTo>
                    <a:pt x="663" y="18"/>
                  </a:lnTo>
                  <a:lnTo>
                    <a:pt x="618" y="17"/>
                  </a:lnTo>
                  <a:lnTo>
                    <a:pt x="573" y="14"/>
                  </a:lnTo>
                  <a:lnTo>
                    <a:pt x="528" y="13"/>
                  </a:lnTo>
                  <a:lnTo>
                    <a:pt x="483" y="11"/>
                  </a:lnTo>
                  <a:lnTo>
                    <a:pt x="439" y="10"/>
                  </a:lnTo>
                  <a:lnTo>
                    <a:pt x="396" y="9"/>
                  </a:lnTo>
                  <a:lnTo>
                    <a:pt x="354" y="6"/>
                  </a:lnTo>
                  <a:lnTo>
                    <a:pt x="312" y="5"/>
                  </a:lnTo>
                  <a:lnTo>
                    <a:pt x="273" y="4"/>
                  </a:lnTo>
                  <a:lnTo>
                    <a:pt x="235" y="4"/>
                  </a:lnTo>
                  <a:lnTo>
                    <a:pt x="199" y="3"/>
                  </a:lnTo>
                  <a:lnTo>
                    <a:pt x="166" y="2"/>
                  </a:lnTo>
                  <a:lnTo>
                    <a:pt x="135" y="2"/>
                  </a:lnTo>
                  <a:lnTo>
                    <a:pt x="106" y="2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4" y="26"/>
                  </a:lnTo>
                  <a:lnTo>
                    <a:pt x="29" y="27"/>
                  </a:lnTo>
                  <a:lnTo>
                    <a:pt x="46" y="27"/>
                  </a:lnTo>
                  <a:lnTo>
                    <a:pt x="68" y="28"/>
                  </a:lnTo>
                  <a:lnTo>
                    <a:pt x="93" y="28"/>
                  </a:lnTo>
                  <a:lnTo>
                    <a:pt x="122" y="29"/>
                  </a:lnTo>
                  <a:lnTo>
                    <a:pt x="153" y="29"/>
                  </a:lnTo>
                  <a:lnTo>
                    <a:pt x="187" y="30"/>
                  </a:lnTo>
                  <a:lnTo>
                    <a:pt x="222" y="30"/>
                  </a:lnTo>
                  <a:lnTo>
                    <a:pt x="262" y="32"/>
                  </a:lnTo>
                  <a:lnTo>
                    <a:pt x="301" y="32"/>
                  </a:lnTo>
                  <a:lnTo>
                    <a:pt x="342" y="32"/>
                  </a:lnTo>
                  <a:lnTo>
                    <a:pt x="385" y="33"/>
                  </a:lnTo>
                  <a:lnTo>
                    <a:pt x="429" y="33"/>
                  </a:lnTo>
                  <a:lnTo>
                    <a:pt x="474" y="33"/>
                  </a:lnTo>
                  <a:lnTo>
                    <a:pt x="519" y="34"/>
                  </a:lnTo>
                  <a:lnTo>
                    <a:pt x="564" y="34"/>
                  </a:lnTo>
                  <a:lnTo>
                    <a:pt x="610" y="35"/>
                  </a:lnTo>
                  <a:lnTo>
                    <a:pt x="655" y="35"/>
                  </a:lnTo>
                  <a:lnTo>
                    <a:pt x="700" y="36"/>
                  </a:lnTo>
                  <a:lnTo>
                    <a:pt x="743" y="37"/>
                  </a:lnTo>
                  <a:lnTo>
                    <a:pt x="786" y="37"/>
                  </a:lnTo>
                  <a:lnTo>
                    <a:pt x="827" y="39"/>
                  </a:lnTo>
                  <a:lnTo>
                    <a:pt x="868" y="40"/>
                  </a:lnTo>
                  <a:lnTo>
                    <a:pt x="906" y="41"/>
                  </a:lnTo>
                  <a:lnTo>
                    <a:pt x="943" y="42"/>
                  </a:lnTo>
                  <a:lnTo>
                    <a:pt x="976" y="43"/>
                  </a:lnTo>
                  <a:lnTo>
                    <a:pt x="1007" y="45"/>
                  </a:lnTo>
                  <a:lnTo>
                    <a:pt x="1036" y="47"/>
                  </a:lnTo>
                  <a:lnTo>
                    <a:pt x="1061" y="49"/>
                  </a:lnTo>
                  <a:lnTo>
                    <a:pt x="1085" y="50"/>
                  </a:lnTo>
                  <a:lnTo>
                    <a:pt x="1103" y="52"/>
                  </a:lnTo>
                  <a:lnTo>
                    <a:pt x="1104" y="52"/>
                  </a:lnTo>
                  <a:lnTo>
                    <a:pt x="1104" y="50"/>
                  </a:lnTo>
                  <a:lnTo>
                    <a:pt x="1105" y="49"/>
                  </a:lnTo>
                  <a:lnTo>
                    <a:pt x="1105" y="49"/>
                  </a:lnTo>
                  <a:lnTo>
                    <a:pt x="110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92" y="2693"/>
              <a:ext cx="124" cy="48"/>
            </a:xfrm>
            <a:custGeom>
              <a:avLst/>
              <a:gdLst>
                <a:gd name="T0" fmla="*/ 3 w 249"/>
                <a:gd name="T1" fmla="*/ 5 h 96"/>
                <a:gd name="T2" fmla="*/ 18 w 249"/>
                <a:gd name="T3" fmla="*/ 11 h 96"/>
                <a:gd name="T4" fmla="*/ 34 w 249"/>
                <a:gd name="T5" fmla="*/ 16 h 96"/>
                <a:gd name="T6" fmla="*/ 49 w 249"/>
                <a:gd name="T7" fmla="*/ 23 h 96"/>
                <a:gd name="T8" fmla="*/ 64 w 249"/>
                <a:gd name="T9" fmla="*/ 29 h 96"/>
                <a:gd name="T10" fmla="*/ 79 w 249"/>
                <a:gd name="T11" fmla="*/ 35 h 96"/>
                <a:gd name="T12" fmla="*/ 95 w 249"/>
                <a:gd name="T13" fmla="*/ 41 h 96"/>
                <a:gd name="T14" fmla="*/ 110 w 249"/>
                <a:gd name="T15" fmla="*/ 46 h 96"/>
                <a:gd name="T16" fmla="*/ 125 w 249"/>
                <a:gd name="T17" fmla="*/ 52 h 96"/>
                <a:gd name="T18" fmla="*/ 141 w 249"/>
                <a:gd name="T19" fmla="*/ 58 h 96"/>
                <a:gd name="T20" fmla="*/ 156 w 249"/>
                <a:gd name="T21" fmla="*/ 64 h 96"/>
                <a:gd name="T22" fmla="*/ 171 w 249"/>
                <a:gd name="T23" fmla="*/ 69 h 96"/>
                <a:gd name="T24" fmla="*/ 187 w 249"/>
                <a:gd name="T25" fmla="*/ 75 h 96"/>
                <a:gd name="T26" fmla="*/ 202 w 249"/>
                <a:gd name="T27" fmla="*/ 81 h 96"/>
                <a:gd name="T28" fmla="*/ 218 w 249"/>
                <a:gd name="T29" fmla="*/ 85 h 96"/>
                <a:gd name="T30" fmla="*/ 233 w 249"/>
                <a:gd name="T31" fmla="*/ 91 h 96"/>
                <a:gd name="T32" fmla="*/ 249 w 249"/>
                <a:gd name="T33" fmla="*/ 96 h 96"/>
                <a:gd name="T34" fmla="*/ 249 w 249"/>
                <a:gd name="T35" fmla="*/ 96 h 96"/>
                <a:gd name="T36" fmla="*/ 249 w 249"/>
                <a:gd name="T37" fmla="*/ 94 h 96"/>
                <a:gd name="T38" fmla="*/ 249 w 249"/>
                <a:gd name="T39" fmla="*/ 92 h 96"/>
                <a:gd name="T40" fmla="*/ 248 w 249"/>
                <a:gd name="T41" fmla="*/ 92 h 96"/>
                <a:gd name="T42" fmla="*/ 233 w 249"/>
                <a:gd name="T43" fmla="*/ 87 h 96"/>
                <a:gd name="T44" fmla="*/ 217 w 249"/>
                <a:gd name="T45" fmla="*/ 81 h 96"/>
                <a:gd name="T46" fmla="*/ 202 w 249"/>
                <a:gd name="T47" fmla="*/ 76 h 96"/>
                <a:gd name="T48" fmla="*/ 186 w 249"/>
                <a:gd name="T49" fmla="*/ 71 h 96"/>
                <a:gd name="T50" fmla="*/ 171 w 249"/>
                <a:gd name="T51" fmla="*/ 65 h 96"/>
                <a:gd name="T52" fmla="*/ 155 w 249"/>
                <a:gd name="T53" fmla="*/ 59 h 96"/>
                <a:gd name="T54" fmla="*/ 140 w 249"/>
                <a:gd name="T55" fmla="*/ 53 h 96"/>
                <a:gd name="T56" fmla="*/ 125 w 249"/>
                <a:gd name="T57" fmla="*/ 47 h 96"/>
                <a:gd name="T58" fmla="*/ 109 w 249"/>
                <a:gd name="T59" fmla="*/ 42 h 96"/>
                <a:gd name="T60" fmla="*/ 94 w 249"/>
                <a:gd name="T61" fmla="*/ 36 h 96"/>
                <a:gd name="T62" fmla="*/ 79 w 249"/>
                <a:gd name="T63" fmla="*/ 29 h 96"/>
                <a:gd name="T64" fmla="*/ 63 w 249"/>
                <a:gd name="T65" fmla="*/ 23 h 96"/>
                <a:gd name="T66" fmla="*/ 48 w 249"/>
                <a:gd name="T67" fmla="*/ 17 h 96"/>
                <a:gd name="T68" fmla="*/ 33 w 249"/>
                <a:gd name="T69" fmla="*/ 12 h 96"/>
                <a:gd name="T70" fmla="*/ 17 w 249"/>
                <a:gd name="T71" fmla="*/ 6 h 96"/>
                <a:gd name="T72" fmla="*/ 2 w 249"/>
                <a:gd name="T73" fmla="*/ 0 h 96"/>
                <a:gd name="T74" fmla="*/ 0 w 249"/>
                <a:gd name="T75" fmla="*/ 0 h 96"/>
                <a:gd name="T76" fmla="*/ 0 w 249"/>
                <a:gd name="T77" fmla="*/ 3 h 96"/>
                <a:gd name="T78" fmla="*/ 2 w 249"/>
                <a:gd name="T79" fmla="*/ 4 h 96"/>
                <a:gd name="T80" fmla="*/ 3 w 249"/>
                <a:gd name="T81" fmla="*/ 5 h 96"/>
                <a:gd name="T82" fmla="*/ 3 w 249"/>
                <a:gd name="T8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96">
                  <a:moveTo>
                    <a:pt x="3" y="5"/>
                  </a:moveTo>
                  <a:lnTo>
                    <a:pt x="18" y="11"/>
                  </a:lnTo>
                  <a:lnTo>
                    <a:pt x="34" y="16"/>
                  </a:lnTo>
                  <a:lnTo>
                    <a:pt x="49" y="23"/>
                  </a:lnTo>
                  <a:lnTo>
                    <a:pt x="64" y="29"/>
                  </a:lnTo>
                  <a:lnTo>
                    <a:pt x="79" y="35"/>
                  </a:lnTo>
                  <a:lnTo>
                    <a:pt x="95" y="41"/>
                  </a:lnTo>
                  <a:lnTo>
                    <a:pt x="110" y="46"/>
                  </a:lnTo>
                  <a:lnTo>
                    <a:pt x="125" y="52"/>
                  </a:lnTo>
                  <a:lnTo>
                    <a:pt x="141" y="58"/>
                  </a:lnTo>
                  <a:lnTo>
                    <a:pt x="156" y="64"/>
                  </a:lnTo>
                  <a:lnTo>
                    <a:pt x="171" y="69"/>
                  </a:lnTo>
                  <a:lnTo>
                    <a:pt x="187" y="75"/>
                  </a:lnTo>
                  <a:lnTo>
                    <a:pt x="202" y="81"/>
                  </a:lnTo>
                  <a:lnTo>
                    <a:pt x="218" y="85"/>
                  </a:lnTo>
                  <a:lnTo>
                    <a:pt x="233" y="91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2"/>
                  </a:lnTo>
                  <a:lnTo>
                    <a:pt x="248" y="92"/>
                  </a:lnTo>
                  <a:lnTo>
                    <a:pt x="233" y="87"/>
                  </a:lnTo>
                  <a:lnTo>
                    <a:pt x="217" y="81"/>
                  </a:lnTo>
                  <a:lnTo>
                    <a:pt x="202" y="76"/>
                  </a:lnTo>
                  <a:lnTo>
                    <a:pt x="186" y="71"/>
                  </a:lnTo>
                  <a:lnTo>
                    <a:pt x="171" y="65"/>
                  </a:lnTo>
                  <a:lnTo>
                    <a:pt x="155" y="59"/>
                  </a:lnTo>
                  <a:lnTo>
                    <a:pt x="140" y="53"/>
                  </a:lnTo>
                  <a:lnTo>
                    <a:pt x="125" y="47"/>
                  </a:lnTo>
                  <a:lnTo>
                    <a:pt x="109" y="42"/>
                  </a:lnTo>
                  <a:lnTo>
                    <a:pt x="94" y="36"/>
                  </a:lnTo>
                  <a:lnTo>
                    <a:pt x="79" y="29"/>
                  </a:lnTo>
                  <a:lnTo>
                    <a:pt x="63" y="23"/>
                  </a:lnTo>
                  <a:lnTo>
                    <a:pt x="48" y="17"/>
                  </a:lnTo>
                  <a:lnTo>
                    <a:pt x="33" y="12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71" y="2695"/>
              <a:ext cx="203" cy="51"/>
            </a:xfrm>
            <a:custGeom>
              <a:avLst/>
              <a:gdLst>
                <a:gd name="T0" fmla="*/ 404 w 407"/>
                <a:gd name="T1" fmla="*/ 0 h 102"/>
                <a:gd name="T2" fmla="*/ 378 w 407"/>
                <a:gd name="T3" fmla="*/ 5 h 102"/>
                <a:gd name="T4" fmla="*/ 354 w 407"/>
                <a:gd name="T5" fmla="*/ 10 h 102"/>
                <a:gd name="T6" fmla="*/ 329 w 407"/>
                <a:gd name="T7" fmla="*/ 16 h 102"/>
                <a:gd name="T8" fmla="*/ 303 w 407"/>
                <a:gd name="T9" fmla="*/ 20 h 102"/>
                <a:gd name="T10" fmla="*/ 278 w 407"/>
                <a:gd name="T11" fmla="*/ 26 h 102"/>
                <a:gd name="T12" fmla="*/ 253 w 407"/>
                <a:gd name="T13" fmla="*/ 31 h 102"/>
                <a:gd name="T14" fmla="*/ 227 w 407"/>
                <a:gd name="T15" fmla="*/ 35 h 102"/>
                <a:gd name="T16" fmla="*/ 202 w 407"/>
                <a:gd name="T17" fmla="*/ 40 h 102"/>
                <a:gd name="T18" fmla="*/ 177 w 407"/>
                <a:gd name="T19" fmla="*/ 46 h 102"/>
                <a:gd name="T20" fmla="*/ 151 w 407"/>
                <a:gd name="T21" fmla="*/ 52 h 102"/>
                <a:gd name="T22" fmla="*/ 127 w 407"/>
                <a:gd name="T23" fmla="*/ 56 h 102"/>
                <a:gd name="T24" fmla="*/ 102 w 407"/>
                <a:gd name="T25" fmla="*/ 62 h 102"/>
                <a:gd name="T26" fmla="*/ 76 w 407"/>
                <a:gd name="T27" fmla="*/ 68 h 102"/>
                <a:gd name="T28" fmla="*/ 52 w 407"/>
                <a:gd name="T29" fmla="*/ 75 h 102"/>
                <a:gd name="T30" fmla="*/ 27 w 407"/>
                <a:gd name="T31" fmla="*/ 81 h 102"/>
                <a:gd name="T32" fmla="*/ 3 w 407"/>
                <a:gd name="T33" fmla="*/ 88 h 102"/>
                <a:gd name="T34" fmla="*/ 0 w 407"/>
                <a:gd name="T35" fmla="*/ 92 h 102"/>
                <a:gd name="T36" fmla="*/ 0 w 407"/>
                <a:gd name="T37" fmla="*/ 96 h 102"/>
                <a:gd name="T38" fmla="*/ 2 w 407"/>
                <a:gd name="T39" fmla="*/ 100 h 102"/>
                <a:gd name="T40" fmla="*/ 5 w 407"/>
                <a:gd name="T41" fmla="*/ 102 h 102"/>
                <a:gd name="T42" fmla="*/ 30 w 407"/>
                <a:gd name="T43" fmla="*/ 98 h 102"/>
                <a:gd name="T44" fmla="*/ 56 w 407"/>
                <a:gd name="T45" fmla="*/ 93 h 102"/>
                <a:gd name="T46" fmla="*/ 80 w 407"/>
                <a:gd name="T47" fmla="*/ 87 h 102"/>
                <a:gd name="T48" fmla="*/ 105 w 407"/>
                <a:gd name="T49" fmla="*/ 83 h 102"/>
                <a:gd name="T50" fmla="*/ 131 w 407"/>
                <a:gd name="T51" fmla="*/ 77 h 102"/>
                <a:gd name="T52" fmla="*/ 156 w 407"/>
                <a:gd name="T53" fmla="*/ 71 h 102"/>
                <a:gd name="T54" fmla="*/ 181 w 407"/>
                <a:gd name="T55" fmla="*/ 65 h 102"/>
                <a:gd name="T56" fmla="*/ 206 w 407"/>
                <a:gd name="T57" fmla="*/ 58 h 102"/>
                <a:gd name="T58" fmla="*/ 231 w 407"/>
                <a:gd name="T59" fmla="*/ 53 h 102"/>
                <a:gd name="T60" fmla="*/ 256 w 407"/>
                <a:gd name="T61" fmla="*/ 47 h 102"/>
                <a:gd name="T62" fmla="*/ 282 w 407"/>
                <a:gd name="T63" fmla="*/ 40 h 102"/>
                <a:gd name="T64" fmla="*/ 306 w 407"/>
                <a:gd name="T65" fmla="*/ 34 h 102"/>
                <a:gd name="T66" fmla="*/ 331 w 407"/>
                <a:gd name="T67" fmla="*/ 27 h 102"/>
                <a:gd name="T68" fmla="*/ 357 w 407"/>
                <a:gd name="T69" fmla="*/ 20 h 102"/>
                <a:gd name="T70" fmla="*/ 381 w 407"/>
                <a:gd name="T71" fmla="*/ 15 h 102"/>
                <a:gd name="T72" fmla="*/ 406 w 407"/>
                <a:gd name="T73" fmla="*/ 8 h 102"/>
                <a:gd name="T74" fmla="*/ 407 w 407"/>
                <a:gd name="T75" fmla="*/ 7 h 102"/>
                <a:gd name="T76" fmla="*/ 407 w 407"/>
                <a:gd name="T77" fmla="*/ 3 h 102"/>
                <a:gd name="T78" fmla="*/ 406 w 407"/>
                <a:gd name="T79" fmla="*/ 1 h 102"/>
                <a:gd name="T80" fmla="*/ 404 w 407"/>
                <a:gd name="T81" fmla="*/ 0 h 102"/>
                <a:gd name="T82" fmla="*/ 404 w 407"/>
                <a:gd name="T8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7" h="102">
                  <a:moveTo>
                    <a:pt x="404" y="0"/>
                  </a:moveTo>
                  <a:lnTo>
                    <a:pt x="378" y="5"/>
                  </a:lnTo>
                  <a:lnTo>
                    <a:pt x="354" y="10"/>
                  </a:lnTo>
                  <a:lnTo>
                    <a:pt x="329" y="16"/>
                  </a:lnTo>
                  <a:lnTo>
                    <a:pt x="303" y="20"/>
                  </a:lnTo>
                  <a:lnTo>
                    <a:pt x="278" y="26"/>
                  </a:lnTo>
                  <a:lnTo>
                    <a:pt x="253" y="31"/>
                  </a:lnTo>
                  <a:lnTo>
                    <a:pt x="227" y="35"/>
                  </a:lnTo>
                  <a:lnTo>
                    <a:pt x="202" y="40"/>
                  </a:lnTo>
                  <a:lnTo>
                    <a:pt x="177" y="46"/>
                  </a:lnTo>
                  <a:lnTo>
                    <a:pt x="151" y="52"/>
                  </a:lnTo>
                  <a:lnTo>
                    <a:pt x="127" y="56"/>
                  </a:lnTo>
                  <a:lnTo>
                    <a:pt x="102" y="62"/>
                  </a:lnTo>
                  <a:lnTo>
                    <a:pt x="76" y="68"/>
                  </a:lnTo>
                  <a:lnTo>
                    <a:pt x="52" y="75"/>
                  </a:lnTo>
                  <a:lnTo>
                    <a:pt x="27" y="81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30" y="98"/>
                  </a:lnTo>
                  <a:lnTo>
                    <a:pt x="56" y="93"/>
                  </a:lnTo>
                  <a:lnTo>
                    <a:pt x="80" y="87"/>
                  </a:lnTo>
                  <a:lnTo>
                    <a:pt x="105" y="83"/>
                  </a:lnTo>
                  <a:lnTo>
                    <a:pt x="131" y="77"/>
                  </a:lnTo>
                  <a:lnTo>
                    <a:pt x="156" y="71"/>
                  </a:lnTo>
                  <a:lnTo>
                    <a:pt x="181" y="65"/>
                  </a:lnTo>
                  <a:lnTo>
                    <a:pt x="206" y="58"/>
                  </a:lnTo>
                  <a:lnTo>
                    <a:pt x="231" y="53"/>
                  </a:lnTo>
                  <a:lnTo>
                    <a:pt x="256" y="47"/>
                  </a:lnTo>
                  <a:lnTo>
                    <a:pt x="282" y="40"/>
                  </a:lnTo>
                  <a:lnTo>
                    <a:pt x="306" y="34"/>
                  </a:lnTo>
                  <a:lnTo>
                    <a:pt x="331" y="27"/>
                  </a:lnTo>
                  <a:lnTo>
                    <a:pt x="357" y="20"/>
                  </a:lnTo>
                  <a:lnTo>
                    <a:pt x="381" y="15"/>
                  </a:lnTo>
                  <a:lnTo>
                    <a:pt x="406" y="8"/>
                  </a:lnTo>
                  <a:lnTo>
                    <a:pt x="407" y="7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14" y="2656"/>
              <a:ext cx="48" cy="18"/>
            </a:xfrm>
            <a:custGeom>
              <a:avLst/>
              <a:gdLst>
                <a:gd name="T0" fmla="*/ 4 w 95"/>
                <a:gd name="T1" fmla="*/ 6 h 36"/>
                <a:gd name="T2" fmla="*/ 16 w 95"/>
                <a:gd name="T3" fmla="*/ 9 h 36"/>
                <a:gd name="T4" fmla="*/ 26 w 95"/>
                <a:gd name="T5" fmla="*/ 11 h 36"/>
                <a:gd name="T6" fmla="*/ 36 w 95"/>
                <a:gd name="T7" fmla="*/ 15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2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3 h 36"/>
                <a:gd name="T24" fmla="*/ 93 w 95"/>
                <a:gd name="T25" fmla="*/ 30 h 36"/>
                <a:gd name="T26" fmla="*/ 83 w 95"/>
                <a:gd name="T27" fmla="*/ 25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10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2 h 36"/>
                <a:gd name="T40" fmla="*/ 1 w 95"/>
                <a:gd name="T41" fmla="*/ 0 h 36"/>
                <a:gd name="T42" fmla="*/ 0 w 95"/>
                <a:gd name="T43" fmla="*/ 2 h 36"/>
                <a:gd name="T44" fmla="*/ 0 w 95"/>
                <a:gd name="T45" fmla="*/ 3 h 36"/>
                <a:gd name="T46" fmla="*/ 2 w 95"/>
                <a:gd name="T47" fmla="*/ 5 h 36"/>
                <a:gd name="T48" fmla="*/ 4 w 95"/>
                <a:gd name="T49" fmla="*/ 6 h 36"/>
                <a:gd name="T50" fmla="*/ 4 w 95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6"/>
                  </a:moveTo>
                  <a:lnTo>
                    <a:pt x="16" y="9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10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03" y="2638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2 h 36"/>
                <a:gd name="T20" fmla="*/ 99 w 160"/>
                <a:gd name="T21" fmla="*/ 32 h 36"/>
                <a:gd name="T22" fmla="*/ 110 w 160"/>
                <a:gd name="T23" fmla="*/ 31 h 36"/>
                <a:gd name="T24" fmla="*/ 121 w 160"/>
                <a:gd name="T25" fmla="*/ 31 h 36"/>
                <a:gd name="T26" fmla="*/ 132 w 160"/>
                <a:gd name="T27" fmla="*/ 28 h 36"/>
                <a:gd name="T28" fmla="*/ 143 w 160"/>
                <a:gd name="T29" fmla="*/ 26 h 36"/>
                <a:gd name="T30" fmla="*/ 152 w 160"/>
                <a:gd name="T31" fmla="*/ 23 h 36"/>
                <a:gd name="T32" fmla="*/ 159 w 160"/>
                <a:gd name="T33" fmla="*/ 18 h 36"/>
                <a:gd name="T34" fmla="*/ 160 w 160"/>
                <a:gd name="T35" fmla="*/ 13 h 36"/>
                <a:gd name="T36" fmla="*/ 158 w 160"/>
                <a:gd name="T37" fmla="*/ 9 h 36"/>
                <a:gd name="T38" fmla="*/ 154 w 160"/>
                <a:gd name="T39" fmla="*/ 4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2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8 h 36"/>
                <a:gd name="T64" fmla="*/ 35 w 160"/>
                <a:gd name="T65" fmla="*/ 19 h 36"/>
                <a:gd name="T66" fmla="*/ 26 w 160"/>
                <a:gd name="T67" fmla="*/ 21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6 h 36"/>
                <a:gd name="T74" fmla="*/ 0 w 160"/>
                <a:gd name="T75" fmla="*/ 28 h 36"/>
                <a:gd name="T76" fmla="*/ 2 w 160"/>
                <a:gd name="T77" fmla="*/ 32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8"/>
                  </a:lnTo>
                  <a:lnTo>
                    <a:pt x="35" y="19"/>
                  </a:lnTo>
                  <a:lnTo>
                    <a:pt x="26" y="21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98" y="264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6 w 97"/>
                <a:gd name="T5" fmla="*/ 11 h 36"/>
                <a:gd name="T6" fmla="*/ 37 w 97"/>
                <a:gd name="T7" fmla="*/ 14 h 36"/>
                <a:gd name="T8" fmla="*/ 47 w 97"/>
                <a:gd name="T9" fmla="*/ 19 h 36"/>
                <a:gd name="T10" fmla="*/ 57 w 97"/>
                <a:gd name="T11" fmla="*/ 24 h 36"/>
                <a:gd name="T12" fmla="*/ 69 w 97"/>
                <a:gd name="T13" fmla="*/ 28 h 36"/>
                <a:gd name="T14" fmla="*/ 79 w 97"/>
                <a:gd name="T15" fmla="*/ 32 h 36"/>
                <a:gd name="T16" fmla="*/ 90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5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1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7 w 97"/>
                <a:gd name="T35" fmla="*/ 7 h 36"/>
                <a:gd name="T36" fmla="*/ 25 w 97"/>
                <a:gd name="T37" fmla="*/ 4 h 36"/>
                <a:gd name="T38" fmla="*/ 12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2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9"/>
                  </a:lnTo>
                  <a:lnTo>
                    <a:pt x="57" y="24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7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7" y="2623"/>
              <a:ext cx="81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4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70 w 160"/>
                <a:gd name="T15" fmla="*/ 33 h 35"/>
                <a:gd name="T16" fmla="*/ 79 w 160"/>
                <a:gd name="T17" fmla="*/ 32 h 35"/>
                <a:gd name="T18" fmla="*/ 89 w 160"/>
                <a:gd name="T19" fmla="*/ 31 h 35"/>
                <a:gd name="T20" fmla="*/ 99 w 160"/>
                <a:gd name="T21" fmla="*/ 31 h 35"/>
                <a:gd name="T22" fmla="*/ 111 w 160"/>
                <a:gd name="T23" fmla="*/ 31 h 35"/>
                <a:gd name="T24" fmla="*/ 121 w 160"/>
                <a:gd name="T25" fmla="*/ 30 h 35"/>
                <a:gd name="T26" fmla="*/ 132 w 160"/>
                <a:gd name="T27" fmla="*/ 28 h 35"/>
                <a:gd name="T28" fmla="*/ 143 w 160"/>
                <a:gd name="T29" fmla="*/ 26 h 35"/>
                <a:gd name="T30" fmla="*/ 152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9 w 160"/>
                <a:gd name="T37" fmla="*/ 9 h 35"/>
                <a:gd name="T38" fmla="*/ 154 w 160"/>
                <a:gd name="T39" fmla="*/ 4 h 35"/>
                <a:gd name="T40" fmla="*/ 151 w 160"/>
                <a:gd name="T41" fmla="*/ 2 h 35"/>
                <a:gd name="T42" fmla="*/ 141 w 160"/>
                <a:gd name="T43" fmla="*/ 0 h 35"/>
                <a:gd name="T44" fmla="*/ 131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9 w 160"/>
                <a:gd name="T51" fmla="*/ 5 h 35"/>
                <a:gd name="T52" fmla="*/ 89 w 160"/>
                <a:gd name="T53" fmla="*/ 8 h 35"/>
                <a:gd name="T54" fmla="*/ 78 w 160"/>
                <a:gd name="T55" fmla="*/ 10 h 35"/>
                <a:gd name="T56" fmla="*/ 69 w 160"/>
                <a:gd name="T57" fmla="*/ 12 h 35"/>
                <a:gd name="T58" fmla="*/ 61 w 160"/>
                <a:gd name="T59" fmla="*/ 15 h 35"/>
                <a:gd name="T60" fmla="*/ 52 w 160"/>
                <a:gd name="T61" fmla="*/ 16 h 35"/>
                <a:gd name="T62" fmla="*/ 44 w 160"/>
                <a:gd name="T63" fmla="*/ 18 h 35"/>
                <a:gd name="T64" fmla="*/ 36 w 160"/>
                <a:gd name="T65" fmla="*/ 19 h 35"/>
                <a:gd name="T66" fmla="*/ 26 w 160"/>
                <a:gd name="T67" fmla="*/ 22 h 35"/>
                <a:gd name="T68" fmla="*/ 18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7 h 35"/>
                <a:gd name="T76" fmla="*/ 2 w 160"/>
                <a:gd name="T77" fmla="*/ 31 h 35"/>
                <a:gd name="T78" fmla="*/ 5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4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9" y="31"/>
                  </a:lnTo>
                  <a:lnTo>
                    <a:pt x="99" y="31"/>
                  </a:lnTo>
                  <a:lnTo>
                    <a:pt x="111" y="31"/>
                  </a:lnTo>
                  <a:lnTo>
                    <a:pt x="121" y="30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9" y="9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9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6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83" y="2626"/>
              <a:ext cx="48" cy="18"/>
            </a:xfrm>
            <a:custGeom>
              <a:avLst/>
              <a:gdLst>
                <a:gd name="T0" fmla="*/ 5 w 97"/>
                <a:gd name="T1" fmla="*/ 4 h 34"/>
                <a:gd name="T2" fmla="*/ 16 w 97"/>
                <a:gd name="T3" fmla="*/ 6 h 34"/>
                <a:gd name="T4" fmla="*/ 27 w 97"/>
                <a:gd name="T5" fmla="*/ 10 h 34"/>
                <a:gd name="T6" fmla="*/ 38 w 97"/>
                <a:gd name="T7" fmla="*/ 13 h 34"/>
                <a:gd name="T8" fmla="*/ 48 w 97"/>
                <a:gd name="T9" fmla="*/ 17 h 34"/>
                <a:gd name="T10" fmla="*/ 59 w 97"/>
                <a:gd name="T11" fmla="*/ 21 h 34"/>
                <a:gd name="T12" fmla="*/ 69 w 97"/>
                <a:gd name="T13" fmla="*/ 26 h 34"/>
                <a:gd name="T14" fmla="*/ 80 w 97"/>
                <a:gd name="T15" fmla="*/ 31 h 34"/>
                <a:gd name="T16" fmla="*/ 90 w 97"/>
                <a:gd name="T17" fmla="*/ 34 h 34"/>
                <a:gd name="T18" fmla="*/ 95 w 97"/>
                <a:gd name="T19" fmla="*/ 34 h 34"/>
                <a:gd name="T20" fmla="*/ 97 w 97"/>
                <a:gd name="T21" fmla="*/ 33 h 34"/>
                <a:gd name="T22" fmla="*/ 96 w 97"/>
                <a:gd name="T23" fmla="*/ 31 h 34"/>
                <a:gd name="T24" fmla="*/ 93 w 97"/>
                <a:gd name="T25" fmla="*/ 28 h 34"/>
                <a:gd name="T26" fmla="*/ 83 w 97"/>
                <a:gd name="T27" fmla="*/ 23 h 34"/>
                <a:gd name="T28" fmla="*/ 72 w 97"/>
                <a:gd name="T29" fmla="*/ 17 h 34"/>
                <a:gd name="T30" fmla="*/ 61 w 97"/>
                <a:gd name="T31" fmla="*/ 12 h 34"/>
                <a:gd name="T32" fmla="*/ 50 w 97"/>
                <a:gd name="T33" fmla="*/ 9 h 34"/>
                <a:gd name="T34" fmla="*/ 37 w 97"/>
                <a:gd name="T35" fmla="*/ 5 h 34"/>
                <a:gd name="T36" fmla="*/ 25 w 97"/>
                <a:gd name="T37" fmla="*/ 3 h 34"/>
                <a:gd name="T38" fmla="*/ 13 w 97"/>
                <a:gd name="T39" fmla="*/ 1 h 34"/>
                <a:gd name="T40" fmla="*/ 1 w 97"/>
                <a:gd name="T41" fmla="*/ 0 h 34"/>
                <a:gd name="T42" fmla="*/ 0 w 97"/>
                <a:gd name="T43" fmla="*/ 1 h 34"/>
                <a:gd name="T44" fmla="*/ 0 w 97"/>
                <a:gd name="T45" fmla="*/ 2 h 34"/>
                <a:gd name="T46" fmla="*/ 2 w 97"/>
                <a:gd name="T47" fmla="*/ 3 h 34"/>
                <a:gd name="T48" fmla="*/ 5 w 97"/>
                <a:gd name="T49" fmla="*/ 4 h 34"/>
                <a:gd name="T50" fmla="*/ 5 w 9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8" y="13"/>
                  </a:lnTo>
                  <a:lnTo>
                    <a:pt x="48" y="17"/>
                  </a:lnTo>
                  <a:lnTo>
                    <a:pt x="59" y="21"/>
                  </a:lnTo>
                  <a:lnTo>
                    <a:pt x="69" y="26"/>
                  </a:lnTo>
                  <a:lnTo>
                    <a:pt x="80" y="31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3" y="23"/>
                  </a:lnTo>
                  <a:lnTo>
                    <a:pt x="72" y="17"/>
                  </a:lnTo>
                  <a:lnTo>
                    <a:pt x="61" y="12"/>
                  </a:lnTo>
                  <a:lnTo>
                    <a:pt x="50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72" y="2607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2 h 37"/>
                <a:gd name="T24" fmla="*/ 120 w 159"/>
                <a:gd name="T25" fmla="*/ 32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4 h 37"/>
                <a:gd name="T32" fmla="*/ 158 w 159"/>
                <a:gd name="T33" fmla="*/ 19 h 37"/>
                <a:gd name="T34" fmla="*/ 159 w 159"/>
                <a:gd name="T35" fmla="*/ 15 h 37"/>
                <a:gd name="T36" fmla="*/ 158 w 159"/>
                <a:gd name="T37" fmla="*/ 10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2 h 37"/>
                <a:gd name="T44" fmla="*/ 131 w 159"/>
                <a:gd name="T45" fmla="*/ 0 h 37"/>
                <a:gd name="T46" fmla="*/ 119 w 159"/>
                <a:gd name="T47" fmla="*/ 2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9 h 37"/>
                <a:gd name="T54" fmla="*/ 78 w 159"/>
                <a:gd name="T55" fmla="*/ 12 h 37"/>
                <a:gd name="T56" fmla="*/ 68 w 159"/>
                <a:gd name="T57" fmla="*/ 14 h 37"/>
                <a:gd name="T58" fmla="*/ 60 w 159"/>
                <a:gd name="T59" fmla="*/ 15 h 37"/>
                <a:gd name="T60" fmla="*/ 51 w 159"/>
                <a:gd name="T61" fmla="*/ 18 h 37"/>
                <a:gd name="T62" fmla="*/ 43 w 159"/>
                <a:gd name="T63" fmla="*/ 19 h 37"/>
                <a:gd name="T64" fmla="*/ 35 w 159"/>
                <a:gd name="T65" fmla="*/ 21 h 37"/>
                <a:gd name="T66" fmla="*/ 26 w 159"/>
                <a:gd name="T67" fmla="*/ 22 h 37"/>
                <a:gd name="T68" fmla="*/ 18 w 159"/>
                <a:gd name="T69" fmla="*/ 25 h 37"/>
                <a:gd name="T70" fmla="*/ 10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2"/>
                  </a:lnTo>
                  <a:lnTo>
                    <a:pt x="120" y="32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4"/>
                  </a:lnTo>
                  <a:lnTo>
                    <a:pt x="158" y="19"/>
                  </a:lnTo>
                  <a:lnTo>
                    <a:pt x="159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2"/>
                  </a:lnTo>
                  <a:lnTo>
                    <a:pt x="131" y="0"/>
                  </a:lnTo>
                  <a:lnTo>
                    <a:pt x="119" y="2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6" y="22"/>
                  </a:lnTo>
                  <a:lnTo>
                    <a:pt x="18" y="25"/>
                  </a:lnTo>
                  <a:lnTo>
                    <a:pt x="10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67" y="2611"/>
              <a:ext cx="48" cy="18"/>
            </a:xfrm>
            <a:custGeom>
              <a:avLst/>
              <a:gdLst>
                <a:gd name="T0" fmla="*/ 5 w 96"/>
                <a:gd name="T1" fmla="*/ 4 h 34"/>
                <a:gd name="T2" fmla="*/ 16 w 96"/>
                <a:gd name="T3" fmla="*/ 6 h 34"/>
                <a:gd name="T4" fmla="*/ 27 w 96"/>
                <a:gd name="T5" fmla="*/ 10 h 34"/>
                <a:gd name="T6" fmla="*/ 37 w 96"/>
                <a:gd name="T7" fmla="*/ 13 h 34"/>
                <a:gd name="T8" fmla="*/ 48 w 96"/>
                <a:gd name="T9" fmla="*/ 17 h 34"/>
                <a:gd name="T10" fmla="*/ 58 w 96"/>
                <a:gd name="T11" fmla="*/ 21 h 34"/>
                <a:gd name="T12" fmla="*/ 68 w 96"/>
                <a:gd name="T13" fmla="*/ 26 h 34"/>
                <a:gd name="T14" fmla="*/ 79 w 96"/>
                <a:gd name="T15" fmla="*/ 31 h 34"/>
                <a:gd name="T16" fmla="*/ 90 w 96"/>
                <a:gd name="T17" fmla="*/ 34 h 34"/>
                <a:gd name="T18" fmla="*/ 94 w 96"/>
                <a:gd name="T19" fmla="*/ 34 h 34"/>
                <a:gd name="T20" fmla="*/ 96 w 96"/>
                <a:gd name="T21" fmla="*/ 33 h 34"/>
                <a:gd name="T22" fmla="*/ 96 w 96"/>
                <a:gd name="T23" fmla="*/ 31 h 34"/>
                <a:gd name="T24" fmla="*/ 93 w 96"/>
                <a:gd name="T25" fmla="*/ 28 h 34"/>
                <a:gd name="T26" fmla="*/ 82 w 96"/>
                <a:gd name="T27" fmla="*/ 23 h 34"/>
                <a:gd name="T28" fmla="*/ 71 w 96"/>
                <a:gd name="T29" fmla="*/ 17 h 34"/>
                <a:gd name="T30" fmla="*/ 60 w 96"/>
                <a:gd name="T31" fmla="*/ 12 h 34"/>
                <a:gd name="T32" fmla="*/ 49 w 96"/>
                <a:gd name="T33" fmla="*/ 9 h 34"/>
                <a:gd name="T34" fmla="*/ 37 w 96"/>
                <a:gd name="T35" fmla="*/ 5 h 34"/>
                <a:gd name="T36" fmla="*/ 25 w 96"/>
                <a:gd name="T37" fmla="*/ 3 h 34"/>
                <a:gd name="T38" fmla="*/ 13 w 96"/>
                <a:gd name="T39" fmla="*/ 1 h 34"/>
                <a:gd name="T40" fmla="*/ 2 w 96"/>
                <a:gd name="T41" fmla="*/ 0 h 34"/>
                <a:gd name="T42" fmla="*/ 0 w 96"/>
                <a:gd name="T43" fmla="*/ 0 h 34"/>
                <a:gd name="T44" fmla="*/ 0 w 96"/>
                <a:gd name="T45" fmla="*/ 2 h 34"/>
                <a:gd name="T46" fmla="*/ 3 w 96"/>
                <a:gd name="T47" fmla="*/ 3 h 34"/>
                <a:gd name="T48" fmla="*/ 5 w 96"/>
                <a:gd name="T49" fmla="*/ 4 h 34"/>
                <a:gd name="T50" fmla="*/ 5 w 96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8" y="17"/>
                  </a:lnTo>
                  <a:lnTo>
                    <a:pt x="58" y="21"/>
                  </a:lnTo>
                  <a:lnTo>
                    <a:pt x="68" y="26"/>
                  </a:lnTo>
                  <a:lnTo>
                    <a:pt x="79" y="31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6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2" y="23"/>
                  </a:lnTo>
                  <a:lnTo>
                    <a:pt x="71" y="17"/>
                  </a:lnTo>
                  <a:lnTo>
                    <a:pt x="60" y="12"/>
                  </a:lnTo>
                  <a:lnTo>
                    <a:pt x="49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56" y="2592"/>
              <a:ext cx="80" cy="19"/>
            </a:xfrm>
            <a:custGeom>
              <a:avLst/>
              <a:gdLst>
                <a:gd name="T0" fmla="*/ 7 w 159"/>
                <a:gd name="T1" fmla="*/ 36 h 36"/>
                <a:gd name="T2" fmla="*/ 16 w 159"/>
                <a:gd name="T3" fmla="*/ 36 h 36"/>
                <a:gd name="T4" fmla="*/ 24 w 159"/>
                <a:gd name="T5" fmla="*/ 36 h 36"/>
                <a:gd name="T6" fmla="*/ 33 w 159"/>
                <a:gd name="T7" fmla="*/ 36 h 36"/>
                <a:gd name="T8" fmla="*/ 42 w 159"/>
                <a:gd name="T9" fmla="*/ 36 h 36"/>
                <a:gd name="T10" fmla="*/ 50 w 159"/>
                <a:gd name="T11" fmla="*/ 35 h 36"/>
                <a:gd name="T12" fmla="*/ 60 w 159"/>
                <a:gd name="T13" fmla="*/ 34 h 36"/>
                <a:gd name="T14" fmla="*/ 68 w 159"/>
                <a:gd name="T15" fmla="*/ 34 h 36"/>
                <a:gd name="T16" fmla="*/ 77 w 159"/>
                <a:gd name="T17" fmla="*/ 33 h 36"/>
                <a:gd name="T18" fmla="*/ 86 w 159"/>
                <a:gd name="T19" fmla="*/ 32 h 36"/>
                <a:gd name="T20" fmla="*/ 96 w 159"/>
                <a:gd name="T21" fmla="*/ 32 h 36"/>
                <a:gd name="T22" fmla="*/ 108 w 159"/>
                <a:gd name="T23" fmla="*/ 31 h 36"/>
                <a:gd name="T24" fmla="*/ 119 w 159"/>
                <a:gd name="T25" fmla="*/ 31 h 36"/>
                <a:gd name="T26" fmla="*/ 130 w 159"/>
                <a:gd name="T27" fmla="*/ 28 h 36"/>
                <a:gd name="T28" fmla="*/ 140 w 159"/>
                <a:gd name="T29" fmla="*/ 26 h 36"/>
                <a:gd name="T30" fmla="*/ 149 w 159"/>
                <a:gd name="T31" fmla="*/ 23 h 36"/>
                <a:gd name="T32" fmla="*/ 158 w 159"/>
                <a:gd name="T33" fmla="*/ 18 h 36"/>
                <a:gd name="T34" fmla="*/ 159 w 159"/>
                <a:gd name="T35" fmla="*/ 13 h 36"/>
                <a:gd name="T36" fmla="*/ 156 w 159"/>
                <a:gd name="T37" fmla="*/ 9 h 36"/>
                <a:gd name="T38" fmla="*/ 153 w 159"/>
                <a:gd name="T39" fmla="*/ 4 h 36"/>
                <a:gd name="T40" fmla="*/ 148 w 159"/>
                <a:gd name="T41" fmla="*/ 2 h 36"/>
                <a:gd name="T42" fmla="*/ 138 w 159"/>
                <a:gd name="T43" fmla="*/ 0 h 36"/>
                <a:gd name="T44" fmla="*/ 129 w 159"/>
                <a:gd name="T45" fmla="*/ 0 h 36"/>
                <a:gd name="T46" fmla="*/ 117 w 159"/>
                <a:gd name="T47" fmla="*/ 1 h 36"/>
                <a:gd name="T48" fmla="*/ 107 w 159"/>
                <a:gd name="T49" fmla="*/ 3 h 36"/>
                <a:gd name="T50" fmla="*/ 96 w 159"/>
                <a:gd name="T51" fmla="*/ 5 h 36"/>
                <a:gd name="T52" fmla="*/ 86 w 159"/>
                <a:gd name="T53" fmla="*/ 8 h 36"/>
                <a:gd name="T54" fmla="*/ 76 w 159"/>
                <a:gd name="T55" fmla="*/ 10 h 36"/>
                <a:gd name="T56" fmla="*/ 66 w 159"/>
                <a:gd name="T57" fmla="*/ 12 h 36"/>
                <a:gd name="T58" fmla="*/ 58 w 159"/>
                <a:gd name="T59" fmla="*/ 15 h 36"/>
                <a:gd name="T60" fmla="*/ 50 w 159"/>
                <a:gd name="T61" fmla="*/ 16 h 36"/>
                <a:gd name="T62" fmla="*/ 42 w 159"/>
                <a:gd name="T63" fmla="*/ 18 h 36"/>
                <a:gd name="T64" fmla="*/ 34 w 159"/>
                <a:gd name="T65" fmla="*/ 19 h 36"/>
                <a:gd name="T66" fmla="*/ 25 w 159"/>
                <a:gd name="T67" fmla="*/ 21 h 36"/>
                <a:gd name="T68" fmla="*/ 17 w 159"/>
                <a:gd name="T69" fmla="*/ 23 h 36"/>
                <a:gd name="T70" fmla="*/ 9 w 159"/>
                <a:gd name="T71" fmla="*/ 25 h 36"/>
                <a:gd name="T72" fmla="*/ 1 w 159"/>
                <a:gd name="T73" fmla="*/ 26 h 36"/>
                <a:gd name="T74" fmla="*/ 0 w 159"/>
                <a:gd name="T75" fmla="*/ 28 h 36"/>
                <a:gd name="T76" fmla="*/ 1 w 159"/>
                <a:gd name="T77" fmla="*/ 32 h 36"/>
                <a:gd name="T78" fmla="*/ 3 w 159"/>
                <a:gd name="T79" fmla="*/ 35 h 36"/>
                <a:gd name="T80" fmla="*/ 7 w 159"/>
                <a:gd name="T81" fmla="*/ 36 h 36"/>
                <a:gd name="T82" fmla="*/ 7 w 159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6">
                  <a:moveTo>
                    <a:pt x="7" y="36"/>
                  </a:moveTo>
                  <a:lnTo>
                    <a:pt x="16" y="36"/>
                  </a:lnTo>
                  <a:lnTo>
                    <a:pt x="24" y="36"/>
                  </a:lnTo>
                  <a:lnTo>
                    <a:pt x="33" y="36"/>
                  </a:lnTo>
                  <a:lnTo>
                    <a:pt x="42" y="36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2"/>
                  </a:lnTo>
                  <a:lnTo>
                    <a:pt x="96" y="32"/>
                  </a:lnTo>
                  <a:lnTo>
                    <a:pt x="108" y="31"/>
                  </a:lnTo>
                  <a:lnTo>
                    <a:pt x="119" y="31"/>
                  </a:lnTo>
                  <a:lnTo>
                    <a:pt x="130" y="28"/>
                  </a:lnTo>
                  <a:lnTo>
                    <a:pt x="140" y="26"/>
                  </a:lnTo>
                  <a:lnTo>
                    <a:pt x="149" y="23"/>
                  </a:lnTo>
                  <a:lnTo>
                    <a:pt x="158" y="18"/>
                  </a:lnTo>
                  <a:lnTo>
                    <a:pt x="159" y="13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7" y="1"/>
                  </a:lnTo>
                  <a:lnTo>
                    <a:pt x="107" y="3"/>
                  </a:lnTo>
                  <a:lnTo>
                    <a:pt x="96" y="5"/>
                  </a:lnTo>
                  <a:lnTo>
                    <a:pt x="86" y="8"/>
                  </a:lnTo>
                  <a:lnTo>
                    <a:pt x="76" y="10"/>
                  </a:lnTo>
                  <a:lnTo>
                    <a:pt x="66" y="12"/>
                  </a:lnTo>
                  <a:lnTo>
                    <a:pt x="58" y="15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5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50" y="2596"/>
              <a:ext cx="49" cy="18"/>
            </a:xfrm>
            <a:custGeom>
              <a:avLst/>
              <a:gdLst>
                <a:gd name="T0" fmla="*/ 5 w 97"/>
                <a:gd name="T1" fmla="*/ 6 h 36"/>
                <a:gd name="T2" fmla="*/ 17 w 97"/>
                <a:gd name="T3" fmla="*/ 9 h 36"/>
                <a:gd name="T4" fmla="*/ 28 w 97"/>
                <a:gd name="T5" fmla="*/ 11 h 36"/>
                <a:gd name="T6" fmla="*/ 39 w 97"/>
                <a:gd name="T7" fmla="*/ 15 h 36"/>
                <a:gd name="T8" fmla="*/ 49 w 97"/>
                <a:gd name="T9" fmla="*/ 19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2 h 36"/>
                <a:gd name="T16" fmla="*/ 92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4 w 97"/>
                <a:gd name="T25" fmla="*/ 30 h 36"/>
                <a:gd name="T26" fmla="*/ 83 w 97"/>
                <a:gd name="T27" fmla="*/ 25 h 36"/>
                <a:gd name="T28" fmla="*/ 73 w 97"/>
                <a:gd name="T29" fmla="*/ 19 h 36"/>
                <a:gd name="T30" fmla="*/ 62 w 97"/>
                <a:gd name="T31" fmla="*/ 14 h 36"/>
                <a:gd name="T32" fmla="*/ 50 w 97"/>
                <a:gd name="T33" fmla="*/ 10 h 36"/>
                <a:gd name="T34" fmla="*/ 39 w 97"/>
                <a:gd name="T35" fmla="*/ 7 h 36"/>
                <a:gd name="T36" fmla="*/ 26 w 97"/>
                <a:gd name="T37" fmla="*/ 4 h 36"/>
                <a:gd name="T38" fmla="*/ 14 w 97"/>
                <a:gd name="T39" fmla="*/ 2 h 36"/>
                <a:gd name="T40" fmla="*/ 2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3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7" y="9"/>
                  </a:lnTo>
                  <a:lnTo>
                    <a:pt x="28" y="11"/>
                  </a:lnTo>
                  <a:lnTo>
                    <a:pt x="39" y="15"/>
                  </a:lnTo>
                  <a:lnTo>
                    <a:pt x="49" y="19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2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83" y="25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0" y="10"/>
                  </a:lnTo>
                  <a:lnTo>
                    <a:pt x="39" y="7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40" y="2577"/>
              <a:ext cx="80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2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69 w 160"/>
                <a:gd name="T15" fmla="*/ 33 h 35"/>
                <a:gd name="T16" fmla="*/ 78 w 160"/>
                <a:gd name="T17" fmla="*/ 32 h 35"/>
                <a:gd name="T18" fmla="*/ 87 w 160"/>
                <a:gd name="T19" fmla="*/ 31 h 35"/>
                <a:gd name="T20" fmla="*/ 98 w 160"/>
                <a:gd name="T21" fmla="*/ 31 h 35"/>
                <a:gd name="T22" fmla="*/ 109 w 160"/>
                <a:gd name="T23" fmla="*/ 31 h 35"/>
                <a:gd name="T24" fmla="*/ 121 w 160"/>
                <a:gd name="T25" fmla="*/ 30 h 35"/>
                <a:gd name="T26" fmla="*/ 131 w 160"/>
                <a:gd name="T27" fmla="*/ 28 h 35"/>
                <a:gd name="T28" fmla="*/ 141 w 160"/>
                <a:gd name="T29" fmla="*/ 26 h 35"/>
                <a:gd name="T30" fmla="*/ 151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8 w 160"/>
                <a:gd name="T37" fmla="*/ 9 h 35"/>
                <a:gd name="T38" fmla="*/ 154 w 160"/>
                <a:gd name="T39" fmla="*/ 4 h 35"/>
                <a:gd name="T40" fmla="*/ 150 w 160"/>
                <a:gd name="T41" fmla="*/ 2 h 35"/>
                <a:gd name="T42" fmla="*/ 140 w 160"/>
                <a:gd name="T43" fmla="*/ 0 h 35"/>
                <a:gd name="T44" fmla="*/ 130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8 w 160"/>
                <a:gd name="T51" fmla="*/ 5 h 35"/>
                <a:gd name="T52" fmla="*/ 87 w 160"/>
                <a:gd name="T53" fmla="*/ 8 h 35"/>
                <a:gd name="T54" fmla="*/ 77 w 160"/>
                <a:gd name="T55" fmla="*/ 10 h 35"/>
                <a:gd name="T56" fmla="*/ 68 w 160"/>
                <a:gd name="T57" fmla="*/ 12 h 35"/>
                <a:gd name="T58" fmla="*/ 60 w 160"/>
                <a:gd name="T59" fmla="*/ 15 h 35"/>
                <a:gd name="T60" fmla="*/ 52 w 160"/>
                <a:gd name="T61" fmla="*/ 16 h 35"/>
                <a:gd name="T62" fmla="*/ 42 w 160"/>
                <a:gd name="T63" fmla="*/ 18 h 35"/>
                <a:gd name="T64" fmla="*/ 34 w 160"/>
                <a:gd name="T65" fmla="*/ 19 h 35"/>
                <a:gd name="T66" fmla="*/ 26 w 160"/>
                <a:gd name="T67" fmla="*/ 21 h 35"/>
                <a:gd name="T68" fmla="*/ 17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8 h 35"/>
                <a:gd name="T76" fmla="*/ 1 w 160"/>
                <a:gd name="T77" fmla="*/ 31 h 35"/>
                <a:gd name="T78" fmla="*/ 3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2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69" y="33"/>
                  </a:lnTo>
                  <a:lnTo>
                    <a:pt x="78" y="32"/>
                  </a:lnTo>
                  <a:lnTo>
                    <a:pt x="87" y="31"/>
                  </a:lnTo>
                  <a:lnTo>
                    <a:pt x="98" y="31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8"/>
                  </a:lnTo>
                  <a:lnTo>
                    <a:pt x="141" y="26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8" y="5"/>
                  </a:lnTo>
                  <a:lnTo>
                    <a:pt x="87" y="8"/>
                  </a:lnTo>
                  <a:lnTo>
                    <a:pt x="77" y="10"/>
                  </a:lnTo>
                  <a:lnTo>
                    <a:pt x="68" y="12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6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934" y="258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7 w 97"/>
                <a:gd name="T5" fmla="*/ 11 h 36"/>
                <a:gd name="T6" fmla="*/ 38 w 97"/>
                <a:gd name="T7" fmla="*/ 14 h 36"/>
                <a:gd name="T8" fmla="*/ 48 w 97"/>
                <a:gd name="T9" fmla="*/ 19 h 36"/>
                <a:gd name="T10" fmla="*/ 59 w 97"/>
                <a:gd name="T11" fmla="*/ 22 h 36"/>
                <a:gd name="T12" fmla="*/ 70 w 97"/>
                <a:gd name="T13" fmla="*/ 27 h 36"/>
                <a:gd name="T14" fmla="*/ 80 w 97"/>
                <a:gd name="T15" fmla="*/ 32 h 36"/>
                <a:gd name="T16" fmla="*/ 91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2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8 w 97"/>
                <a:gd name="T35" fmla="*/ 6 h 36"/>
                <a:gd name="T36" fmla="*/ 25 w 97"/>
                <a:gd name="T37" fmla="*/ 4 h 36"/>
                <a:gd name="T38" fmla="*/ 14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1 w 97"/>
                <a:gd name="T45" fmla="*/ 3 h 36"/>
                <a:gd name="T46" fmla="*/ 3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2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924" y="2562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3 h 37"/>
                <a:gd name="T24" fmla="*/ 121 w 160"/>
                <a:gd name="T25" fmla="*/ 32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5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0 h 37"/>
                <a:gd name="T38" fmla="*/ 154 w 160"/>
                <a:gd name="T39" fmla="*/ 5 h 37"/>
                <a:gd name="T40" fmla="*/ 150 w 160"/>
                <a:gd name="T41" fmla="*/ 3 h 37"/>
                <a:gd name="T42" fmla="*/ 141 w 160"/>
                <a:gd name="T43" fmla="*/ 2 h 37"/>
                <a:gd name="T44" fmla="*/ 130 w 160"/>
                <a:gd name="T45" fmla="*/ 0 h 37"/>
                <a:gd name="T46" fmla="*/ 120 w 160"/>
                <a:gd name="T47" fmla="*/ 2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9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5 h 37"/>
                <a:gd name="T60" fmla="*/ 52 w 160"/>
                <a:gd name="T61" fmla="*/ 18 h 37"/>
                <a:gd name="T62" fmla="*/ 43 w 160"/>
                <a:gd name="T63" fmla="*/ 19 h 37"/>
                <a:gd name="T64" fmla="*/ 35 w 160"/>
                <a:gd name="T65" fmla="*/ 21 h 37"/>
                <a:gd name="T66" fmla="*/ 27 w 160"/>
                <a:gd name="T67" fmla="*/ 22 h 37"/>
                <a:gd name="T68" fmla="*/ 17 w 160"/>
                <a:gd name="T69" fmla="*/ 25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3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3"/>
                  </a:lnTo>
                  <a:lnTo>
                    <a:pt x="121" y="32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5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2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2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7" y="22"/>
                  </a:lnTo>
                  <a:lnTo>
                    <a:pt x="17" y="25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47" y="2685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5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3 w 97"/>
                <a:gd name="T29" fmla="*/ 17 h 35"/>
                <a:gd name="T30" fmla="*/ 61 w 97"/>
                <a:gd name="T31" fmla="*/ 13 h 35"/>
                <a:gd name="T32" fmla="*/ 50 w 97"/>
                <a:gd name="T33" fmla="*/ 9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2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5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3" y="17"/>
                  </a:lnTo>
                  <a:lnTo>
                    <a:pt x="61" y="13"/>
                  </a:lnTo>
                  <a:lnTo>
                    <a:pt x="50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36" y="2666"/>
              <a:ext cx="80" cy="18"/>
            </a:xfrm>
            <a:custGeom>
              <a:avLst/>
              <a:gdLst>
                <a:gd name="T0" fmla="*/ 7 w 161"/>
                <a:gd name="T1" fmla="*/ 37 h 37"/>
                <a:gd name="T2" fmla="*/ 16 w 161"/>
                <a:gd name="T3" fmla="*/ 37 h 37"/>
                <a:gd name="T4" fmla="*/ 26 w 161"/>
                <a:gd name="T5" fmla="*/ 37 h 37"/>
                <a:gd name="T6" fmla="*/ 34 w 161"/>
                <a:gd name="T7" fmla="*/ 37 h 37"/>
                <a:gd name="T8" fmla="*/ 43 w 161"/>
                <a:gd name="T9" fmla="*/ 37 h 37"/>
                <a:gd name="T10" fmla="*/ 52 w 161"/>
                <a:gd name="T11" fmla="*/ 36 h 37"/>
                <a:gd name="T12" fmla="*/ 60 w 161"/>
                <a:gd name="T13" fmla="*/ 35 h 37"/>
                <a:gd name="T14" fmla="*/ 69 w 161"/>
                <a:gd name="T15" fmla="*/ 35 h 37"/>
                <a:gd name="T16" fmla="*/ 79 w 161"/>
                <a:gd name="T17" fmla="*/ 33 h 37"/>
                <a:gd name="T18" fmla="*/ 88 w 161"/>
                <a:gd name="T19" fmla="*/ 32 h 37"/>
                <a:gd name="T20" fmla="*/ 98 w 161"/>
                <a:gd name="T21" fmla="*/ 32 h 37"/>
                <a:gd name="T22" fmla="*/ 110 w 161"/>
                <a:gd name="T23" fmla="*/ 31 h 37"/>
                <a:gd name="T24" fmla="*/ 121 w 161"/>
                <a:gd name="T25" fmla="*/ 31 h 37"/>
                <a:gd name="T26" fmla="*/ 132 w 161"/>
                <a:gd name="T27" fmla="*/ 29 h 37"/>
                <a:gd name="T28" fmla="*/ 142 w 161"/>
                <a:gd name="T29" fmla="*/ 27 h 37"/>
                <a:gd name="T30" fmla="*/ 151 w 161"/>
                <a:gd name="T31" fmla="*/ 23 h 37"/>
                <a:gd name="T32" fmla="*/ 159 w 161"/>
                <a:gd name="T33" fmla="*/ 18 h 37"/>
                <a:gd name="T34" fmla="*/ 161 w 161"/>
                <a:gd name="T35" fmla="*/ 14 h 37"/>
                <a:gd name="T36" fmla="*/ 158 w 161"/>
                <a:gd name="T37" fmla="*/ 9 h 37"/>
                <a:gd name="T38" fmla="*/ 155 w 161"/>
                <a:gd name="T39" fmla="*/ 5 h 37"/>
                <a:gd name="T40" fmla="*/ 150 w 161"/>
                <a:gd name="T41" fmla="*/ 2 h 37"/>
                <a:gd name="T42" fmla="*/ 140 w 161"/>
                <a:gd name="T43" fmla="*/ 0 h 37"/>
                <a:gd name="T44" fmla="*/ 131 w 161"/>
                <a:gd name="T45" fmla="*/ 0 h 37"/>
                <a:gd name="T46" fmla="*/ 119 w 161"/>
                <a:gd name="T47" fmla="*/ 1 h 37"/>
                <a:gd name="T48" fmla="*/ 109 w 161"/>
                <a:gd name="T49" fmla="*/ 3 h 37"/>
                <a:gd name="T50" fmla="*/ 98 w 161"/>
                <a:gd name="T51" fmla="*/ 6 h 37"/>
                <a:gd name="T52" fmla="*/ 88 w 161"/>
                <a:gd name="T53" fmla="*/ 8 h 37"/>
                <a:gd name="T54" fmla="*/ 78 w 161"/>
                <a:gd name="T55" fmla="*/ 10 h 37"/>
                <a:gd name="T56" fmla="*/ 68 w 161"/>
                <a:gd name="T57" fmla="*/ 13 h 37"/>
                <a:gd name="T58" fmla="*/ 60 w 161"/>
                <a:gd name="T59" fmla="*/ 15 h 37"/>
                <a:gd name="T60" fmla="*/ 52 w 161"/>
                <a:gd name="T61" fmla="*/ 16 h 37"/>
                <a:gd name="T62" fmla="*/ 43 w 161"/>
                <a:gd name="T63" fmla="*/ 18 h 37"/>
                <a:gd name="T64" fmla="*/ 35 w 161"/>
                <a:gd name="T65" fmla="*/ 20 h 37"/>
                <a:gd name="T66" fmla="*/ 27 w 161"/>
                <a:gd name="T67" fmla="*/ 22 h 37"/>
                <a:gd name="T68" fmla="*/ 18 w 161"/>
                <a:gd name="T69" fmla="*/ 23 h 37"/>
                <a:gd name="T70" fmla="*/ 10 w 161"/>
                <a:gd name="T71" fmla="*/ 25 h 37"/>
                <a:gd name="T72" fmla="*/ 1 w 161"/>
                <a:gd name="T73" fmla="*/ 27 h 37"/>
                <a:gd name="T74" fmla="*/ 0 w 161"/>
                <a:gd name="T75" fmla="*/ 29 h 37"/>
                <a:gd name="T76" fmla="*/ 1 w 161"/>
                <a:gd name="T77" fmla="*/ 32 h 37"/>
                <a:gd name="T78" fmla="*/ 4 w 161"/>
                <a:gd name="T79" fmla="*/ 36 h 37"/>
                <a:gd name="T80" fmla="*/ 7 w 161"/>
                <a:gd name="T81" fmla="*/ 37 h 37"/>
                <a:gd name="T82" fmla="*/ 7 w 161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2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8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1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3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10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631" y="2669"/>
              <a:ext cx="48" cy="18"/>
            </a:xfrm>
            <a:custGeom>
              <a:avLst/>
              <a:gdLst>
                <a:gd name="T0" fmla="*/ 5 w 97"/>
                <a:gd name="T1" fmla="*/ 6 h 36"/>
                <a:gd name="T2" fmla="*/ 16 w 97"/>
                <a:gd name="T3" fmla="*/ 8 h 36"/>
                <a:gd name="T4" fmla="*/ 28 w 97"/>
                <a:gd name="T5" fmla="*/ 10 h 36"/>
                <a:gd name="T6" fmla="*/ 38 w 97"/>
                <a:gd name="T7" fmla="*/ 15 h 36"/>
                <a:gd name="T8" fmla="*/ 49 w 97"/>
                <a:gd name="T9" fmla="*/ 18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1 h 36"/>
                <a:gd name="T16" fmla="*/ 91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2 h 36"/>
                <a:gd name="T24" fmla="*/ 94 w 97"/>
                <a:gd name="T25" fmla="*/ 30 h 36"/>
                <a:gd name="T26" fmla="*/ 83 w 97"/>
                <a:gd name="T27" fmla="*/ 24 h 36"/>
                <a:gd name="T28" fmla="*/ 73 w 97"/>
                <a:gd name="T29" fmla="*/ 18 h 36"/>
                <a:gd name="T30" fmla="*/ 61 w 97"/>
                <a:gd name="T31" fmla="*/ 14 h 36"/>
                <a:gd name="T32" fmla="*/ 50 w 97"/>
                <a:gd name="T33" fmla="*/ 9 h 36"/>
                <a:gd name="T34" fmla="*/ 38 w 97"/>
                <a:gd name="T35" fmla="*/ 7 h 36"/>
                <a:gd name="T36" fmla="*/ 26 w 97"/>
                <a:gd name="T37" fmla="*/ 3 h 36"/>
                <a:gd name="T38" fmla="*/ 14 w 97"/>
                <a:gd name="T39" fmla="*/ 1 h 36"/>
                <a:gd name="T40" fmla="*/ 1 w 97"/>
                <a:gd name="T41" fmla="*/ 0 h 36"/>
                <a:gd name="T42" fmla="*/ 0 w 97"/>
                <a:gd name="T43" fmla="*/ 1 h 36"/>
                <a:gd name="T44" fmla="*/ 1 w 97"/>
                <a:gd name="T45" fmla="*/ 2 h 36"/>
                <a:gd name="T46" fmla="*/ 4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6" y="8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9" y="18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1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3" y="18"/>
                  </a:lnTo>
                  <a:lnTo>
                    <a:pt x="61" y="14"/>
                  </a:lnTo>
                  <a:lnTo>
                    <a:pt x="50" y="9"/>
                  </a:lnTo>
                  <a:lnTo>
                    <a:pt x="38" y="7"/>
                  </a:lnTo>
                  <a:lnTo>
                    <a:pt x="26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620" y="265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6 h 36"/>
                <a:gd name="T12" fmla="*/ 61 w 160"/>
                <a:gd name="T13" fmla="*/ 35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2 h 36"/>
                <a:gd name="T20" fmla="*/ 99 w 160"/>
                <a:gd name="T21" fmla="*/ 32 h 36"/>
                <a:gd name="T22" fmla="*/ 109 w 160"/>
                <a:gd name="T23" fmla="*/ 31 h 36"/>
                <a:gd name="T24" fmla="*/ 121 w 160"/>
                <a:gd name="T25" fmla="*/ 30 h 36"/>
                <a:gd name="T26" fmla="*/ 131 w 160"/>
                <a:gd name="T27" fmla="*/ 29 h 36"/>
                <a:gd name="T28" fmla="*/ 141 w 160"/>
                <a:gd name="T29" fmla="*/ 27 h 36"/>
                <a:gd name="T30" fmla="*/ 151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4 h 36"/>
                <a:gd name="T50" fmla="*/ 99 w 160"/>
                <a:gd name="T51" fmla="*/ 6 h 36"/>
                <a:gd name="T52" fmla="*/ 87 w 160"/>
                <a:gd name="T53" fmla="*/ 8 h 36"/>
                <a:gd name="T54" fmla="*/ 78 w 160"/>
                <a:gd name="T55" fmla="*/ 10 h 36"/>
                <a:gd name="T56" fmla="*/ 68 w 160"/>
                <a:gd name="T57" fmla="*/ 13 h 36"/>
                <a:gd name="T58" fmla="*/ 60 w 160"/>
                <a:gd name="T59" fmla="*/ 15 h 36"/>
                <a:gd name="T60" fmla="*/ 51 w 160"/>
                <a:gd name="T61" fmla="*/ 16 h 36"/>
                <a:gd name="T62" fmla="*/ 42 w 160"/>
                <a:gd name="T63" fmla="*/ 19 h 36"/>
                <a:gd name="T64" fmla="*/ 34 w 160"/>
                <a:gd name="T65" fmla="*/ 20 h 36"/>
                <a:gd name="T66" fmla="*/ 26 w 160"/>
                <a:gd name="T67" fmla="*/ 22 h 36"/>
                <a:gd name="T68" fmla="*/ 17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9 h 36"/>
                <a:gd name="T76" fmla="*/ 1 w 160"/>
                <a:gd name="T77" fmla="*/ 31 h 36"/>
                <a:gd name="T78" fmla="*/ 3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6"/>
                  </a:lnTo>
                  <a:lnTo>
                    <a:pt x="61" y="35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9"/>
                  </a:lnTo>
                  <a:lnTo>
                    <a:pt x="141" y="27"/>
                  </a:lnTo>
                  <a:lnTo>
                    <a:pt x="151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2" y="19"/>
                  </a:lnTo>
                  <a:lnTo>
                    <a:pt x="34" y="20"/>
                  </a:lnTo>
                  <a:lnTo>
                    <a:pt x="26" y="22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715" y="2654"/>
              <a:ext cx="48" cy="18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0 h 36"/>
                <a:gd name="T6" fmla="*/ 38 w 96"/>
                <a:gd name="T7" fmla="*/ 14 h 36"/>
                <a:gd name="T8" fmla="*/ 48 w 96"/>
                <a:gd name="T9" fmla="*/ 18 h 36"/>
                <a:gd name="T10" fmla="*/ 58 w 96"/>
                <a:gd name="T11" fmla="*/ 22 h 36"/>
                <a:gd name="T12" fmla="*/ 70 w 96"/>
                <a:gd name="T13" fmla="*/ 26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2 h 36"/>
                <a:gd name="T46" fmla="*/ 3 w 96"/>
                <a:gd name="T47" fmla="*/ 3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8" y="22"/>
                  </a:lnTo>
                  <a:lnTo>
                    <a:pt x="70" y="26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04" y="2635"/>
              <a:ext cx="80" cy="19"/>
            </a:xfrm>
            <a:custGeom>
              <a:avLst/>
              <a:gdLst>
                <a:gd name="T0" fmla="*/ 7 w 159"/>
                <a:gd name="T1" fmla="*/ 37 h 37"/>
                <a:gd name="T2" fmla="*/ 16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4 w 159"/>
                <a:gd name="T9" fmla="*/ 37 h 37"/>
                <a:gd name="T10" fmla="*/ 52 w 159"/>
                <a:gd name="T11" fmla="*/ 36 h 37"/>
                <a:gd name="T12" fmla="*/ 61 w 159"/>
                <a:gd name="T13" fmla="*/ 35 h 37"/>
                <a:gd name="T14" fmla="*/ 70 w 159"/>
                <a:gd name="T15" fmla="*/ 35 h 37"/>
                <a:gd name="T16" fmla="*/ 79 w 159"/>
                <a:gd name="T17" fmla="*/ 33 h 37"/>
                <a:gd name="T18" fmla="*/ 89 w 159"/>
                <a:gd name="T19" fmla="*/ 32 h 37"/>
                <a:gd name="T20" fmla="*/ 99 w 159"/>
                <a:gd name="T21" fmla="*/ 32 h 37"/>
                <a:gd name="T22" fmla="*/ 109 w 159"/>
                <a:gd name="T23" fmla="*/ 32 h 37"/>
                <a:gd name="T24" fmla="*/ 121 w 159"/>
                <a:gd name="T25" fmla="*/ 31 h 37"/>
                <a:gd name="T26" fmla="*/ 131 w 159"/>
                <a:gd name="T27" fmla="*/ 30 h 37"/>
                <a:gd name="T28" fmla="*/ 142 w 159"/>
                <a:gd name="T29" fmla="*/ 28 h 37"/>
                <a:gd name="T30" fmla="*/ 151 w 159"/>
                <a:gd name="T31" fmla="*/ 24 h 37"/>
                <a:gd name="T32" fmla="*/ 158 w 159"/>
                <a:gd name="T33" fmla="*/ 20 h 37"/>
                <a:gd name="T34" fmla="*/ 159 w 159"/>
                <a:gd name="T35" fmla="*/ 15 h 37"/>
                <a:gd name="T36" fmla="*/ 157 w 159"/>
                <a:gd name="T37" fmla="*/ 10 h 37"/>
                <a:gd name="T38" fmla="*/ 153 w 159"/>
                <a:gd name="T39" fmla="*/ 6 h 37"/>
                <a:gd name="T40" fmla="*/ 149 w 159"/>
                <a:gd name="T41" fmla="*/ 2 h 37"/>
                <a:gd name="T42" fmla="*/ 139 w 159"/>
                <a:gd name="T43" fmla="*/ 1 h 37"/>
                <a:gd name="T44" fmla="*/ 130 w 159"/>
                <a:gd name="T45" fmla="*/ 0 h 37"/>
                <a:gd name="T46" fmla="*/ 120 w 159"/>
                <a:gd name="T47" fmla="*/ 1 h 37"/>
                <a:gd name="T48" fmla="*/ 109 w 159"/>
                <a:gd name="T49" fmla="*/ 3 h 37"/>
                <a:gd name="T50" fmla="*/ 99 w 159"/>
                <a:gd name="T51" fmla="*/ 6 h 37"/>
                <a:gd name="T52" fmla="*/ 87 w 159"/>
                <a:gd name="T53" fmla="*/ 8 h 37"/>
                <a:gd name="T54" fmla="*/ 78 w 159"/>
                <a:gd name="T55" fmla="*/ 11 h 37"/>
                <a:gd name="T56" fmla="*/ 68 w 159"/>
                <a:gd name="T57" fmla="*/ 14 h 37"/>
                <a:gd name="T58" fmla="*/ 60 w 159"/>
                <a:gd name="T59" fmla="*/ 16 h 37"/>
                <a:gd name="T60" fmla="*/ 52 w 159"/>
                <a:gd name="T61" fmla="*/ 17 h 37"/>
                <a:gd name="T62" fmla="*/ 44 w 159"/>
                <a:gd name="T63" fmla="*/ 20 h 37"/>
                <a:gd name="T64" fmla="*/ 34 w 159"/>
                <a:gd name="T65" fmla="*/ 21 h 37"/>
                <a:gd name="T66" fmla="*/ 26 w 159"/>
                <a:gd name="T67" fmla="*/ 23 h 37"/>
                <a:gd name="T68" fmla="*/ 18 w 159"/>
                <a:gd name="T69" fmla="*/ 24 h 37"/>
                <a:gd name="T70" fmla="*/ 9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2 h 37"/>
                <a:gd name="T78" fmla="*/ 3 w 159"/>
                <a:gd name="T79" fmla="*/ 36 h 37"/>
                <a:gd name="T80" fmla="*/ 7 w 159"/>
                <a:gd name="T81" fmla="*/ 37 h 37"/>
                <a:gd name="T82" fmla="*/ 7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8" y="20"/>
                  </a:lnTo>
                  <a:lnTo>
                    <a:pt x="159" y="15"/>
                  </a:lnTo>
                  <a:lnTo>
                    <a:pt x="157" y="10"/>
                  </a:lnTo>
                  <a:lnTo>
                    <a:pt x="153" y="6"/>
                  </a:lnTo>
                  <a:lnTo>
                    <a:pt x="149" y="2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7"/>
                  </a:lnTo>
                  <a:lnTo>
                    <a:pt x="44" y="20"/>
                  </a:lnTo>
                  <a:lnTo>
                    <a:pt x="34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798" y="2640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7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0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2 w 97"/>
                <a:gd name="T29" fmla="*/ 17 h 35"/>
                <a:gd name="T30" fmla="*/ 61 w 97"/>
                <a:gd name="T31" fmla="*/ 13 h 35"/>
                <a:gd name="T32" fmla="*/ 49 w 97"/>
                <a:gd name="T33" fmla="*/ 9 h 35"/>
                <a:gd name="T34" fmla="*/ 38 w 97"/>
                <a:gd name="T35" fmla="*/ 6 h 35"/>
                <a:gd name="T36" fmla="*/ 25 w 97"/>
                <a:gd name="T37" fmla="*/ 3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2 h 35"/>
                <a:gd name="T46" fmla="*/ 3 w 97"/>
                <a:gd name="T47" fmla="*/ 3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2" y="17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788" y="262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4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8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883" y="262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0 h 36"/>
                <a:gd name="T6" fmla="*/ 37 w 96"/>
                <a:gd name="T7" fmla="*/ 15 h 36"/>
                <a:gd name="T8" fmla="*/ 47 w 96"/>
                <a:gd name="T9" fmla="*/ 18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4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2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7" y="18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72" y="2606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1 w 160"/>
                <a:gd name="T45" fmla="*/ 0 h 37"/>
                <a:gd name="T46" fmla="*/ 120 w 160"/>
                <a:gd name="T47" fmla="*/ 1 h 37"/>
                <a:gd name="T48" fmla="*/ 110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0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967" y="2609"/>
              <a:ext cx="48" cy="18"/>
            </a:xfrm>
            <a:custGeom>
              <a:avLst/>
              <a:gdLst>
                <a:gd name="T0" fmla="*/ 5 w 96"/>
                <a:gd name="T1" fmla="*/ 5 h 36"/>
                <a:gd name="T2" fmla="*/ 17 w 96"/>
                <a:gd name="T3" fmla="*/ 7 h 36"/>
                <a:gd name="T4" fmla="*/ 27 w 96"/>
                <a:gd name="T5" fmla="*/ 10 h 36"/>
                <a:gd name="T6" fmla="*/ 37 w 96"/>
                <a:gd name="T7" fmla="*/ 14 h 36"/>
                <a:gd name="T8" fmla="*/ 48 w 96"/>
                <a:gd name="T9" fmla="*/ 18 h 36"/>
                <a:gd name="T10" fmla="*/ 58 w 96"/>
                <a:gd name="T11" fmla="*/ 23 h 36"/>
                <a:gd name="T12" fmla="*/ 70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2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3 h 36"/>
                <a:gd name="T48" fmla="*/ 5 w 96"/>
                <a:gd name="T49" fmla="*/ 5 h 36"/>
                <a:gd name="T50" fmla="*/ 5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5"/>
                  </a:moveTo>
                  <a:lnTo>
                    <a:pt x="17" y="7"/>
                  </a:lnTo>
                  <a:lnTo>
                    <a:pt x="27" y="10"/>
                  </a:lnTo>
                  <a:lnTo>
                    <a:pt x="37" y="14"/>
                  </a:lnTo>
                  <a:lnTo>
                    <a:pt x="48" y="18"/>
                  </a:lnTo>
                  <a:lnTo>
                    <a:pt x="58" y="23"/>
                  </a:lnTo>
                  <a:lnTo>
                    <a:pt x="70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956" y="2591"/>
              <a:ext cx="80" cy="17"/>
            </a:xfrm>
            <a:custGeom>
              <a:avLst/>
              <a:gdLst>
                <a:gd name="T0" fmla="*/ 6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3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2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7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2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6 w 160"/>
                <a:gd name="T81" fmla="*/ 36 h 36"/>
                <a:gd name="T82" fmla="*/ 6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6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7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2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617" y="2705"/>
              <a:ext cx="48" cy="17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1 h 36"/>
                <a:gd name="T6" fmla="*/ 38 w 96"/>
                <a:gd name="T7" fmla="*/ 14 h 36"/>
                <a:gd name="T8" fmla="*/ 48 w 96"/>
                <a:gd name="T9" fmla="*/ 19 h 36"/>
                <a:gd name="T10" fmla="*/ 58 w 96"/>
                <a:gd name="T11" fmla="*/ 22 h 36"/>
                <a:gd name="T12" fmla="*/ 70 w 96"/>
                <a:gd name="T13" fmla="*/ 27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3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4 h 36"/>
                <a:gd name="T38" fmla="*/ 14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3 h 36"/>
                <a:gd name="T46" fmla="*/ 3 w 96"/>
                <a:gd name="T47" fmla="*/ 4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8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06" y="2686"/>
              <a:ext cx="81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2 h 37"/>
                <a:gd name="T24" fmla="*/ 121 w 160"/>
                <a:gd name="T25" fmla="*/ 31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4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1 h 37"/>
                <a:gd name="T38" fmla="*/ 154 w 160"/>
                <a:gd name="T39" fmla="*/ 6 h 37"/>
                <a:gd name="T40" fmla="*/ 150 w 160"/>
                <a:gd name="T41" fmla="*/ 3 h 37"/>
                <a:gd name="T42" fmla="*/ 141 w 160"/>
                <a:gd name="T43" fmla="*/ 1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6 h 37"/>
                <a:gd name="T60" fmla="*/ 52 w 160"/>
                <a:gd name="T61" fmla="*/ 18 h 37"/>
                <a:gd name="T62" fmla="*/ 44 w 160"/>
                <a:gd name="T63" fmla="*/ 20 h 37"/>
                <a:gd name="T64" fmla="*/ 35 w 160"/>
                <a:gd name="T65" fmla="*/ 21 h 37"/>
                <a:gd name="T66" fmla="*/ 26 w 160"/>
                <a:gd name="T67" fmla="*/ 23 h 37"/>
                <a:gd name="T68" fmla="*/ 18 w 160"/>
                <a:gd name="T69" fmla="*/ 24 h 37"/>
                <a:gd name="T70" fmla="*/ 9 w 160"/>
                <a:gd name="T71" fmla="*/ 27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2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1"/>
                  </a:lnTo>
                  <a:lnTo>
                    <a:pt x="154" y="6"/>
                  </a:lnTo>
                  <a:lnTo>
                    <a:pt x="150" y="3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4" y="20"/>
                  </a:lnTo>
                  <a:lnTo>
                    <a:pt x="35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7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701" y="2690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3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3 h 35"/>
                <a:gd name="T46" fmla="*/ 3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3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91" y="267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3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1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9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6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3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3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9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785" y="267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1 h 36"/>
                <a:gd name="T6" fmla="*/ 37 w 96"/>
                <a:gd name="T7" fmla="*/ 15 h 36"/>
                <a:gd name="T8" fmla="*/ 47 w 96"/>
                <a:gd name="T9" fmla="*/ 19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4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1"/>
                  </a:lnTo>
                  <a:lnTo>
                    <a:pt x="37" y="15"/>
                  </a:lnTo>
                  <a:lnTo>
                    <a:pt x="47" y="19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775" y="2656"/>
              <a:ext cx="79" cy="18"/>
            </a:xfrm>
            <a:custGeom>
              <a:avLst/>
              <a:gdLst>
                <a:gd name="T0" fmla="*/ 6 w 160"/>
                <a:gd name="T1" fmla="*/ 37 h 37"/>
                <a:gd name="T2" fmla="*/ 15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3 w 160"/>
                <a:gd name="T9" fmla="*/ 37 h 37"/>
                <a:gd name="T10" fmla="*/ 51 w 160"/>
                <a:gd name="T11" fmla="*/ 36 h 37"/>
                <a:gd name="T12" fmla="*/ 60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8 w 160"/>
                <a:gd name="T19" fmla="*/ 33 h 37"/>
                <a:gd name="T20" fmla="*/ 98 w 160"/>
                <a:gd name="T21" fmla="*/ 33 h 37"/>
                <a:gd name="T22" fmla="*/ 109 w 160"/>
                <a:gd name="T23" fmla="*/ 31 h 37"/>
                <a:gd name="T24" fmla="*/ 120 w 160"/>
                <a:gd name="T25" fmla="*/ 31 h 37"/>
                <a:gd name="T26" fmla="*/ 132 w 160"/>
                <a:gd name="T27" fmla="*/ 29 h 37"/>
                <a:gd name="T28" fmla="*/ 142 w 160"/>
                <a:gd name="T29" fmla="*/ 27 h 37"/>
                <a:gd name="T30" fmla="*/ 151 w 160"/>
                <a:gd name="T31" fmla="*/ 23 h 37"/>
                <a:gd name="T32" fmla="*/ 158 w 160"/>
                <a:gd name="T33" fmla="*/ 19 h 37"/>
                <a:gd name="T34" fmla="*/ 160 w 160"/>
                <a:gd name="T35" fmla="*/ 14 h 37"/>
                <a:gd name="T36" fmla="*/ 157 w 160"/>
                <a:gd name="T37" fmla="*/ 10 h 37"/>
                <a:gd name="T38" fmla="*/ 154 w 160"/>
                <a:gd name="T39" fmla="*/ 5 h 37"/>
                <a:gd name="T40" fmla="*/ 149 w 160"/>
                <a:gd name="T41" fmla="*/ 3 h 37"/>
                <a:gd name="T42" fmla="*/ 140 w 160"/>
                <a:gd name="T43" fmla="*/ 0 h 37"/>
                <a:gd name="T44" fmla="*/ 130 w 160"/>
                <a:gd name="T45" fmla="*/ 0 h 37"/>
                <a:gd name="T46" fmla="*/ 119 w 160"/>
                <a:gd name="T47" fmla="*/ 1 h 37"/>
                <a:gd name="T48" fmla="*/ 109 w 160"/>
                <a:gd name="T49" fmla="*/ 4 h 37"/>
                <a:gd name="T50" fmla="*/ 98 w 160"/>
                <a:gd name="T51" fmla="*/ 6 h 37"/>
                <a:gd name="T52" fmla="*/ 87 w 160"/>
                <a:gd name="T53" fmla="*/ 8 h 37"/>
                <a:gd name="T54" fmla="*/ 78 w 160"/>
                <a:gd name="T55" fmla="*/ 11 h 37"/>
                <a:gd name="T56" fmla="*/ 67 w 160"/>
                <a:gd name="T57" fmla="*/ 13 h 37"/>
                <a:gd name="T58" fmla="*/ 59 w 160"/>
                <a:gd name="T59" fmla="*/ 15 h 37"/>
                <a:gd name="T60" fmla="*/ 51 w 160"/>
                <a:gd name="T61" fmla="*/ 16 h 37"/>
                <a:gd name="T62" fmla="*/ 43 w 160"/>
                <a:gd name="T63" fmla="*/ 19 h 37"/>
                <a:gd name="T64" fmla="*/ 35 w 160"/>
                <a:gd name="T65" fmla="*/ 20 h 37"/>
                <a:gd name="T66" fmla="*/ 26 w 160"/>
                <a:gd name="T67" fmla="*/ 22 h 37"/>
                <a:gd name="T68" fmla="*/ 18 w 160"/>
                <a:gd name="T69" fmla="*/ 23 h 37"/>
                <a:gd name="T70" fmla="*/ 10 w 160"/>
                <a:gd name="T71" fmla="*/ 26 h 37"/>
                <a:gd name="T72" fmla="*/ 2 w 160"/>
                <a:gd name="T73" fmla="*/ 27 h 37"/>
                <a:gd name="T74" fmla="*/ 0 w 160"/>
                <a:gd name="T75" fmla="*/ 29 h 37"/>
                <a:gd name="T76" fmla="*/ 2 w 160"/>
                <a:gd name="T77" fmla="*/ 31 h 37"/>
                <a:gd name="T78" fmla="*/ 4 w 160"/>
                <a:gd name="T79" fmla="*/ 35 h 37"/>
                <a:gd name="T80" fmla="*/ 6 w 160"/>
                <a:gd name="T81" fmla="*/ 37 h 37"/>
                <a:gd name="T82" fmla="*/ 6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09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60" y="14"/>
                  </a:lnTo>
                  <a:lnTo>
                    <a:pt x="157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7" y="13"/>
                  </a:lnTo>
                  <a:lnTo>
                    <a:pt x="59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869" y="2659"/>
              <a:ext cx="48" cy="18"/>
            </a:xfrm>
            <a:custGeom>
              <a:avLst/>
              <a:gdLst>
                <a:gd name="T0" fmla="*/ 4 w 95"/>
                <a:gd name="T1" fmla="*/ 5 h 36"/>
                <a:gd name="T2" fmla="*/ 16 w 95"/>
                <a:gd name="T3" fmla="*/ 7 h 36"/>
                <a:gd name="T4" fmla="*/ 26 w 95"/>
                <a:gd name="T5" fmla="*/ 11 h 36"/>
                <a:gd name="T6" fmla="*/ 36 w 95"/>
                <a:gd name="T7" fmla="*/ 14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1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2 h 36"/>
                <a:gd name="T24" fmla="*/ 93 w 95"/>
                <a:gd name="T25" fmla="*/ 30 h 36"/>
                <a:gd name="T26" fmla="*/ 82 w 95"/>
                <a:gd name="T27" fmla="*/ 24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9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1 h 36"/>
                <a:gd name="T40" fmla="*/ 1 w 95"/>
                <a:gd name="T41" fmla="*/ 0 h 36"/>
                <a:gd name="T42" fmla="*/ 0 w 95"/>
                <a:gd name="T43" fmla="*/ 1 h 36"/>
                <a:gd name="T44" fmla="*/ 0 w 95"/>
                <a:gd name="T45" fmla="*/ 3 h 36"/>
                <a:gd name="T46" fmla="*/ 2 w 95"/>
                <a:gd name="T47" fmla="*/ 4 h 36"/>
                <a:gd name="T48" fmla="*/ 4 w 95"/>
                <a:gd name="T49" fmla="*/ 5 h 36"/>
                <a:gd name="T50" fmla="*/ 4 w 95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6" y="14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1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3" y="30"/>
                  </a:lnTo>
                  <a:lnTo>
                    <a:pt x="82" y="24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9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858" y="264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3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10 h 36"/>
                <a:gd name="T38" fmla="*/ 154 w 160"/>
                <a:gd name="T39" fmla="*/ 5 h 36"/>
                <a:gd name="T40" fmla="*/ 149 w 160"/>
                <a:gd name="T41" fmla="*/ 3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1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6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53" y="2644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6 w 97"/>
                <a:gd name="T5" fmla="*/ 11 h 35"/>
                <a:gd name="T6" fmla="*/ 37 w 97"/>
                <a:gd name="T7" fmla="*/ 14 h 35"/>
                <a:gd name="T8" fmla="*/ 47 w 97"/>
                <a:gd name="T9" fmla="*/ 18 h 35"/>
                <a:gd name="T10" fmla="*/ 57 w 97"/>
                <a:gd name="T11" fmla="*/ 22 h 35"/>
                <a:gd name="T12" fmla="*/ 69 w 97"/>
                <a:gd name="T13" fmla="*/ 27 h 35"/>
                <a:gd name="T14" fmla="*/ 79 w 97"/>
                <a:gd name="T15" fmla="*/ 31 h 35"/>
                <a:gd name="T16" fmla="*/ 90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5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1 w 97"/>
                <a:gd name="T29" fmla="*/ 18 h 35"/>
                <a:gd name="T30" fmla="*/ 61 w 97"/>
                <a:gd name="T31" fmla="*/ 13 h 35"/>
                <a:gd name="T32" fmla="*/ 49 w 97"/>
                <a:gd name="T33" fmla="*/ 9 h 35"/>
                <a:gd name="T34" fmla="*/ 37 w 97"/>
                <a:gd name="T35" fmla="*/ 6 h 35"/>
                <a:gd name="T36" fmla="*/ 25 w 97"/>
                <a:gd name="T37" fmla="*/ 4 h 35"/>
                <a:gd name="T38" fmla="*/ 12 w 97"/>
                <a:gd name="T39" fmla="*/ 1 h 35"/>
                <a:gd name="T40" fmla="*/ 1 w 97"/>
                <a:gd name="T41" fmla="*/ 0 h 35"/>
                <a:gd name="T42" fmla="*/ 0 w 97"/>
                <a:gd name="T43" fmla="*/ 1 h 35"/>
                <a:gd name="T44" fmla="*/ 0 w 97"/>
                <a:gd name="T45" fmla="*/ 3 h 35"/>
                <a:gd name="T46" fmla="*/ 2 w 97"/>
                <a:gd name="T47" fmla="*/ 4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8"/>
                  </a:lnTo>
                  <a:lnTo>
                    <a:pt x="57" y="22"/>
                  </a:lnTo>
                  <a:lnTo>
                    <a:pt x="69" y="27"/>
                  </a:lnTo>
                  <a:lnTo>
                    <a:pt x="79" y="31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5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1" y="18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2" y="2625"/>
              <a:ext cx="81" cy="19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2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9 w 160"/>
                <a:gd name="T37" fmla="*/ 9 h 37"/>
                <a:gd name="T38" fmla="*/ 154 w 160"/>
                <a:gd name="T39" fmla="*/ 5 h 37"/>
                <a:gd name="T40" fmla="*/ 151 w 160"/>
                <a:gd name="T41" fmla="*/ 3 h 37"/>
                <a:gd name="T42" fmla="*/ 141 w 160"/>
                <a:gd name="T43" fmla="*/ 1 h 37"/>
                <a:gd name="T44" fmla="*/ 131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9 w 160"/>
                <a:gd name="T53" fmla="*/ 8 h 37"/>
                <a:gd name="T54" fmla="*/ 78 w 160"/>
                <a:gd name="T55" fmla="*/ 12 h 37"/>
                <a:gd name="T56" fmla="*/ 69 w 160"/>
                <a:gd name="T57" fmla="*/ 14 h 37"/>
                <a:gd name="T58" fmla="*/ 61 w 160"/>
                <a:gd name="T59" fmla="*/ 15 h 37"/>
                <a:gd name="T60" fmla="*/ 52 w 160"/>
                <a:gd name="T61" fmla="*/ 18 h 37"/>
                <a:gd name="T62" fmla="*/ 44 w 160"/>
                <a:gd name="T63" fmla="*/ 19 h 37"/>
                <a:gd name="T64" fmla="*/ 36 w 160"/>
                <a:gd name="T65" fmla="*/ 21 h 37"/>
                <a:gd name="T66" fmla="*/ 26 w 160"/>
                <a:gd name="T67" fmla="*/ 22 h 37"/>
                <a:gd name="T68" fmla="*/ 18 w 160"/>
                <a:gd name="T69" fmla="*/ 24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2 w 160"/>
                <a:gd name="T77" fmla="*/ 32 h 37"/>
                <a:gd name="T78" fmla="*/ 4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9" y="9"/>
                  </a:lnTo>
                  <a:lnTo>
                    <a:pt x="154" y="5"/>
                  </a:lnTo>
                  <a:lnTo>
                    <a:pt x="151" y="3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9" y="8"/>
                  </a:lnTo>
                  <a:lnTo>
                    <a:pt x="78" y="12"/>
                  </a:lnTo>
                  <a:lnTo>
                    <a:pt x="69" y="14"/>
                  </a:lnTo>
                  <a:lnTo>
                    <a:pt x="61" y="15"/>
                  </a:lnTo>
                  <a:lnTo>
                    <a:pt x="52" y="18"/>
                  </a:lnTo>
                  <a:lnTo>
                    <a:pt x="44" y="19"/>
                  </a:lnTo>
                  <a:lnTo>
                    <a:pt x="36" y="21"/>
                  </a:lnTo>
                  <a:lnTo>
                    <a:pt x="26" y="22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038" y="2629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7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69 w 97"/>
                <a:gd name="T13" fmla="*/ 27 h 35"/>
                <a:gd name="T14" fmla="*/ 80 w 97"/>
                <a:gd name="T15" fmla="*/ 31 h 35"/>
                <a:gd name="T16" fmla="*/ 90 w 97"/>
                <a:gd name="T17" fmla="*/ 35 h 35"/>
                <a:gd name="T18" fmla="*/ 95 w 97"/>
                <a:gd name="T19" fmla="*/ 35 h 35"/>
                <a:gd name="T20" fmla="*/ 97 w 97"/>
                <a:gd name="T21" fmla="*/ 34 h 35"/>
                <a:gd name="T22" fmla="*/ 96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2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7 w 97"/>
                <a:gd name="T35" fmla="*/ 6 h 35"/>
                <a:gd name="T36" fmla="*/ 25 w 97"/>
                <a:gd name="T37" fmla="*/ 4 h 35"/>
                <a:gd name="T38" fmla="*/ 13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3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69" y="27"/>
                  </a:lnTo>
                  <a:lnTo>
                    <a:pt x="80" y="31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2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027" y="2610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1 h 37"/>
                <a:gd name="T24" fmla="*/ 120 w 159"/>
                <a:gd name="T25" fmla="*/ 31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3 h 37"/>
                <a:gd name="T32" fmla="*/ 158 w 159"/>
                <a:gd name="T33" fmla="*/ 19 h 37"/>
                <a:gd name="T34" fmla="*/ 159 w 159"/>
                <a:gd name="T35" fmla="*/ 14 h 37"/>
                <a:gd name="T36" fmla="*/ 158 w 159"/>
                <a:gd name="T37" fmla="*/ 9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0 h 37"/>
                <a:gd name="T44" fmla="*/ 131 w 159"/>
                <a:gd name="T45" fmla="*/ 0 h 37"/>
                <a:gd name="T46" fmla="*/ 119 w 159"/>
                <a:gd name="T47" fmla="*/ 1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8 h 37"/>
                <a:gd name="T54" fmla="*/ 78 w 159"/>
                <a:gd name="T55" fmla="*/ 11 h 37"/>
                <a:gd name="T56" fmla="*/ 68 w 159"/>
                <a:gd name="T57" fmla="*/ 13 h 37"/>
                <a:gd name="T58" fmla="*/ 60 w 159"/>
                <a:gd name="T59" fmla="*/ 15 h 37"/>
                <a:gd name="T60" fmla="*/ 51 w 159"/>
                <a:gd name="T61" fmla="*/ 16 h 37"/>
                <a:gd name="T62" fmla="*/ 43 w 159"/>
                <a:gd name="T63" fmla="*/ 19 h 37"/>
                <a:gd name="T64" fmla="*/ 35 w 159"/>
                <a:gd name="T65" fmla="*/ 20 h 37"/>
                <a:gd name="T66" fmla="*/ 26 w 159"/>
                <a:gd name="T67" fmla="*/ 22 h 37"/>
                <a:gd name="T68" fmla="*/ 18 w 159"/>
                <a:gd name="T69" fmla="*/ 23 h 37"/>
                <a:gd name="T70" fmla="*/ 10 w 159"/>
                <a:gd name="T71" fmla="*/ 26 h 37"/>
                <a:gd name="T72" fmla="*/ 1 w 159"/>
                <a:gd name="T73" fmla="*/ 27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066" y="2654"/>
              <a:ext cx="124" cy="46"/>
            </a:xfrm>
            <a:custGeom>
              <a:avLst/>
              <a:gdLst>
                <a:gd name="T0" fmla="*/ 3 w 248"/>
                <a:gd name="T1" fmla="*/ 5 h 91"/>
                <a:gd name="T2" fmla="*/ 18 w 248"/>
                <a:gd name="T3" fmla="*/ 12 h 91"/>
                <a:gd name="T4" fmla="*/ 32 w 248"/>
                <a:gd name="T5" fmla="*/ 18 h 91"/>
                <a:gd name="T6" fmla="*/ 47 w 248"/>
                <a:gd name="T7" fmla="*/ 25 h 91"/>
                <a:gd name="T8" fmla="*/ 62 w 248"/>
                <a:gd name="T9" fmla="*/ 31 h 91"/>
                <a:gd name="T10" fmla="*/ 78 w 248"/>
                <a:gd name="T11" fmla="*/ 37 h 91"/>
                <a:gd name="T12" fmla="*/ 93 w 248"/>
                <a:gd name="T13" fmla="*/ 43 h 91"/>
                <a:gd name="T14" fmla="*/ 108 w 248"/>
                <a:gd name="T15" fmla="*/ 47 h 91"/>
                <a:gd name="T16" fmla="*/ 124 w 248"/>
                <a:gd name="T17" fmla="*/ 53 h 91"/>
                <a:gd name="T18" fmla="*/ 139 w 248"/>
                <a:gd name="T19" fmla="*/ 58 h 91"/>
                <a:gd name="T20" fmla="*/ 154 w 248"/>
                <a:gd name="T21" fmla="*/ 62 h 91"/>
                <a:gd name="T22" fmla="*/ 170 w 248"/>
                <a:gd name="T23" fmla="*/ 67 h 91"/>
                <a:gd name="T24" fmla="*/ 185 w 248"/>
                <a:gd name="T25" fmla="*/ 71 h 91"/>
                <a:gd name="T26" fmla="*/ 201 w 248"/>
                <a:gd name="T27" fmla="*/ 76 h 91"/>
                <a:gd name="T28" fmla="*/ 216 w 248"/>
                <a:gd name="T29" fmla="*/ 82 h 91"/>
                <a:gd name="T30" fmla="*/ 232 w 248"/>
                <a:gd name="T31" fmla="*/ 86 h 91"/>
                <a:gd name="T32" fmla="*/ 247 w 248"/>
                <a:gd name="T33" fmla="*/ 91 h 91"/>
                <a:gd name="T34" fmla="*/ 248 w 248"/>
                <a:gd name="T35" fmla="*/ 90 h 91"/>
                <a:gd name="T36" fmla="*/ 247 w 248"/>
                <a:gd name="T37" fmla="*/ 88 h 91"/>
                <a:gd name="T38" fmla="*/ 246 w 248"/>
                <a:gd name="T39" fmla="*/ 85 h 91"/>
                <a:gd name="T40" fmla="*/ 244 w 248"/>
                <a:gd name="T41" fmla="*/ 84 h 91"/>
                <a:gd name="T42" fmla="*/ 229 w 248"/>
                <a:gd name="T43" fmla="*/ 78 h 91"/>
                <a:gd name="T44" fmla="*/ 214 w 248"/>
                <a:gd name="T45" fmla="*/ 73 h 91"/>
                <a:gd name="T46" fmla="*/ 199 w 248"/>
                <a:gd name="T47" fmla="*/ 67 h 91"/>
                <a:gd name="T48" fmla="*/ 183 w 248"/>
                <a:gd name="T49" fmla="*/ 62 h 91"/>
                <a:gd name="T50" fmla="*/ 168 w 248"/>
                <a:gd name="T51" fmla="*/ 58 h 91"/>
                <a:gd name="T52" fmla="*/ 153 w 248"/>
                <a:gd name="T53" fmla="*/ 53 h 91"/>
                <a:gd name="T54" fmla="*/ 137 w 248"/>
                <a:gd name="T55" fmla="*/ 48 h 91"/>
                <a:gd name="T56" fmla="*/ 122 w 248"/>
                <a:gd name="T57" fmla="*/ 44 h 91"/>
                <a:gd name="T58" fmla="*/ 107 w 248"/>
                <a:gd name="T59" fmla="*/ 39 h 91"/>
                <a:gd name="T60" fmla="*/ 91 w 248"/>
                <a:gd name="T61" fmla="*/ 35 h 91"/>
                <a:gd name="T62" fmla="*/ 76 w 248"/>
                <a:gd name="T63" fmla="*/ 29 h 91"/>
                <a:gd name="T64" fmla="*/ 61 w 248"/>
                <a:gd name="T65" fmla="*/ 24 h 91"/>
                <a:gd name="T66" fmla="*/ 46 w 248"/>
                <a:gd name="T67" fmla="*/ 18 h 91"/>
                <a:gd name="T68" fmla="*/ 31 w 248"/>
                <a:gd name="T69" fmla="*/ 13 h 91"/>
                <a:gd name="T70" fmla="*/ 16 w 248"/>
                <a:gd name="T71" fmla="*/ 7 h 91"/>
                <a:gd name="T72" fmla="*/ 1 w 248"/>
                <a:gd name="T73" fmla="*/ 0 h 91"/>
                <a:gd name="T74" fmla="*/ 0 w 248"/>
                <a:gd name="T75" fmla="*/ 0 h 91"/>
                <a:gd name="T76" fmla="*/ 1 w 248"/>
                <a:gd name="T77" fmla="*/ 2 h 91"/>
                <a:gd name="T78" fmla="*/ 2 w 248"/>
                <a:gd name="T79" fmla="*/ 3 h 91"/>
                <a:gd name="T80" fmla="*/ 3 w 248"/>
                <a:gd name="T81" fmla="*/ 5 h 91"/>
                <a:gd name="T82" fmla="*/ 3 w 248"/>
                <a:gd name="T83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91">
                  <a:moveTo>
                    <a:pt x="3" y="5"/>
                  </a:moveTo>
                  <a:lnTo>
                    <a:pt x="18" y="12"/>
                  </a:lnTo>
                  <a:lnTo>
                    <a:pt x="32" y="18"/>
                  </a:lnTo>
                  <a:lnTo>
                    <a:pt x="47" y="25"/>
                  </a:lnTo>
                  <a:lnTo>
                    <a:pt x="62" y="31"/>
                  </a:lnTo>
                  <a:lnTo>
                    <a:pt x="78" y="37"/>
                  </a:lnTo>
                  <a:lnTo>
                    <a:pt x="93" y="43"/>
                  </a:lnTo>
                  <a:lnTo>
                    <a:pt x="108" y="47"/>
                  </a:lnTo>
                  <a:lnTo>
                    <a:pt x="124" y="53"/>
                  </a:lnTo>
                  <a:lnTo>
                    <a:pt x="139" y="58"/>
                  </a:lnTo>
                  <a:lnTo>
                    <a:pt x="154" y="62"/>
                  </a:lnTo>
                  <a:lnTo>
                    <a:pt x="170" y="67"/>
                  </a:lnTo>
                  <a:lnTo>
                    <a:pt x="185" y="71"/>
                  </a:lnTo>
                  <a:lnTo>
                    <a:pt x="201" y="76"/>
                  </a:lnTo>
                  <a:lnTo>
                    <a:pt x="216" y="82"/>
                  </a:lnTo>
                  <a:lnTo>
                    <a:pt x="232" y="86"/>
                  </a:lnTo>
                  <a:lnTo>
                    <a:pt x="247" y="91"/>
                  </a:lnTo>
                  <a:lnTo>
                    <a:pt x="248" y="90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4" y="84"/>
                  </a:lnTo>
                  <a:lnTo>
                    <a:pt x="229" y="78"/>
                  </a:lnTo>
                  <a:lnTo>
                    <a:pt x="214" y="73"/>
                  </a:lnTo>
                  <a:lnTo>
                    <a:pt x="199" y="67"/>
                  </a:lnTo>
                  <a:lnTo>
                    <a:pt x="183" y="62"/>
                  </a:lnTo>
                  <a:lnTo>
                    <a:pt x="168" y="58"/>
                  </a:lnTo>
                  <a:lnTo>
                    <a:pt x="153" y="53"/>
                  </a:lnTo>
                  <a:lnTo>
                    <a:pt x="137" y="48"/>
                  </a:lnTo>
                  <a:lnTo>
                    <a:pt x="122" y="44"/>
                  </a:lnTo>
                  <a:lnTo>
                    <a:pt x="107" y="39"/>
                  </a:lnTo>
                  <a:lnTo>
                    <a:pt x="91" y="35"/>
                  </a:lnTo>
                  <a:lnTo>
                    <a:pt x="76" y="29"/>
                  </a:lnTo>
                  <a:lnTo>
                    <a:pt x="61" y="24"/>
                  </a:lnTo>
                  <a:lnTo>
                    <a:pt x="46" y="18"/>
                  </a:lnTo>
                  <a:lnTo>
                    <a:pt x="31" y="13"/>
                  </a:lnTo>
                  <a:lnTo>
                    <a:pt x="16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602" y="2644"/>
              <a:ext cx="514" cy="99"/>
            </a:xfrm>
            <a:custGeom>
              <a:avLst/>
              <a:gdLst>
                <a:gd name="T0" fmla="*/ 995 w 1027"/>
                <a:gd name="T1" fmla="*/ 6 h 197"/>
                <a:gd name="T2" fmla="*/ 930 w 1027"/>
                <a:gd name="T3" fmla="*/ 16 h 197"/>
                <a:gd name="T4" fmla="*/ 865 w 1027"/>
                <a:gd name="T5" fmla="*/ 26 h 197"/>
                <a:gd name="T6" fmla="*/ 801 w 1027"/>
                <a:gd name="T7" fmla="*/ 36 h 197"/>
                <a:gd name="T8" fmla="*/ 736 w 1027"/>
                <a:gd name="T9" fmla="*/ 45 h 197"/>
                <a:gd name="T10" fmla="*/ 672 w 1027"/>
                <a:gd name="T11" fmla="*/ 54 h 197"/>
                <a:gd name="T12" fmla="*/ 607 w 1027"/>
                <a:gd name="T13" fmla="*/ 65 h 197"/>
                <a:gd name="T14" fmla="*/ 543 w 1027"/>
                <a:gd name="T15" fmla="*/ 74 h 197"/>
                <a:gd name="T16" fmla="*/ 478 w 1027"/>
                <a:gd name="T17" fmla="*/ 86 h 197"/>
                <a:gd name="T18" fmla="*/ 416 w 1027"/>
                <a:gd name="T19" fmla="*/ 98 h 197"/>
                <a:gd name="T20" fmla="*/ 353 w 1027"/>
                <a:gd name="T21" fmla="*/ 112 h 197"/>
                <a:gd name="T22" fmla="*/ 290 w 1027"/>
                <a:gd name="T23" fmla="*/ 127 h 197"/>
                <a:gd name="T24" fmla="*/ 227 w 1027"/>
                <a:gd name="T25" fmla="*/ 142 h 197"/>
                <a:gd name="T26" fmla="*/ 165 w 1027"/>
                <a:gd name="T27" fmla="*/ 157 h 197"/>
                <a:gd name="T28" fmla="*/ 101 w 1027"/>
                <a:gd name="T29" fmla="*/ 171 h 197"/>
                <a:gd name="T30" fmla="*/ 38 w 1027"/>
                <a:gd name="T31" fmla="*/ 183 h 197"/>
                <a:gd name="T32" fmla="*/ 3 w 1027"/>
                <a:gd name="T33" fmla="*/ 190 h 197"/>
                <a:gd name="T34" fmla="*/ 0 w 1027"/>
                <a:gd name="T35" fmla="*/ 196 h 197"/>
                <a:gd name="T36" fmla="*/ 31 w 1027"/>
                <a:gd name="T37" fmla="*/ 194 h 197"/>
                <a:gd name="T38" fmla="*/ 90 w 1027"/>
                <a:gd name="T39" fmla="*/ 186 h 197"/>
                <a:gd name="T40" fmla="*/ 149 w 1027"/>
                <a:gd name="T41" fmla="*/ 174 h 197"/>
                <a:gd name="T42" fmla="*/ 206 w 1027"/>
                <a:gd name="T43" fmla="*/ 160 h 197"/>
                <a:gd name="T44" fmla="*/ 265 w 1027"/>
                <a:gd name="T45" fmla="*/ 145 h 197"/>
                <a:gd name="T46" fmla="*/ 323 w 1027"/>
                <a:gd name="T47" fmla="*/ 130 h 197"/>
                <a:gd name="T48" fmla="*/ 380 w 1027"/>
                <a:gd name="T49" fmla="*/ 115 h 197"/>
                <a:gd name="T50" fmla="*/ 438 w 1027"/>
                <a:gd name="T51" fmla="*/ 102 h 197"/>
                <a:gd name="T52" fmla="*/ 501 w 1027"/>
                <a:gd name="T53" fmla="*/ 89 h 197"/>
                <a:gd name="T54" fmla="*/ 572 w 1027"/>
                <a:gd name="T55" fmla="*/ 77 h 197"/>
                <a:gd name="T56" fmla="*/ 642 w 1027"/>
                <a:gd name="T57" fmla="*/ 65 h 197"/>
                <a:gd name="T58" fmla="*/ 712 w 1027"/>
                <a:gd name="T59" fmla="*/ 54 h 197"/>
                <a:gd name="T60" fmla="*/ 781 w 1027"/>
                <a:gd name="T61" fmla="*/ 43 h 197"/>
                <a:gd name="T62" fmla="*/ 852 w 1027"/>
                <a:gd name="T63" fmla="*/ 33 h 197"/>
                <a:gd name="T64" fmla="*/ 921 w 1027"/>
                <a:gd name="T65" fmla="*/ 20 h 197"/>
                <a:gd name="T66" fmla="*/ 991 w 1027"/>
                <a:gd name="T67" fmla="*/ 8 h 197"/>
                <a:gd name="T68" fmla="*/ 1027 w 1027"/>
                <a:gd name="T69" fmla="*/ 1 h 197"/>
                <a:gd name="T70" fmla="*/ 1027 w 1027"/>
                <a:gd name="T71" fmla="*/ 0 h 197"/>
                <a:gd name="T72" fmla="*/ 1027 w 102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7" h="197">
                  <a:moveTo>
                    <a:pt x="1027" y="0"/>
                  </a:moveTo>
                  <a:lnTo>
                    <a:pt x="995" y="6"/>
                  </a:lnTo>
                  <a:lnTo>
                    <a:pt x="962" y="11"/>
                  </a:lnTo>
                  <a:lnTo>
                    <a:pt x="930" y="16"/>
                  </a:lnTo>
                  <a:lnTo>
                    <a:pt x="898" y="21"/>
                  </a:lnTo>
                  <a:lnTo>
                    <a:pt x="865" y="26"/>
                  </a:lnTo>
                  <a:lnTo>
                    <a:pt x="833" y="31"/>
                  </a:lnTo>
                  <a:lnTo>
                    <a:pt x="801" y="36"/>
                  </a:lnTo>
                  <a:lnTo>
                    <a:pt x="769" y="41"/>
                  </a:lnTo>
                  <a:lnTo>
                    <a:pt x="736" y="45"/>
                  </a:lnTo>
                  <a:lnTo>
                    <a:pt x="704" y="50"/>
                  </a:lnTo>
                  <a:lnTo>
                    <a:pt x="672" y="54"/>
                  </a:lnTo>
                  <a:lnTo>
                    <a:pt x="640" y="59"/>
                  </a:lnTo>
                  <a:lnTo>
                    <a:pt x="607" y="65"/>
                  </a:lnTo>
                  <a:lnTo>
                    <a:pt x="575" y="69"/>
                  </a:lnTo>
                  <a:lnTo>
                    <a:pt x="543" y="74"/>
                  </a:lnTo>
                  <a:lnTo>
                    <a:pt x="510" y="80"/>
                  </a:lnTo>
                  <a:lnTo>
                    <a:pt x="478" y="86"/>
                  </a:lnTo>
                  <a:lnTo>
                    <a:pt x="447" y="91"/>
                  </a:lnTo>
                  <a:lnTo>
                    <a:pt x="416" y="98"/>
                  </a:lnTo>
                  <a:lnTo>
                    <a:pt x="384" y="105"/>
                  </a:lnTo>
                  <a:lnTo>
                    <a:pt x="353" y="112"/>
                  </a:lnTo>
                  <a:lnTo>
                    <a:pt x="321" y="119"/>
                  </a:lnTo>
                  <a:lnTo>
                    <a:pt x="290" y="127"/>
                  </a:lnTo>
                  <a:lnTo>
                    <a:pt x="258" y="134"/>
                  </a:lnTo>
                  <a:lnTo>
                    <a:pt x="227" y="142"/>
                  </a:lnTo>
                  <a:lnTo>
                    <a:pt x="196" y="150"/>
                  </a:lnTo>
                  <a:lnTo>
                    <a:pt x="165" y="157"/>
                  </a:lnTo>
                  <a:lnTo>
                    <a:pt x="132" y="164"/>
                  </a:lnTo>
                  <a:lnTo>
                    <a:pt x="101" y="171"/>
                  </a:lnTo>
                  <a:lnTo>
                    <a:pt x="69" y="178"/>
                  </a:lnTo>
                  <a:lnTo>
                    <a:pt x="38" y="183"/>
                  </a:lnTo>
                  <a:lnTo>
                    <a:pt x="6" y="189"/>
                  </a:lnTo>
                  <a:lnTo>
                    <a:pt x="3" y="190"/>
                  </a:lnTo>
                  <a:lnTo>
                    <a:pt x="1" y="194"/>
                  </a:lnTo>
                  <a:lnTo>
                    <a:pt x="0" y="196"/>
                  </a:lnTo>
                  <a:lnTo>
                    <a:pt x="1" y="197"/>
                  </a:lnTo>
                  <a:lnTo>
                    <a:pt x="31" y="194"/>
                  </a:lnTo>
                  <a:lnTo>
                    <a:pt x="60" y="190"/>
                  </a:lnTo>
                  <a:lnTo>
                    <a:pt x="90" y="186"/>
                  </a:lnTo>
                  <a:lnTo>
                    <a:pt x="120" y="180"/>
                  </a:lnTo>
                  <a:lnTo>
                    <a:pt x="149" y="174"/>
                  </a:lnTo>
                  <a:lnTo>
                    <a:pt x="177" y="167"/>
                  </a:lnTo>
                  <a:lnTo>
                    <a:pt x="206" y="160"/>
                  </a:lnTo>
                  <a:lnTo>
                    <a:pt x="236" y="152"/>
                  </a:lnTo>
                  <a:lnTo>
                    <a:pt x="265" y="145"/>
                  </a:lnTo>
                  <a:lnTo>
                    <a:pt x="294" y="137"/>
                  </a:lnTo>
                  <a:lnTo>
                    <a:pt x="323" y="130"/>
                  </a:lnTo>
                  <a:lnTo>
                    <a:pt x="351" y="122"/>
                  </a:lnTo>
                  <a:lnTo>
                    <a:pt x="380" y="115"/>
                  </a:lnTo>
                  <a:lnTo>
                    <a:pt x="409" y="109"/>
                  </a:lnTo>
                  <a:lnTo>
                    <a:pt x="438" y="102"/>
                  </a:lnTo>
                  <a:lnTo>
                    <a:pt x="467" y="96"/>
                  </a:lnTo>
                  <a:lnTo>
                    <a:pt x="501" y="89"/>
                  </a:lnTo>
                  <a:lnTo>
                    <a:pt x="537" y="83"/>
                  </a:lnTo>
                  <a:lnTo>
                    <a:pt x="572" y="77"/>
                  </a:lnTo>
                  <a:lnTo>
                    <a:pt x="606" y="71"/>
                  </a:lnTo>
                  <a:lnTo>
                    <a:pt x="642" y="65"/>
                  </a:lnTo>
                  <a:lnTo>
                    <a:pt x="676" y="60"/>
                  </a:lnTo>
                  <a:lnTo>
                    <a:pt x="712" y="54"/>
                  </a:lnTo>
                  <a:lnTo>
                    <a:pt x="747" y="49"/>
                  </a:lnTo>
                  <a:lnTo>
                    <a:pt x="781" y="43"/>
                  </a:lnTo>
                  <a:lnTo>
                    <a:pt x="817" y="37"/>
                  </a:lnTo>
                  <a:lnTo>
                    <a:pt x="852" y="33"/>
                  </a:lnTo>
                  <a:lnTo>
                    <a:pt x="886" y="27"/>
                  </a:lnTo>
                  <a:lnTo>
                    <a:pt x="921" y="20"/>
                  </a:lnTo>
                  <a:lnTo>
                    <a:pt x="957" y="14"/>
                  </a:lnTo>
                  <a:lnTo>
                    <a:pt x="991" y="8"/>
                  </a:lnTo>
                  <a:lnTo>
                    <a:pt x="1026" y="1"/>
                  </a:lnTo>
                  <a:lnTo>
                    <a:pt x="1027" y="1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76" y="2669"/>
              <a:ext cx="194" cy="30"/>
            </a:xfrm>
            <a:custGeom>
              <a:avLst/>
              <a:gdLst>
                <a:gd name="T0" fmla="*/ 387 w 389"/>
                <a:gd name="T1" fmla="*/ 0 h 60"/>
                <a:gd name="T2" fmla="*/ 363 w 389"/>
                <a:gd name="T3" fmla="*/ 1 h 60"/>
                <a:gd name="T4" fmla="*/ 340 w 389"/>
                <a:gd name="T5" fmla="*/ 3 h 60"/>
                <a:gd name="T6" fmla="*/ 316 w 389"/>
                <a:gd name="T7" fmla="*/ 6 h 60"/>
                <a:gd name="T8" fmla="*/ 293 w 389"/>
                <a:gd name="T9" fmla="*/ 8 h 60"/>
                <a:gd name="T10" fmla="*/ 269 w 389"/>
                <a:gd name="T11" fmla="*/ 11 h 60"/>
                <a:gd name="T12" fmla="*/ 246 w 389"/>
                <a:gd name="T13" fmla="*/ 14 h 60"/>
                <a:gd name="T14" fmla="*/ 221 w 389"/>
                <a:gd name="T15" fmla="*/ 18 h 60"/>
                <a:gd name="T16" fmla="*/ 198 w 389"/>
                <a:gd name="T17" fmla="*/ 22 h 60"/>
                <a:gd name="T18" fmla="*/ 174 w 389"/>
                <a:gd name="T19" fmla="*/ 25 h 60"/>
                <a:gd name="T20" fmla="*/ 151 w 389"/>
                <a:gd name="T21" fmla="*/ 29 h 60"/>
                <a:gd name="T22" fmla="*/ 127 w 389"/>
                <a:gd name="T23" fmla="*/ 33 h 60"/>
                <a:gd name="T24" fmla="*/ 104 w 389"/>
                <a:gd name="T25" fmla="*/ 37 h 60"/>
                <a:gd name="T26" fmla="*/ 80 w 389"/>
                <a:gd name="T27" fmla="*/ 41 h 60"/>
                <a:gd name="T28" fmla="*/ 57 w 389"/>
                <a:gd name="T29" fmla="*/ 45 h 60"/>
                <a:gd name="T30" fmla="*/ 32 w 389"/>
                <a:gd name="T31" fmla="*/ 48 h 60"/>
                <a:gd name="T32" fmla="*/ 9 w 389"/>
                <a:gd name="T33" fmla="*/ 52 h 60"/>
                <a:gd name="T34" fmla="*/ 6 w 389"/>
                <a:gd name="T35" fmla="*/ 54 h 60"/>
                <a:gd name="T36" fmla="*/ 2 w 389"/>
                <a:gd name="T37" fmla="*/ 56 h 60"/>
                <a:gd name="T38" fmla="*/ 0 w 389"/>
                <a:gd name="T39" fmla="*/ 59 h 60"/>
                <a:gd name="T40" fmla="*/ 2 w 389"/>
                <a:gd name="T41" fmla="*/ 60 h 60"/>
                <a:gd name="T42" fmla="*/ 27 w 389"/>
                <a:gd name="T43" fmla="*/ 57 h 60"/>
                <a:gd name="T44" fmla="*/ 50 w 389"/>
                <a:gd name="T45" fmla="*/ 55 h 60"/>
                <a:gd name="T46" fmla="*/ 74 w 389"/>
                <a:gd name="T47" fmla="*/ 53 h 60"/>
                <a:gd name="T48" fmla="*/ 98 w 389"/>
                <a:gd name="T49" fmla="*/ 49 h 60"/>
                <a:gd name="T50" fmla="*/ 121 w 389"/>
                <a:gd name="T51" fmla="*/ 45 h 60"/>
                <a:gd name="T52" fmla="*/ 145 w 389"/>
                <a:gd name="T53" fmla="*/ 41 h 60"/>
                <a:gd name="T54" fmla="*/ 168 w 389"/>
                <a:gd name="T55" fmla="*/ 37 h 60"/>
                <a:gd name="T56" fmla="*/ 193 w 389"/>
                <a:gd name="T57" fmla="*/ 32 h 60"/>
                <a:gd name="T58" fmla="*/ 217 w 389"/>
                <a:gd name="T59" fmla="*/ 29 h 60"/>
                <a:gd name="T60" fmla="*/ 240 w 389"/>
                <a:gd name="T61" fmla="*/ 24 h 60"/>
                <a:gd name="T62" fmla="*/ 264 w 389"/>
                <a:gd name="T63" fmla="*/ 19 h 60"/>
                <a:gd name="T64" fmla="*/ 287 w 389"/>
                <a:gd name="T65" fmla="*/ 16 h 60"/>
                <a:gd name="T66" fmla="*/ 311 w 389"/>
                <a:gd name="T67" fmla="*/ 12 h 60"/>
                <a:gd name="T68" fmla="*/ 336 w 389"/>
                <a:gd name="T69" fmla="*/ 9 h 60"/>
                <a:gd name="T70" fmla="*/ 359 w 389"/>
                <a:gd name="T71" fmla="*/ 7 h 60"/>
                <a:gd name="T72" fmla="*/ 383 w 389"/>
                <a:gd name="T73" fmla="*/ 4 h 60"/>
                <a:gd name="T74" fmla="*/ 385 w 389"/>
                <a:gd name="T75" fmla="*/ 3 h 60"/>
                <a:gd name="T76" fmla="*/ 387 w 389"/>
                <a:gd name="T77" fmla="*/ 2 h 60"/>
                <a:gd name="T78" fmla="*/ 389 w 389"/>
                <a:gd name="T79" fmla="*/ 1 h 60"/>
                <a:gd name="T80" fmla="*/ 387 w 389"/>
                <a:gd name="T81" fmla="*/ 0 h 60"/>
                <a:gd name="T82" fmla="*/ 387 w 389"/>
                <a:gd name="T8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9" h="60">
                  <a:moveTo>
                    <a:pt x="387" y="0"/>
                  </a:moveTo>
                  <a:lnTo>
                    <a:pt x="363" y="1"/>
                  </a:lnTo>
                  <a:lnTo>
                    <a:pt x="340" y="3"/>
                  </a:lnTo>
                  <a:lnTo>
                    <a:pt x="316" y="6"/>
                  </a:lnTo>
                  <a:lnTo>
                    <a:pt x="293" y="8"/>
                  </a:lnTo>
                  <a:lnTo>
                    <a:pt x="269" y="11"/>
                  </a:lnTo>
                  <a:lnTo>
                    <a:pt x="246" y="14"/>
                  </a:lnTo>
                  <a:lnTo>
                    <a:pt x="221" y="18"/>
                  </a:lnTo>
                  <a:lnTo>
                    <a:pt x="198" y="22"/>
                  </a:lnTo>
                  <a:lnTo>
                    <a:pt x="174" y="25"/>
                  </a:lnTo>
                  <a:lnTo>
                    <a:pt x="151" y="29"/>
                  </a:lnTo>
                  <a:lnTo>
                    <a:pt x="127" y="33"/>
                  </a:lnTo>
                  <a:lnTo>
                    <a:pt x="104" y="37"/>
                  </a:lnTo>
                  <a:lnTo>
                    <a:pt x="80" y="41"/>
                  </a:lnTo>
                  <a:lnTo>
                    <a:pt x="57" y="45"/>
                  </a:lnTo>
                  <a:lnTo>
                    <a:pt x="32" y="48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7" y="57"/>
                  </a:lnTo>
                  <a:lnTo>
                    <a:pt x="50" y="55"/>
                  </a:lnTo>
                  <a:lnTo>
                    <a:pt x="74" y="53"/>
                  </a:lnTo>
                  <a:lnTo>
                    <a:pt x="98" y="49"/>
                  </a:lnTo>
                  <a:lnTo>
                    <a:pt x="121" y="45"/>
                  </a:lnTo>
                  <a:lnTo>
                    <a:pt x="145" y="41"/>
                  </a:lnTo>
                  <a:lnTo>
                    <a:pt x="168" y="37"/>
                  </a:lnTo>
                  <a:lnTo>
                    <a:pt x="193" y="32"/>
                  </a:lnTo>
                  <a:lnTo>
                    <a:pt x="217" y="29"/>
                  </a:lnTo>
                  <a:lnTo>
                    <a:pt x="240" y="24"/>
                  </a:lnTo>
                  <a:lnTo>
                    <a:pt x="264" y="19"/>
                  </a:lnTo>
                  <a:lnTo>
                    <a:pt x="287" y="16"/>
                  </a:lnTo>
                  <a:lnTo>
                    <a:pt x="311" y="12"/>
                  </a:lnTo>
                  <a:lnTo>
                    <a:pt x="336" y="9"/>
                  </a:lnTo>
                  <a:lnTo>
                    <a:pt x="359" y="7"/>
                  </a:lnTo>
                  <a:lnTo>
                    <a:pt x="383" y="4"/>
                  </a:lnTo>
                  <a:lnTo>
                    <a:pt x="385" y="3"/>
                  </a:lnTo>
                  <a:lnTo>
                    <a:pt x="387" y="2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954" y="2749"/>
              <a:ext cx="257" cy="76"/>
            </a:xfrm>
            <a:custGeom>
              <a:avLst/>
              <a:gdLst>
                <a:gd name="T0" fmla="*/ 496 w 514"/>
                <a:gd name="T1" fmla="*/ 5 h 152"/>
                <a:gd name="T2" fmla="*/ 464 w 514"/>
                <a:gd name="T3" fmla="*/ 15 h 152"/>
                <a:gd name="T4" fmla="*/ 432 w 514"/>
                <a:gd name="T5" fmla="*/ 24 h 152"/>
                <a:gd name="T6" fmla="*/ 401 w 514"/>
                <a:gd name="T7" fmla="*/ 35 h 152"/>
                <a:gd name="T8" fmla="*/ 369 w 514"/>
                <a:gd name="T9" fmla="*/ 43 h 152"/>
                <a:gd name="T10" fmla="*/ 336 w 514"/>
                <a:gd name="T11" fmla="*/ 52 h 152"/>
                <a:gd name="T12" fmla="*/ 304 w 514"/>
                <a:gd name="T13" fmla="*/ 60 h 152"/>
                <a:gd name="T14" fmla="*/ 272 w 514"/>
                <a:gd name="T15" fmla="*/ 67 h 152"/>
                <a:gd name="T16" fmla="*/ 241 w 514"/>
                <a:gd name="T17" fmla="*/ 74 h 152"/>
                <a:gd name="T18" fmla="*/ 210 w 514"/>
                <a:gd name="T19" fmla="*/ 80 h 152"/>
                <a:gd name="T20" fmla="*/ 179 w 514"/>
                <a:gd name="T21" fmla="*/ 85 h 152"/>
                <a:gd name="T22" fmla="*/ 147 w 514"/>
                <a:gd name="T23" fmla="*/ 92 h 152"/>
                <a:gd name="T24" fmla="*/ 116 w 514"/>
                <a:gd name="T25" fmla="*/ 100 h 152"/>
                <a:gd name="T26" fmla="*/ 85 w 514"/>
                <a:gd name="T27" fmla="*/ 108 h 152"/>
                <a:gd name="T28" fmla="*/ 55 w 514"/>
                <a:gd name="T29" fmla="*/ 118 h 152"/>
                <a:gd name="T30" fmla="*/ 25 w 514"/>
                <a:gd name="T31" fmla="*/ 128 h 152"/>
                <a:gd name="T32" fmla="*/ 6 w 514"/>
                <a:gd name="T33" fmla="*/ 138 h 152"/>
                <a:gd name="T34" fmla="*/ 0 w 514"/>
                <a:gd name="T35" fmla="*/ 151 h 152"/>
                <a:gd name="T36" fmla="*/ 23 w 514"/>
                <a:gd name="T37" fmla="*/ 149 h 152"/>
                <a:gd name="T38" fmla="*/ 59 w 514"/>
                <a:gd name="T39" fmla="*/ 139 h 152"/>
                <a:gd name="T40" fmla="*/ 93 w 514"/>
                <a:gd name="T41" fmla="*/ 130 h 152"/>
                <a:gd name="T42" fmla="*/ 128 w 514"/>
                <a:gd name="T43" fmla="*/ 121 h 152"/>
                <a:gd name="T44" fmla="*/ 164 w 514"/>
                <a:gd name="T45" fmla="*/ 111 h 152"/>
                <a:gd name="T46" fmla="*/ 198 w 514"/>
                <a:gd name="T47" fmla="*/ 101 h 152"/>
                <a:gd name="T48" fmla="*/ 233 w 514"/>
                <a:gd name="T49" fmla="*/ 91 h 152"/>
                <a:gd name="T50" fmla="*/ 267 w 514"/>
                <a:gd name="T51" fmla="*/ 82 h 152"/>
                <a:gd name="T52" fmla="*/ 298 w 514"/>
                <a:gd name="T53" fmla="*/ 74 h 152"/>
                <a:gd name="T54" fmla="*/ 327 w 514"/>
                <a:gd name="T55" fmla="*/ 66 h 152"/>
                <a:gd name="T56" fmla="*/ 355 w 514"/>
                <a:gd name="T57" fmla="*/ 58 h 152"/>
                <a:gd name="T58" fmla="*/ 383 w 514"/>
                <a:gd name="T59" fmla="*/ 50 h 152"/>
                <a:gd name="T60" fmla="*/ 410 w 514"/>
                <a:gd name="T61" fmla="*/ 40 h 152"/>
                <a:gd name="T62" fmla="*/ 438 w 514"/>
                <a:gd name="T63" fmla="*/ 31 h 152"/>
                <a:gd name="T64" fmla="*/ 466 w 514"/>
                <a:gd name="T65" fmla="*/ 22 h 152"/>
                <a:gd name="T66" fmla="*/ 493 w 514"/>
                <a:gd name="T67" fmla="*/ 13 h 152"/>
                <a:gd name="T68" fmla="*/ 509 w 514"/>
                <a:gd name="T69" fmla="*/ 6 h 152"/>
                <a:gd name="T70" fmla="*/ 514 w 514"/>
                <a:gd name="T71" fmla="*/ 1 h 152"/>
                <a:gd name="T72" fmla="*/ 512 w 514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4" h="152">
                  <a:moveTo>
                    <a:pt x="512" y="0"/>
                  </a:moveTo>
                  <a:lnTo>
                    <a:pt x="496" y="5"/>
                  </a:lnTo>
                  <a:lnTo>
                    <a:pt x="481" y="10"/>
                  </a:lnTo>
                  <a:lnTo>
                    <a:pt x="464" y="15"/>
                  </a:lnTo>
                  <a:lnTo>
                    <a:pt x="448" y="20"/>
                  </a:lnTo>
                  <a:lnTo>
                    <a:pt x="432" y="24"/>
                  </a:lnTo>
                  <a:lnTo>
                    <a:pt x="416" y="29"/>
                  </a:lnTo>
                  <a:lnTo>
                    <a:pt x="401" y="35"/>
                  </a:lnTo>
                  <a:lnTo>
                    <a:pt x="385" y="38"/>
                  </a:lnTo>
                  <a:lnTo>
                    <a:pt x="369" y="43"/>
                  </a:lnTo>
                  <a:lnTo>
                    <a:pt x="353" y="47"/>
                  </a:lnTo>
                  <a:lnTo>
                    <a:pt x="336" y="52"/>
                  </a:lnTo>
                  <a:lnTo>
                    <a:pt x="320" y="55"/>
                  </a:lnTo>
                  <a:lnTo>
                    <a:pt x="304" y="60"/>
                  </a:lnTo>
                  <a:lnTo>
                    <a:pt x="288" y="63"/>
                  </a:lnTo>
                  <a:lnTo>
                    <a:pt x="272" y="67"/>
                  </a:lnTo>
                  <a:lnTo>
                    <a:pt x="256" y="70"/>
                  </a:lnTo>
                  <a:lnTo>
                    <a:pt x="241" y="74"/>
                  </a:lnTo>
                  <a:lnTo>
                    <a:pt x="226" y="76"/>
                  </a:lnTo>
                  <a:lnTo>
                    <a:pt x="210" y="80"/>
                  </a:lnTo>
                  <a:lnTo>
                    <a:pt x="195" y="83"/>
                  </a:lnTo>
                  <a:lnTo>
                    <a:pt x="179" y="85"/>
                  </a:lnTo>
                  <a:lnTo>
                    <a:pt x="164" y="89"/>
                  </a:lnTo>
                  <a:lnTo>
                    <a:pt x="147" y="92"/>
                  </a:lnTo>
                  <a:lnTo>
                    <a:pt x="132" y="96"/>
                  </a:lnTo>
                  <a:lnTo>
                    <a:pt x="116" y="100"/>
                  </a:lnTo>
                  <a:lnTo>
                    <a:pt x="101" y="104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8"/>
                  </a:lnTo>
                  <a:lnTo>
                    <a:pt x="40" y="122"/>
                  </a:lnTo>
                  <a:lnTo>
                    <a:pt x="25" y="128"/>
                  </a:lnTo>
                  <a:lnTo>
                    <a:pt x="11" y="134"/>
                  </a:lnTo>
                  <a:lnTo>
                    <a:pt x="6" y="138"/>
                  </a:lnTo>
                  <a:lnTo>
                    <a:pt x="1" y="144"/>
                  </a:lnTo>
                  <a:lnTo>
                    <a:pt x="0" y="151"/>
                  </a:lnTo>
                  <a:lnTo>
                    <a:pt x="6" y="152"/>
                  </a:lnTo>
                  <a:lnTo>
                    <a:pt x="23" y="149"/>
                  </a:lnTo>
                  <a:lnTo>
                    <a:pt x="40" y="144"/>
                  </a:lnTo>
                  <a:lnTo>
                    <a:pt x="59" y="139"/>
                  </a:lnTo>
                  <a:lnTo>
                    <a:pt x="76" y="135"/>
                  </a:lnTo>
                  <a:lnTo>
                    <a:pt x="93" y="130"/>
                  </a:lnTo>
                  <a:lnTo>
                    <a:pt x="111" y="126"/>
                  </a:lnTo>
                  <a:lnTo>
                    <a:pt x="128" y="121"/>
                  </a:lnTo>
                  <a:lnTo>
                    <a:pt x="145" y="116"/>
                  </a:lnTo>
                  <a:lnTo>
                    <a:pt x="164" y="111"/>
                  </a:lnTo>
                  <a:lnTo>
                    <a:pt x="181" y="106"/>
                  </a:lnTo>
                  <a:lnTo>
                    <a:pt x="198" y="101"/>
                  </a:lnTo>
                  <a:lnTo>
                    <a:pt x="215" y="96"/>
                  </a:lnTo>
                  <a:lnTo>
                    <a:pt x="233" y="91"/>
                  </a:lnTo>
                  <a:lnTo>
                    <a:pt x="250" y="86"/>
                  </a:lnTo>
                  <a:lnTo>
                    <a:pt x="267" y="82"/>
                  </a:lnTo>
                  <a:lnTo>
                    <a:pt x="285" y="77"/>
                  </a:lnTo>
                  <a:lnTo>
                    <a:pt x="298" y="74"/>
                  </a:lnTo>
                  <a:lnTo>
                    <a:pt x="313" y="70"/>
                  </a:lnTo>
                  <a:lnTo>
                    <a:pt x="327" y="66"/>
                  </a:lnTo>
                  <a:lnTo>
                    <a:pt x="341" y="62"/>
                  </a:lnTo>
                  <a:lnTo>
                    <a:pt x="355" y="58"/>
                  </a:lnTo>
                  <a:lnTo>
                    <a:pt x="369" y="54"/>
                  </a:lnTo>
                  <a:lnTo>
                    <a:pt x="383" y="50"/>
                  </a:lnTo>
                  <a:lnTo>
                    <a:pt x="396" y="45"/>
                  </a:lnTo>
                  <a:lnTo>
                    <a:pt x="410" y="40"/>
                  </a:lnTo>
                  <a:lnTo>
                    <a:pt x="424" y="36"/>
                  </a:lnTo>
                  <a:lnTo>
                    <a:pt x="438" y="31"/>
                  </a:lnTo>
                  <a:lnTo>
                    <a:pt x="452" y="26"/>
                  </a:lnTo>
                  <a:lnTo>
                    <a:pt x="466" y="22"/>
                  </a:lnTo>
                  <a:lnTo>
                    <a:pt x="479" y="17"/>
                  </a:lnTo>
                  <a:lnTo>
                    <a:pt x="493" y="13"/>
                  </a:lnTo>
                  <a:lnTo>
                    <a:pt x="507" y="8"/>
                  </a:lnTo>
                  <a:lnTo>
                    <a:pt x="509" y="6"/>
                  </a:lnTo>
                  <a:lnTo>
                    <a:pt x="513" y="3"/>
                  </a:lnTo>
                  <a:lnTo>
                    <a:pt x="514" y="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246" y="2704"/>
              <a:ext cx="37" cy="37"/>
            </a:xfrm>
            <a:custGeom>
              <a:avLst/>
              <a:gdLst>
                <a:gd name="T0" fmla="*/ 7 w 75"/>
                <a:gd name="T1" fmla="*/ 16 h 74"/>
                <a:gd name="T2" fmla="*/ 20 w 75"/>
                <a:gd name="T3" fmla="*/ 13 h 74"/>
                <a:gd name="T4" fmla="*/ 32 w 75"/>
                <a:gd name="T5" fmla="*/ 10 h 74"/>
                <a:gd name="T6" fmla="*/ 45 w 75"/>
                <a:gd name="T7" fmla="*/ 9 h 74"/>
                <a:gd name="T8" fmla="*/ 61 w 75"/>
                <a:gd name="T9" fmla="*/ 14 h 74"/>
                <a:gd name="T10" fmla="*/ 68 w 75"/>
                <a:gd name="T11" fmla="*/ 28 h 74"/>
                <a:gd name="T12" fmla="*/ 60 w 75"/>
                <a:gd name="T13" fmla="*/ 42 h 74"/>
                <a:gd name="T14" fmla="*/ 50 w 75"/>
                <a:gd name="T15" fmla="*/ 49 h 74"/>
                <a:gd name="T16" fmla="*/ 38 w 75"/>
                <a:gd name="T17" fmla="*/ 54 h 74"/>
                <a:gd name="T18" fmla="*/ 24 w 75"/>
                <a:gd name="T19" fmla="*/ 60 h 74"/>
                <a:gd name="T20" fmla="*/ 11 w 75"/>
                <a:gd name="T21" fmla="*/ 60 h 74"/>
                <a:gd name="T22" fmla="*/ 15 w 75"/>
                <a:gd name="T23" fmla="*/ 51 h 74"/>
                <a:gd name="T24" fmla="*/ 25 w 75"/>
                <a:gd name="T25" fmla="*/ 45 h 74"/>
                <a:gd name="T26" fmla="*/ 36 w 75"/>
                <a:gd name="T27" fmla="*/ 42 h 74"/>
                <a:gd name="T28" fmla="*/ 43 w 75"/>
                <a:gd name="T29" fmla="*/ 37 h 74"/>
                <a:gd name="T30" fmla="*/ 43 w 75"/>
                <a:gd name="T31" fmla="*/ 30 h 74"/>
                <a:gd name="T32" fmla="*/ 35 w 75"/>
                <a:gd name="T33" fmla="*/ 29 h 74"/>
                <a:gd name="T34" fmla="*/ 21 w 75"/>
                <a:gd name="T35" fmla="*/ 34 h 74"/>
                <a:gd name="T36" fmla="*/ 9 w 75"/>
                <a:gd name="T37" fmla="*/ 44 h 74"/>
                <a:gd name="T38" fmla="*/ 4 w 75"/>
                <a:gd name="T39" fmla="*/ 58 h 74"/>
                <a:gd name="T40" fmla="*/ 8 w 75"/>
                <a:gd name="T41" fmla="*/ 70 h 74"/>
                <a:gd name="T42" fmla="*/ 17 w 75"/>
                <a:gd name="T43" fmla="*/ 74 h 74"/>
                <a:gd name="T44" fmla="*/ 30 w 75"/>
                <a:gd name="T45" fmla="*/ 70 h 74"/>
                <a:gd name="T46" fmla="*/ 42 w 75"/>
                <a:gd name="T47" fmla="*/ 63 h 74"/>
                <a:gd name="T48" fmla="*/ 53 w 75"/>
                <a:gd name="T49" fmla="*/ 58 h 74"/>
                <a:gd name="T50" fmla="*/ 65 w 75"/>
                <a:gd name="T51" fmla="*/ 49 h 74"/>
                <a:gd name="T52" fmla="*/ 73 w 75"/>
                <a:gd name="T53" fmla="*/ 36 h 74"/>
                <a:gd name="T54" fmla="*/ 75 w 75"/>
                <a:gd name="T55" fmla="*/ 21 h 74"/>
                <a:gd name="T56" fmla="*/ 67 w 75"/>
                <a:gd name="T57" fmla="*/ 6 h 74"/>
                <a:gd name="T58" fmla="*/ 50 w 75"/>
                <a:gd name="T59" fmla="*/ 0 h 74"/>
                <a:gd name="T60" fmla="*/ 28 w 75"/>
                <a:gd name="T61" fmla="*/ 4 h 74"/>
                <a:gd name="T62" fmla="*/ 9 w 75"/>
                <a:gd name="T63" fmla="*/ 10 h 74"/>
                <a:gd name="T64" fmla="*/ 0 w 75"/>
                <a:gd name="T65" fmla="*/ 15 h 74"/>
                <a:gd name="T66" fmla="*/ 0 w 75"/>
                <a:gd name="T67" fmla="*/ 17 h 74"/>
                <a:gd name="T68" fmla="*/ 1 w 75"/>
                <a:gd name="T6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74">
                  <a:moveTo>
                    <a:pt x="1" y="19"/>
                  </a:moveTo>
                  <a:lnTo>
                    <a:pt x="7" y="16"/>
                  </a:lnTo>
                  <a:lnTo>
                    <a:pt x="14" y="14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9" y="9"/>
                  </a:lnTo>
                  <a:lnTo>
                    <a:pt x="45" y="9"/>
                  </a:lnTo>
                  <a:lnTo>
                    <a:pt x="52" y="10"/>
                  </a:lnTo>
                  <a:lnTo>
                    <a:pt x="61" y="14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64" y="37"/>
                  </a:lnTo>
                  <a:lnTo>
                    <a:pt x="60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5" y="51"/>
                  </a:lnTo>
                  <a:lnTo>
                    <a:pt x="38" y="54"/>
                  </a:lnTo>
                  <a:lnTo>
                    <a:pt x="31" y="58"/>
                  </a:lnTo>
                  <a:lnTo>
                    <a:pt x="24" y="60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5" y="51"/>
                  </a:lnTo>
                  <a:lnTo>
                    <a:pt x="20" y="47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4"/>
                  </a:lnTo>
                  <a:lnTo>
                    <a:pt x="43" y="30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4" y="38"/>
                  </a:lnTo>
                  <a:lnTo>
                    <a:pt x="9" y="44"/>
                  </a:lnTo>
                  <a:lnTo>
                    <a:pt x="6" y="51"/>
                  </a:lnTo>
                  <a:lnTo>
                    <a:pt x="4" y="58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2" y="73"/>
                  </a:lnTo>
                  <a:lnTo>
                    <a:pt x="17" y="74"/>
                  </a:lnTo>
                  <a:lnTo>
                    <a:pt x="24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2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5" y="49"/>
                  </a:lnTo>
                  <a:lnTo>
                    <a:pt x="69" y="43"/>
                  </a:lnTo>
                  <a:lnTo>
                    <a:pt x="73" y="36"/>
                  </a:lnTo>
                  <a:lnTo>
                    <a:pt x="75" y="29"/>
                  </a:lnTo>
                  <a:lnTo>
                    <a:pt x="75" y="21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8" y="4"/>
                  </a:lnTo>
                  <a:lnTo>
                    <a:pt x="17" y="7"/>
                  </a:lnTo>
                  <a:lnTo>
                    <a:pt x="9" y="10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76" y="1424951"/>
            <a:ext cx="2127216" cy="1762125"/>
          </a:xfrm>
          <a:prstGeom prst="rect">
            <a:avLst/>
          </a:prstGeom>
        </p:spPr>
      </p:pic>
      <p:cxnSp>
        <p:nvCxnSpPr>
          <p:cNvPr id="73" name="직선 화살표 연결선 72"/>
          <p:cNvCxnSpPr>
            <a:stCxn id="5" idx="3"/>
            <a:endCxn id="8" idx="3"/>
          </p:cNvCxnSpPr>
          <p:nvPr/>
        </p:nvCxnSpPr>
        <p:spPr>
          <a:xfrm flipH="1" flipV="1">
            <a:off x="2685008" y="4901252"/>
            <a:ext cx="2667626" cy="121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8" idx="0"/>
            <a:endCxn id="72" idx="2"/>
          </p:cNvCxnSpPr>
          <p:nvPr/>
        </p:nvCxnSpPr>
        <p:spPr>
          <a:xfrm flipV="1">
            <a:off x="1743612" y="3187076"/>
            <a:ext cx="2865272" cy="9878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5267325" y="4762346"/>
            <a:ext cx="3033423" cy="465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http://www.google.com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371850" y="1981200"/>
            <a:ext cx="22479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https</a:t>
            </a:r>
            <a:r>
              <a:rPr lang="en-US" altLang="ko-KR" dirty="0" smtClean="0"/>
              <a:t>://asdasdasd</a:t>
            </a:r>
            <a:br>
              <a:rPr lang="en-US" altLang="ko-KR" dirty="0" smtClean="0"/>
            </a:br>
            <a:r>
              <a:rPr lang="en-US" altLang="ko-KR" dirty="0" smtClean="0">
                <a:solidFill>
                  <a:srgbClr val="FF0000"/>
                </a:solidFill>
              </a:rPr>
              <a:t>https</a:t>
            </a:r>
            <a:r>
              <a:rPr lang="en-US" altLang="ko-KR" dirty="0" smtClean="0"/>
              <a:t>://sdfsdfsdf  </a:t>
            </a:r>
          </a:p>
        </p:txBody>
      </p:sp>
      <p:sp>
        <p:nvSpPr>
          <p:cNvPr id="78" name="모서리가 둥근 직사각형 77"/>
          <p:cNvSpPr/>
          <p:nvPr/>
        </p:nvSpPr>
        <p:spPr>
          <a:xfrm>
            <a:off x="503774" y="4392455"/>
            <a:ext cx="22479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http</a:t>
            </a:r>
            <a:r>
              <a:rPr lang="en-US" altLang="ko-KR" dirty="0" smtClean="0"/>
              <a:t>://asdasdasd</a:t>
            </a:r>
            <a:br>
              <a:rPr lang="en-US" altLang="ko-KR" dirty="0" smtClean="0"/>
            </a:br>
            <a:r>
              <a:rPr lang="en-US" altLang="ko-KR" dirty="0" smtClean="0">
                <a:solidFill>
                  <a:srgbClr val="FF0000"/>
                </a:solidFill>
              </a:rPr>
              <a:t>http</a:t>
            </a:r>
            <a:r>
              <a:rPr lang="en-US" altLang="ko-KR" dirty="0" smtClean="0"/>
              <a:t>://sdfsdfsdf  </a:t>
            </a:r>
          </a:p>
        </p:txBody>
      </p:sp>
    </p:spTree>
    <p:extLst>
      <p:ext uri="{BB962C8B-B14F-4D97-AF65-F5344CB8AC3E}">
        <p14:creationId xmlns:p14="http://schemas.microsoft.com/office/powerpoint/2010/main" val="381309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56198 -0.022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98 -0.02292 L -0.25417 -0.371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17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181 0.344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56389 0.0155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3" grpId="0" animBg="1"/>
      <p:bldP spid="3" grpId="1" animBg="1"/>
      <p:bldP spid="3" grpId="2" animBg="1"/>
      <p:bldP spid="78" grpId="0" animBg="1"/>
      <p:bldP spid="7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76500"/>
            <a:ext cx="6096000" cy="3429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Paros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Web proxy with content manipulation</a:t>
            </a:r>
          </a:p>
          <a:p>
            <a:r>
              <a:rPr lang="en-US" altLang="ko-KR" dirty="0" smtClean="0"/>
              <a:t>Free software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667000"/>
            <a:ext cx="4762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8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Paros Works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6" b="100000" l="0" r="99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061" y="4343827"/>
            <a:ext cx="681901" cy="1283713"/>
          </a:xfrm>
          <a:prstGeom prst="rect">
            <a:avLst/>
          </a:prstGeom>
        </p:spPr>
      </p:pic>
      <p:pic>
        <p:nvPicPr>
          <p:cNvPr id="5" name="내용 개체 틀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2634" y="4417057"/>
            <a:ext cx="639717" cy="12104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7" b="98387" l="0" r="100000">
                        <a14:foregroundMark x1="44681" y1="1613" x2="72695" y2="1792"/>
                        <a14:foregroundMark x1="40780" y1="4122" x2="63121" y2="3943"/>
                        <a14:foregroundMark x1="37589" y1="4301" x2="68794" y2="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369" y="4343827"/>
            <a:ext cx="648988" cy="1283713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02216" y="4174963"/>
            <a:ext cx="1882792" cy="1452577"/>
            <a:chOff x="229" y="2042"/>
            <a:chExt cx="1186" cy="91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2042"/>
              <a:ext cx="1186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42" y="2120"/>
              <a:ext cx="458" cy="453"/>
            </a:xfrm>
            <a:custGeom>
              <a:avLst/>
              <a:gdLst>
                <a:gd name="T0" fmla="*/ 106 w 916"/>
                <a:gd name="T1" fmla="*/ 27 h 907"/>
                <a:gd name="T2" fmla="*/ 216 w 916"/>
                <a:gd name="T3" fmla="*/ 15 h 907"/>
                <a:gd name="T4" fmla="*/ 328 w 916"/>
                <a:gd name="T5" fmla="*/ 9 h 907"/>
                <a:gd name="T6" fmla="*/ 438 w 916"/>
                <a:gd name="T7" fmla="*/ 11 h 907"/>
                <a:gd name="T8" fmla="*/ 548 w 916"/>
                <a:gd name="T9" fmla="*/ 25 h 907"/>
                <a:gd name="T10" fmla="*/ 638 w 916"/>
                <a:gd name="T11" fmla="*/ 46 h 907"/>
                <a:gd name="T12" fmla="*/ 692 w 916"/>
                <a:gd name="T13" fmla="*/ 64 h 907"/>
                <a:gd name="T14" fmla="*/ 742 w 916"/>
                <a:gd name="T15" fmla="*/ 88 h 907"/>
                <a:gd name="T16" fmla="*/ 785 w 916"/>
                <a:gd name="T17" fmla="*/ 121 h 907"/>
                <a:gd name="T18" fmla="*/ 822 w 916"/>
                <a:gd name="T19" fmla="*/ 161 h 907"/>
                <a:gd name="T20" fmla="*/ 852 w 916"/>
                <a:gd name="T21" fmla="*/ 212 h 907"/>
                <a:gd name="T22" fmla="*/ 882 w 916"/>
                <a:gd name="T23" fmla="*/ 310 h 907"/>
                <a:gd name="T24" fmla="*/ 893 w 916"/>
                <a:gd name="T25" fmla="*/ 412 h 907"/>
                <a:gd name="T26" fmla="*/ 893 w 916"/>
                <a:gd name="T27" fmla="*/ 512 h 907"/>
                <a:gd name="T28" fmla="*/ 876 w 916"/>
                <a:gd name="T29" fmla="*/ 608 h 907"/>
                <a:gd name="T30" fmla="*/ 836 w 916"/>
                <a:gd name="T31" fmla="*/ 694 h 907"/>
                <a:gd name="T32" fmla="*/ 795 w 916"/>
                <a:gd name="T33" fmla="*/ 742 h 907"/>
                <a:gd name="T34" fmla="*/ 757 w 916"/>
                <a:gd name="T35" fmla="*/ 771 h 907"/>
                <a:gd name="T36" fmla="*/ 715 w 916"/>
                <a:gd name="T37" fmla="*/ 792 h 907"/>
                <a:gd name="T38" fmla="*/ 671 w 916"/>
                <a:gd name="T39" fmla="*/ 811 h 907"/>
                <a:gd name="T40" fmla="*/ 626 w 916"/>
                <a:gd name="T41" fmla="*/ 826 h 907"/>
                <a:gd name="T42" fmla="*/ 562 w 916"/>
                <a:gd name="T43" fmla="*/ 843 h 907"/>
                <a:gd name="T44" fmla="*/ 452 w 916"/>
                <a:gd name="T45" fmla="*/ 864 h 907"/>
                <a:gd name="T46" fmla="*/ 339 w 916"/>
                <a:gd name="T47" fmla="*/ 873 h 907"/>
                <a:gd name="T48" fmla="*/ 226 w 916"/>
                <a:gd name="T49" fmla="*/ 871 h 907"/>
                <a:gd name="T50" fmla="*/ 116 w 916"/>
                <a:gd name="T51" fmla="*/ 855 h 907"/>
                <a:gd name="T52" fmla="*/ 10 w 916"/>
                <a:gd name="T53" fmla="*/ 825 h 907"/>
                <a:gd name="T54" fmla="*/ 3 w 916"/>
                <a:gd name="T55" fmla="*/ 836 h 907"/>
                <a:gd name="T56" fmla="*/ 41 w 916"/>
                <a:gd name="T57" fmla="*/ 859 h 907"/>
                <a:gd name="T58" fmla="*/ 92 w 916"/>
                <a:gd name="T59" fmla="*/ 879 h 907"/>
                <a:gd name="T60" fmla="*/ 143 w 916"/>
                <a:gd name="T61" fmla="*/ 892 h 907"/>
                <a:gd name="T62" fmla="*/ 196 w 916"/>
                <a:gd name="T63" fmla="*/ 901 h 907"/>
                <a:gd name="T64" fmla="*/ 251 w 916"/>
                <a:gd name="T65" fmla="*/ 905 h 907"/>
                <a:gd name="T66" fmla="*/ 308 w 916"/>
                <a:gd name="T67" fmla="*/ 907 h 907"/>
                <a:gd name="T68" fmla="*/ 374 w 916"/>
                <a:gd name="T69" fmla="*/ 905 h 907"/>
                <a:gd name="T70" fmla="*/ 441 w 916"/>
                <a:gd name="T71" fmla="*/ 901 h 907"/>
                <a:gd name="T72" fmla="*/ 506 w 916"/>
                <a:gd name="T73" fmla="*/ 892 h 907"/>
                <a:gd name="T74" fmla="*/ 572 w 916"/>
                <a:gd name="T75" fmla="*/ 880 h 907"/>
                <a:gd name="T76" fmla="*/ 636 w 916"/>
                <a:gd name="T77" fmla="*/ 864 h 907"/>
                <a:gd name="T78" fmla="*/ 684 w 916"/>
                <a:gd name="T79" fmla="*/ 848 h 907"/>
                <a:gd name="T80" fmla="*/ 731 w 916"/>
                <a:gd name="T81" fmla="*/ 827 h 907"/>
                <a:gd name="T82" fmla="*/ 776 w 916"/>
                <a:gd name="T83" fmla="*/ 802 h 907"/>
                <a:gd name="T84" fmla="*/ 816 w 916"/>
                <a:gd name="T85" fmla="*/ 771 h 907"/>
                <a:gd name="T86" fmla="*/ 852 w 916"/>
                <a:gd name="T87" fmla="*/ 732 h 907"/>
                <a:gd name="T88" fmla="*/ 895 w 916"/>
                <a:gd name="T89" fmla="*/ 655 h 907"/>
                <a:gd name="T90" fmla="*/ 914 w 916"/>
                <a:gd name="T91" fmla="*/ 548 h 907"/>
                <a:gd name="T92" fmla="*/ 913 w 916"/>
                <a:gd name="T93" fmla="*/ 440 h 907"/>
                <a:gd name="T94" fmla="*/ 901 w 916"/>
                <a:gd name="T95" fmla="*/ 335 h 907"/>
                <a:gd name="T96" fmla="*/ 873 w 916"/>
                <a:gd name="T97" fmla="*/ 235 h 907"/>
                <a:gd name="T98" fmla="*/ 825 w 916"/>
                <a:gd name="T99" fmla="*/ 151 h 907"/>
                <a:gd name="T100" fmla="*/ 767 w 916"/>
                <a:gd name="T101" fmla="*/ 96 h 907"/>
                <a:gd name="T102" fmla="*/ 697 w 916"/>
                <a:gd name="T103" fmla="*/ 58 h 907"/>
                <a:gd name="T104" fmla="*/ 595 w 916"/>
                <a:gd name="T105" fmla="*/ 26 h 907"/>
                <a:gd name="T106" fmla="*/ 476 w 916"/>
                <a:gd name="T107" fmla="*/ 5 h 907"/>
                <a:gd name="T108" fmla="*/ 353 w 916"/>
                <a:gd name="T109" fmla="*/ 0 h 907"/>
                <a:gd name="T110" fmla="*/ 231 w 916"/>
                <a:gd name="T111" fmla="*/ 6 h 907"/>
                <a:gd name="T112" fmla="*/ 110 w 916"/>
                <a:gd name="T113" fmla="*/ 20 h 907"/>
                <a:gd name="T114" fmla="*/ 32 w 916"/>
                <a:gd name="T115" fmla="*/ 35 h 907"/>
                <a:gd name="T116" fmla="*/ 35 w 916"/>
                <a:gd name="T117" fmla="*/ 39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907">
                  <a:moveTo>
                    <a:pt x="35" y="39"/>
                  </a:moveTo>
                  <a:lnTo>
                    <a:pt x="71" y="33"/>
                  </a:lnTo>
                  <a:lnTo>
                    <a:pt x="106" y="27"/>
                  </a:lnTo>
                  <a:lnTo>
                    <a:pt x="143" y="23"/>
                  </a:lnTo>
                  <a:lnTo>
                    <a:pt x="179" y="18"/>
                  </a:lnTo>
                  <a:lnTo>
                    <a:pt x="216" y="15"/>
                  </a:lnTo>
                  <a:lnTo>
                    <a:pt x="254" y="11"/>
                  </a:lnTo>
                  <a:lnTo>
                    <a:pt x="291" y="10"/>
                  </a:lnTo>
                  <a:lnTo>
                    <a:pt x="328" y="9"/>
                  </a:lnTo>
                  <a:lnTo>
                    <a:pt x="365" y="9"/>
                  </a:lnTo>
                  <a:lnTo>
                    <a:pt x="402" y="10"/>
                  </a:lnTo>
                  <a:lnTo>
                    <a:pt x="438" y="11"/>
                  </a:lnTo>
                  <a:lnTo>
                    <a:pt x="475" y="15"/>
                  </a:lnTo>
                  <a:lnTo>
                    <a:pt x="512" y="19"/>
                  </a:lnTo>
                  <a:lnTo>
                    <a:pt x="548" y="25"/>
                  </a:lnTo>
                  <a:lnTo>
                    <a:pt x="584" y="32"/>
                  </a:lnTo>
                  <a:lnTo>
                    <a:pt x="619" y="40"/>
                  </a:lnTo>
                  <a:lnTo>
                    <a:pt x="638" y="46"/>
                  </a:lnTo>
                  <a:lnTo>
                    <a:pt x="656" y="50"/>
                  </a:lnTo>
                  <a:lnTo>
                    <a:pt x="675" y="57"/>
                  </a:lnTo>
                  <a:lnTo>
                    <a:pt x="692" y="64"/>
                  </a:lnTo>
                  <a:lnTo>
                    <a:pt x="709" y="71"/>
                  </a:lnTo>
                  <a:lnTo>
                    <a:pt x="725" y="80"/>
                  </a:lnTo>
                  <a:lnTo>
                    <a:pt x="742" y="88"/>
                  </a:lnTo>
                  <a:lnTo>
                    <a:pt x="757" y="99"/>
                  </a:lnTo>
                  <a:lnTo>
                    <a:pt x="772" y="109"/>
                  </a:lnTo>
                  <a:lnTo>
                    <a:pt x="785" y="121"/>
                  </a:lnTo>
                  <a:lnTo>
                    <a:pt x="798" y="133"/>
                  </a:lnTo>
                  <a:lnTo>
                    <a:pt x="811" y="147"/>
                  </a:lnTo>
                  <a:lnTo>
                    <a:pt x="822" y="161"/>
                  </a:lnTo>
                  <a:lnTo>
                    <a:pt x="833" y="177"/>
                  </a:lnTo>
                  <a:lnTo>
                    <a:pt x="843" y="193"/>
                  </a:lnTo>
                  <a:lnTo>
                    <a:pt x="852" y="212"/>
                  </a:lnTo>
                  <a:lnTo>
                    <a:pt x="865" y="243"/>
                  </a:lnTo>
                  <a:lnTo>
                    <a:pt x="875" y="276"/>
                  </a:lnTo>
                  <a:lnTo>
                    <a:pt x="882" y="310"/>
                  </a:lnTo>
                  <a:lnTo>
                    <a:pt x="887" y="343"/>
                  </a:lnTo>
                  <a:lnTo>
                    <a:pt x="890" y="378"/>
                  </a:lnTo>
                  <a:lnTo>
                    <a:pt x="893" y="412"/>
                  </a:lnTo>
                  <a:lnTo>
                    <a:pt x="894" y="447"/>
                  </a:lnTo>
                  <a:lnTo>
                    <a:pt x="894" y="480"/>
                  </a:lnTo>
                  <a:lnTo>
                    <a:pt x="893" y="512"/>
                  </a:lnTo>
                  <a:lnTo>
                    <a:pt x="889" y="545"/>
                  </a:lnTo>
                  <a:lnTo>
                    <a:pt x="884" y="577"/>
                  </a:lnTo>
                  <a:lnTo>
                    <a:pt x="876" y="608"/>
                  </a:lnTo>
                  <a:lnTo>
                    <a:pt x="866" y="638"/>
                  </a:lnTo>
                  <a:lnTo>
                    <a:pt x="852" y="667"/>
                  </a:lnTo>
                  <a:lnTo>
                    <a:pt x="836" y="694"/>
                  </a:lnTo>
                  <a:lnTo>
                    <a:pt x="816" y="720"/>
                  </a:lnTo>
                  <a:lnTo>
                    <a:pt x="806" y="731"/>
                  </a:lnTo>
                  <a:lnTo>
                    <a:pt x="795" y="742"/>
                  </a:lnTo>
                  <a:lnTo>
                    <a:pt x="782" y="752"/>
                  </a:lnTo>
                  <a:lnTo>
                    <a:pt x="769" y="761"/>
                  </a:lnTo>
                  <a:lnTo>
                    <a:pt x="757" y="771"/>
                  </a:lnTo>
                  <a:lnTo>
                    <a:pt x="743" y="777"/>
                  </a:lnTo>
                  <a:lnTo>
                    <a:pt x="729" y="786"/>
                  </a:lnTo>
                  <a:lnTo>
                    <a:pt x="715" y="792"/>
                  </a:lnTo>
                  <a:lnTo>
                    <a:pt x="701" y="799"/>
                  </a:lnTo>
                  <a:lnTo>
                    <a:pt x="686" y="805"/>
                  </a:lnTo>
                  <a:lnTo>
                    <a:pt x="671" y="811"/>
                  </a:lnTo>
                  <a:lnTo>
                    <a:pt x="656" y="815"/>
                  </a:lnTo>
                  <a:lnTo>
                    <a:pt x="641" y="821"/>
                  </a:lnTo>
                  <a:lnTo>
                    <a:pt x="626" y="826"/>
                  </a:lnTo>
                  <a:lnTo>
                    <a:pt x="612" y="829"/>
                  </a:lnTo>
                  <a:lnTo>
                    <a:pt x="597" y="834"/>
                  </a:lnTo>
                  <a:lnTo>
                    <a:pt x="562" y="843"/>
                  </a:lnTo>
                  <a:lnTo>
                    <a:pt x="526" y="851"/>
                  </a:lnTo>
                  <a:lnTo>
                    <a:pt x="489" y="858"/>
                  </a:lnTo>
                  <a:lnTo>
                    <a:pt x="452" y="864"/>
                  </a:lnTo>
                  <a:lnTo>
                    <a:pt x="415" y="868"/>
                  </a:lnTo>
                  <a:lnTo>
                    <a:pt x="377" y="871"/>
                  </a:lnTo>
                  <a:lnTo>
                    <a:pt x="339" y="873"/>
                  </a:lnTo>
                  <a:lnTo>
                    <a:pt x="302" y="874"/>
                  </a:lnTo>
                  <a:lnTo>
                    <a:pt x="264" y="873"/>
                  </a:lnTo>
                  <a:lnTo>
                    <a:pt x="226" y="871"/>
                  </a:lnTo>
                  <a:lnTo>
                    <a:pt x="189" y="867"/>
                  </a:lnTo>
                  <a:lnTo>
                    <a:pt x="153" y="862"/>
                  </a:lnTo>
                  <a:lnTo>
                    <a:pt x="116" y="855"/>
                  </a:lnTo>
                  <a:lnTo>
                    <a:pt x="80" y="847"/>
                  </a:lnTo>
                  <a:lnTo>
                    <a:pt x="44" y="836"/>
                  </a:lnTo>
                  <a:lnTo>
                    <a:pt x="10" y="825"/>
                  </a:lnTo>
                  <a:lnTo>
                    <a:pt x="2" y="825"/>
                  </a:lnTo>
                  <a:lnTo>
                    <a:pt x="0" y="829"/>
                  </a:lnTo>
                  <a:lnTo>
                    <a:pt x="3" y="836"/>
                  </a:lnTo>
                  <a:lnTo>
                    <a:pt x="9" y="842"/>
                  </a:lnTo>
                  <a:lnTo>
                    <a:pt x="25" y="851"/>
                  </a:lnTo>
                  <a:lnTo>
                    <a:pt x="41" y="859"/>
                  </a:lnTo>
                  <a:lnTo>
                    <a:pt x="57" y="866"/>
                  </a:lnTo>
                  <a:lnTo>
                    <a:pt x="74" y="873"/>
                  </a:lnTo>
                  <a:lnTo>
                    <a:pt x="92" y="879"/>
                  </a:lnTo>
                  <a:lnTo>
                    <a:pt x="108" y="883"/>
                  </a:lnTo>
                  <a:lnTo>
                    <a:pt x="126" y="888"/>
                  </a:lnTo>
                  <a:lnTo>
                    <a:pt x="143" y="892"/>
                  </a:lnTo>
                  <a:lnTo>
                    <a:pt x="161" y="895"/>
                  </a:lnTo>
                  <a:lnTo>
                    <a:pt x="179" y="898"/>
                  </a:lnTo>
                  <a:lnTo>
                    <a:pt x="196" y="901"/>
                  </a:lnTo>
                  <a:lnTo>
                    <a:pt x="215" y="902"/>
                  </a:lnTo>
                  <a:lnTo>
                    <a:pt x="232" y="904"/>
                  </a:lnTo>
                  <a:lnTo>
                    <a:pt x="251" y="905"/>
                  </a:lnTo>
                  <a:lnTo>
                    <a:pt x="268" y="907"/>
                  </a:lnTo>
                  <a:lnTo>
                    <a:pt x="286" y="907"/>
                  </a:lnTo>
                  <a:lnTo>
                    <a:pt x="308" y="907"/>
                  </a:lnTo>
                  <a:lnTo>
                    <a:pt x="330" y="907"/>
                  </a:lnTo>
                  <a:lnTo>
                    <a:pt x="352" y="907"/>
                  </a:lnTo>
                  <a:lnTo>
                    <a:pt x="374" y="905"/>
                  </a:lnTo>
                  <a:lnTo>
                    <a:pt x="396" y="904"/>
                  </a:lnTo>
                  <a:lnTo>
                    <a:pt x="419" y="903"/>
                  </a:lnTo>
                  <a:lnTo>
                    <a:pt x="441" y="901"/>
                  </a:lnTo>
                  <a:lnTo>
                    <a:pt x="463" y="898"/>
                  </a:lnTo>
                  <a:lnTo>
                    <a:pt x="485" y="895"/>
                  </a:lnTo>
                  <a:lnTo>
                    <a:pt x="506" y="892"/>
                  </a:lnTo>
                  <a:lnTo>
                    <a:pt x="528" y="888"/>
                  </a:lnTo>
                  <a:lnTo>
                    <a:pt x="550" y="885"/>
                  </a:lnTo>
                  <a:lnTo>
                    <a:pt x="572" y="880"/>
                  </a:lnTo>
                  <a:lnTo>
                    <a:pt x="593" y="874"/>
                  </a:lnTo>
                  <a:lnTo>
                    <a:pt x="615" y="870"/>
                  </a:lnTo>
                  <a:lnTo>
                    <a:pt x="636" y="864"/>
                  </a:lnTo>
                  <a:lnTo>
                    <a:pt x="652" y="859"/>
                  </a:lnTo>
                  <a:lnTo>
                    <a:pt x="668" y="853"/>
                  </a:lnTo>
                  <a:lnTo>
                    <a:pt x="684" y="848"/>
                  </a:lnTo>
                  <a:lnTo>
                    <a:pt x="700" y="841"/>
                  </a:lnTo>
                  <a:lnTo>
                    <a:pt x="716" y="834"/>
                  </a:lnTo>
                  <a:lnTo>
                    <a:pt x="731" y="827"/>
                  </a:lnTo>
                  <a:lnTo>
                    <a:pt x="747" y="819"/>
                  </a:lnTo>
                  <a:lnTo>
                    <a:pt x="761" y="810"/>
                  </a:lnTo>
                  <a:lnTo>
                    <a:pt x="776" y="802"/>
                  </a:lnTo>
                  <a:lnTo>
                    <a:pt x="790" y="791"/>
                  </a:lnTo>
                  <a:lnTo>
                    <a:pt x="804" y="781"/>
                  </a:lnTo>
                  <a:lnTo>
                    <a:pt x="816" y="771"/>
                  </a:lnTo>
                  <a:lnTo>
                    <a:pt x="829" y="759"/>
                  </a:lnTo>
                  <a:lnTo>
                    <a:pt x="841" y="746"/>
                  </a:lnTo>
                  <a:lnTo>
                    <a:pt x="852" y="732"/>
                  </a:lnTo>
                  <a:lnTo>
                    <a:pt x="863" y="719"/>
                  </a:lnTo>
                  <a:lnTo>
                    <a:pt x="881" y="689"/>
                  </a:lnTo>
                  <a:lnTo>
                    <a:pt x="895" y="655"/>
                  </a:lnTo>
                  <a:lnTo>
                    <a:pt x="905" y="621"/>
                  </a:lnTo>
                  <a:lnTo>
                    <a:pt x="911" y="585"/>
                  </a:lnTo>
                  <a:lnTo>
                    <a:pt x="914" y="548"/>
                  </a:lnTo>
                  <a:lnTo>
                    <a:pt x="916" y="511"/>
                  </a:lnTo>
                  <a:lnTo>
                    <a:pt x="916" y="476"/>
                  </a:lnTo>
                  <a:lnTo>
                    <a:pt x="913" y="440"/>
                  </a:lnTo>
                  <a:lnTo>
                    <a:pt x="910" y="405"/>
                  </a:lnTo>
                  <a:lnTo>
                    <a:pt x="906" y="369"/>
                  </a:lnTo>
                  <a:lnTo>
                    <a:pt x="901" y="335"/>
                  </a:lnTo>
                  <a:lnTo>
                    <a:pt x="894" y="302"/>
                  </a:lnTo>
                  <a:lnTo>
                    <a:pt x="884" y="268"/>
                  </a:lnTo>
                  <a:lnTo>
                    <a:pt x="873" y="235"/>
                  </a:lnTo>
                  <a:lnTo>
                    <a:pt x="858" y="204"/>
                  </a:lnTo>
                  <a:lnTo>
                    <a:pt x="841" y="172"/>
                  </a:lnTo>
                  <a:lnTo>
                    <a:pt x="825" y="151"/>
                  </a:lnTo>
                  <a:lnTo>
                    <a:pt x="807" y="130"/>
                  </a:lnTo>
                  <a:lnTo>
                    <a:pt x="788" y="113"/>
                  </a:lnTo>
                  <a:lnTo>
                    <a:pt x="767" y="96"/>
                  </a:lnTo>
                  <a:lnTo>
                    <a:pt x="744" y="83"/>
                  </a:lnTo>
                  <a:lnTo>
                    <a:pt x="721" y="70"/>
                  </a:lnTo>
                  <a:lnTo>
                    <a:pt x="697" y="58"/>
                  </a:lnTo>
                  <a:lnTo>
                    <a:pt x="671" y="49"/>
                  </a:lnTo>
                  <a:lnTo>
                    <a:pt x="633" y="36"/>
                  </a:lnTo>
                  <a:lnTo>
                    <a:pt x="595" y="26"/>
                  </a:lnTo>
                  <a:lnTo>
                    <a:pt x="556" y="18"/>
                  </a:lnTo>
                  <a:lnTo>
                    <a:pt x="517" y="11"/>
                  </a:lnTo>
                  <a:lnTo>
                    <a:pt x="476" y="5"/>
                  </a:lnTo>
                  <a:lnTo>
                    <a:pt x="435" y="2"/>
                  </a:lnTo>
                  <a:lnTo>
                    <a:pt x="395" y="1"/>
                  </a:lnTo>
                  <a:lnTo>
                    <a:pt x="353" y="0"/>
                  </a:lnTo>
                  <a:lnTo>
                    <a:pt x="313" y="1"/>
                  </a:lnTo>
                  <a:lnTo>
                    <a:pt x="271" y="3"/>
                  </a:lnTo>
                  <a:lnTo>
                    <a:pt x="231" y="6"/>
                  </a:lnTo>
                  <a:lnTo>
                    <a:pt x="189" y="10"/>
                  </a:lnTo>
                  <a:lnTo>
                    <a:pt x="149" y="16"/>
                  </a:lnTo>
                  <a:lnTo>
                    <a:pt x="110" y="20"/>
                  </a:lnTo>
                  <a:lnTo>
                    <a:pt x="71" y="27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7" y="2133"/>
              <a:ext cx="508" cy="207"/>
            </a:xfrm>
            <a:custGeom>
              <a:avLst/>
              <a:gdLst>
                <a:gd name="T0" fmla="*/ 352 w 1018"/>
                <a:gd name="T1" fmla="*/ 251 h 414"/>
                <a:gd name="T2" fmla="*/ 438 w 1018"/>
                <a:gd name="T3" fmla="*/ 318 h 414"/>
                <a:gd name="T4" fmla="*/ 445 w 1018"/>
                <a:gd name="T5" fmla="*/ 385 h 414"/>
                <a:gd name="T6" fmla="*/ 384 w 1018"/>
                <a:gd name="T7" fmla="*/ 408 h 414"/>
                <a:gd name="T8" fmla="*/ 329 w 1018"/>
                <a:gd name="T9" fmla="*/ 403 h 414"/>
                <a:gd name="T10" fmla="*/ 276 w 1018"/>
                <a:gd name="T11" fmla="*/ 388 h 414"/>
                <a:gd name="T12" fmla="*/ 190 w 1018"/>
                <a:gd name="T13" fmla="*/ 348 h 414"/>
                <a:gd name="T14" fmla="*/ 104 w 1018"/>
                <a:gd name="T15" fmla="*/ 281 h 414"/>
                <a:gd name="T16" fmla="*/ 57 w 1018"/>
                <a:gd name="T17" fmla="*/ 232 h 414"/>
                <a:gd name="T18" fmla="*/ 27 w 1018"/>
                <a:gd name="T19" fmla="*/ 186 h 414"/>
                <a:gd name="T20" fmla="*/ 12 w 1018"/>
                <a:gd name="T21" fmla="*/ 123 h 414"/>
                <a:gd name="T22" fmla="*/ 50 w 1018"/>
                <a:gd name="T23" fmla="*/ 70 h 414"/>
                <a:gd name="T24" fmla="*/ 103 w 1018"/>
                <a:gd name="T25" fmla="*/ 37 h 414"/>
                <a:gd name="T26" fmla="*/ 164 w 1018"/>
                <a:gd name="T27" fmla="*/ 20 h 414"/>
                <a:gd name="T28" fmla="*/ 229 w 1018"/>
                <a:gd name="T29" fmla="*/ 12 h 414"/>
                <a:gd name="T30" fmla="*/ 293 w 1018"/>
                <a:gd name="T31" fmla="*/ 8 h 414"/>
                <a:gd name="T32" fmla="*/ 353 w 1018"/>
                <a:gd name="T33" fmla="*/ 8 h 414"/>
                <a:gd name="T34" fmla="*/ 414 w 1018"/>
                <a:gd name="T35" fmla="*/ 12 h 414"/>
                <a:gd name="T36" fmla="*/ 475 w 1018"/>
                <a:gd name="T37" fmla="*/ 16 h 414"/>
                <a:gd name="T38" fmla="*/ 536 w 1018"/>
                <a:gd name="T39" fmla="*/ 23 h 414"/>
                <a:gd name="T40" fmla="*/ 597 w 1018"/>
                <a:gd name="T41" fmla="*/ 30 h 414"/>
                <a:gd name="T42" fmla="*/ 659 w 1018"/>
                <a:gd name="T43" fmla="*/ 39 h 414"/>
                <a:gd name="T44" fmla="*/ 720 w 1018"/>
                <a:gd name="T45" fmla="*/ 52 h 414"/>
                <a:gd name="T46" fmla="*/ 782 w 1018"/>
                <a:gd name="T47" fmla="*/ 67 h 414"/>
                <a:gd name="T48" fmla="*/ 838 w 1018"/>
                <a:gd name="T49" fmla="*/ 83 h 414"/>
                <a:gd name="T50" fmla="*/ 893 w 1018"/>
                <a:gd name="T51" fmla="*/ 101 h 414"/>
                <a:gd name="T52" fmla="*/ 946 w 1018"/>
                <a:gd name="T53" fmla="*/ 126 h 414"/>
                <a:gd name="T54" fmla="*/ 994 w 1018"/>
                <a:gd name="T55" fmla="*/ 158 h 414"/>
                <a:gd name="T56" fmla="*/ 1018 w 1018"/>
                <a:gd name="T57" fmla="*/ 169 h 414"/>
                <a:gd name="T58" fmla="*/ 981 w 1018"/>
                <a:gd name="T59" fmla="*/ 134 h 414"/>
                <a:gd name="T60" fmla="*/ 924 w 1018"/>
                <a:gd name="T61" fmla="*/ 101 h 414"/>
                <a:gd name="T62" fmla="*/ 862 w 1018"/>
                <a:gd name="T63" fmla="*/ 80 h 414"/>
                <a:gd name="T64" fmla="*/ 800 w 1018"/>
                <a:gd name="T65" fmla="*/ 62 h 414"/>
                <a:gd name="T66" fmla="*/ 724 w 1018"/>
                <a:gd name="T67" fmla="*/ 43 h 414"/>
                <a:gd name="T68" fmla="*/ 641 w 1018"/>
                <a:gd name="T69" fmla="*/ 27 h 414"/>
                <a:gd name="T70" fmla="*/ 558 w 1018"/>
                <a:gd name="T71" fmla="*/ 15 h 414"/>
                <a:gd name="T72" fmla="*/ 475 w 1018"/>
                <a:gd name="T73" fmla="*/ 7 h 414"/>
                <a:gd name="T74" fmla="*/ 393 w 1018"/>
                <a:gd name="T75" fmla="*/ 1 h 414"/>
                <a:gd name="T76" fmla="*/ 314 w 1018"/>
                <a:gd name="T77" fmla="*/ 0 h 414"/>
                <a:gd name="T78" fmla="*/ 234 w 1018"/>
                <a:gd name="T79" fmla="*/ 5 h 414"/>
                <a:gd name="T80" fmla="*/ 153 w 1018"/>
                <a:gd name="T81" fmla="*/ 14 h 414"/>
                <a:gd name="T82" fmla="*/ 52 w 1018"/>
                <a:gd name="T83" fmla="*/ 51 h 414"/>
                <a:gd name="T84" fmla="*/ 0 w 1018"/>
                <a:gd name="T85" fmla="*/ 144 h 414"/>
                <a:gd name="T86" fmla="*/ 32 w 1018"/>
                <a:gd name="T87" fmla="*/ 216 h 414"/>
                <a:gd name="T88" fmla="*/ 76 w 1018"/>
                <a:gd name="T89" fmla="*/ 267 h 414"/>
                <a:gd name="T90" fmla="*/ 128 w 1018"/>
                <a:gd name="T91" fmla="*/ 311 h 414"/>
                <a:gd name="T92" fmla="*/ 182 w 1018"/>
                <a:gd name="T93" fmla="*/ 349 h 414"/>
                <a:gd name="T94" fmla="*/ 227 w 1018"/>
                <a:gd name="T95" fmla="*/ 375 h 414"/>
                <a:gd name="T96" fmla="*/ 274 w 1018"/>
                <a:gd name="T97" fmla="*/ 394 h 414"/>
                <a:gd name="T98" fmla="*/ 323 w 1018"/>
                <a:gd name="T99" fmla="*/ 408 h 414"/>
                <a:gd name="T100" fmla="*/ 372 w 1018"/>
                <a:gd name="T101" fmla="*/ 414 h 414"/>
                <a:gd name="T102" fmla="*/ 439 w 1018"/>
                <a:gd name="T103" fmla="*/ 398 h 414"/>
                <a:gd name="T104" fmla="*/ 461 w 1018"/>
                <a:gd name="T105" fmla="*/ 339 h 414"/>
                <a:gd name="T106" fmla="*/ 393 w 1018"/>
                <a:gd name="T107" fmla="*/ 270 h 414"/>
                <a:gd name="T108" fmla="*/ 301 w 1018"/>
                <a:gd name="T109" fmla="*/ 229 h 414"/>
                <a:gd name="T110" fmla="*/ 274 w 1018"/>
                <a:gd name="T111" fmla="*/ 2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8" h="414">
                  <a:moveTo>
                    <a:pt x="277" y="227"/>
                  </a:moveTo>
                  <a:lnTo>
                    <a:pt x="301" y="233"/>
                  </a:lnTo>
                  <a:lnTo>
                    <a:pt x="326" y="241"/>
                  </a:lnTo>
                  <a:lnTo>
                    <a:pt x="352" y="251"/>
                  </a:lnTo>
                  <a:lnTo>
                    <a:pt x="377" y="264"/>
                  </a:lnTo>
                  <a:lnTo>
                    <a:pt x="400" y="280"/>
                  </a:lnTo>
                  <a:lnTo>
                    <a:pt x="421" y="299"/>
                  </a:lnTo>
                  <a:lnTo>
                    <a:pt x="438" y="318"/>
                  </a:lnTo>
                  <a:lnTo>
                    <a:pt x="451" y="340"/>
                  </a:lnTo>
                  <a:lnTo>
                    <a:pt x="455" y="358"/>
                  </a:lnTo>
                  <a:lnTo>
                    <a:pt x="453" y="373"/>
                  </a:lnTo>
                  <a:lnTo>
                    <a:pt x="445" y="385"/>
                  </a:lnTo>
                  <a:lnTo>
                    <a:pt x="432" y="394"/>
                  </a:lnTo>
                  <a:lnTo>
                    <a:pt x="416" y="401"/>
                  </a:lnTo>
                  <a:lnTo>
                    <a:pt x="400" y="406"/>
                  </a:lnTo>
                  <a:lnTo>
                    <a:pt x="384" y="408"/>
                  </a:lnTo>
                  <a:lnTo>
                    <a:pt x="370" y="409"/>
                  </a:lnTo>
                  <a:lnTo>
                    <a:pt x="356" y="408"/>
                  </a:lnTo>
                  <a:lnTo>
                    <a:pt x="342" y="407"/>
                  </a:lnTo>
                  <a:lnTo>
                    <a:pt x="329" y="403"/>
                  </a:lnTo>
                  <a:lnTo>
                    <a:pt x="315" y="401"/>
                  </a:lnTo>
                  <a:lnTo>
                    <a:pt x="302" y="398"/>
                  </a:lnTo>
                  <a:lnTo>
                    <a:pt x="288" y="393"/>
                  </a:lnTo>
                  <a:lnTo>
                    <a:pt x="276" y="388"/>
                  </a:lnTo>
                  <a:lnTo>
                    <a:pt x="263" y="384"/>
                  </a:lnTo>
                  <a:lnTo>
                    <a:pt x="237" y="373"/>
                  </a:lnTo>
                  <a:lnTo>
                    <a:pt x="213" y="362"/>
                  </a:lnTo>
                  <a:lnTo>
                    <a:pt x="190" y="348"/>
                  </a:lnTo>
                  <a:lnTo>
                    <a:pt x="167" y="333"/>
                  </a:lnTo>
                  <a:lnTo>
                    <a:pt x="145" y="317"/>
                  </a:lnTo>
                  <a:lnTo>
                    <a:pt x="123" y="300"/>
                  </a:lnTo>
                  <a:lnTo>
                    <a:pt x="104" y="281"/>
                  </a:lnTo>
                  <a:lnTo>
                    <a:pt x="84" y="262"/>
                  </a:lnTo>
                  <a:lnTo>
                    <a:pt x="75" y="252"/>
                  </a:lnTo>
                  <a:lnTo>
                    <a:pt x="66" y="242"/>
                  </a:lnTo>
                  <a:lnTo>
                    <a:pt x="57" y="232"/>
                  </a:lnTo>
                  <a:lnTo>
                    <a:pt x="48" y="220"/>
                  </a:lnTo>
                  <a:lnTo>
                    <a:pt x="40" y="210"/>
                  </a:lnTo>
                  <a:lnTo>
                    <a:pt x="33" y="198"/>
                  </a:lnTo>
                  <a:lnTo>
                    <a:pt x="27" y="186"/>
                  </a:lnTo>
                  <a:lnTo>
                    <a:pt x="20" y="174"/>
                  </a:lnTo>
                  <a:lnTo>
                    <a:pt x="13" y="156"/>
                  </a:lnTo>
                  <a:lnTo>
                    <a:pt x="10" y="140"/>
                  </a:lnTo>
                  <a:lnTo>
                    <a:pt x="12" y="123"/>
                  </a:lnTo>
                  <a:lnTo>
                    <a:pt x="17" y="108"/>
                  </a:lnTo>
                  <a:lnTo>
                    <a:pt x="25" y="95"/>
                  </a:lnTo>
                  <a:lnTo>
                    <a:pt x="37" y="82"/>
                  </a:lnTo>
                  <a:lnTo>
                    <a:pt x="50" y="70"/>
                  </a:lnTo>
                  <a:lnTo>
                    <a:pt x="63" y="59"/>
                  </a:lnTo>
                  <a:lnTo>
                    <a:pt x="76" y="51"/>
                  </a:lnTo>
                  <a:lnTo>
                    <a:pt x="89" y="43"/>
                  </a:lnTo>
                  <a:lnTo>
                    <a:pt x="103" y="37"/>
                  </a:lnTo>
                  <a:lnTo>
                    <a:pt x="118" y="31"/>
                  </a:lnTo>
                  <a:lnTo>
                    <a:pt x="133" y="27"/>
                  </a:lnTo>
                  <a:lnTo>
                    <a:pt x="148" y="23"/>
                  </a:lnTo>
                  <a:lnTo>
                    <a:pt x="164" y="20"/>
                  </a:lnTo>
                  <a:lnTo>
                    <a:pt x="180" y="16"/>
                  </a:lnTo>
                  <a:lnTo>
                    <a:pt x="197" y="14"/>
                  </a:lnTo>
                  <a:lnTo>
                    <a:pt x="213" y="13"/>
                  </a:lnTo>
                  <a:lnTo>
                    <a:pt x="229" y="12"/>
                  </a:lnTo>
                  <a:lnTo>
                    <a:pt x="246" y="10"/>
                  </a:lnTo>
                  <a:lnTo>
                    <a:pt x="262" y="9"/>
                  </a:lnTo>
                  <a:lnTo>
                    <a:pt x="277" y="9"/>
                  </a:lnTo>
                  <a:lnTo>
                    <a:pt x="293" y="8"/>
                  </a:lnTo>
                  <a:lnTo>
                    <a:pt x="307" y="8"/>
                  </a:lnTo>
                  <a:lnTo>
                    <a:pt x="322" y="8"/>
                  </a:lnTo>
                  <a:lnTo>
                    <a:pt x="337" y="8"/>
                  </a:lnTo>
                  <a:lnTo>
                    <a:pt x="353" y="8"/>
                  </a:lnTo>
                  <a:lnTo>
                    <a:pt x="368" y="9"/>
                  </a:lnTo>
                  <a:lnTo>
                    <a:pt x="383" y="9"/>
                  </a:lnTo>
                  <a:lnTo>
                    <a:pt x="398" y="10"/>
                  </a:lnTo>
                  <a:lnTo>
                    <a:pt x="414" y="12"/>
                  </a:lnTo>
                  <a:lnTo>
                    <a:pt x="429" y="13"/>
                  </a:lnTo>
                  <a:lnTo>
                    <a:pt x="444" y="14"/>
                  </a:lnTo>
                  <a:lnTo>
                    <a:pt x="460" y="15"/>
                  </a:lnTo>
                  <a:lnTo>
                    <a:pt x="475" y="16"/>
                  </a:lnTo>
                  <a:lnTo>
                    <a:pt x="490" y="17"/>
                  </a:lnTo>
                  <a:lnTo>
                    <a:pt x="505" y="20"/>
                  </a:lnTo>
                  <a:lnTo>
                    <a:pt x="521" y="21"/>
                  </a:lnTo>
                  <a:lnTo>
                    <a:pt x="536" y="23"/>
                  </a:lnTo>
                  <a:lnTo>
                    <a:pt x="551" y="24"/>
                  </a:lnTo>
                  <a:lnTo>
                    <a:pt x="566" y="27"/>
                  </a:lnTo>
                  <a:lnTo>
                    <a:pt x="582" y="28"/>
                  </a:lnTo>
                  <a:lnTo>
                    <a:pt x="597" y="30"/>
                  </a:lnTo>
                  <a:lnTo>
                    <a:pt x="613" y="32"/>
                  </a:lnTo>
                  <a:lnTo>
                    <a:pt x="628" y="35"/>
                  </a:lnTo>
                  <a:lnTo>
                    <a:pt x="644" y="37"/>
                  </a:lnTo>
                  <a:lnTo>
                    <a:pt x="659" y="39"/>
                  </a:lnTo>
                  <a:lnTo>
                    <a:pt x="674" y="43"/>
                  </a:lnTo>
                  <a:lnTo>
                    <a:pt x="690" y="45"/>
                  </a:lnTo>
                  <a:lnTo>
                    <a:pt x="705" y="48"/>
                  </a:lnTo>
                  <a:lnTo>
                    <a:pt x="720" y="52"/>
                  </a:lnTo>
                  <a:lnTo>
                    <a:pt x="735" y="55"/>
                  </a:lnTo>
                  <a:lnTo>
                    <a:pt x="752" y="59"/>
                  </a:lnTo>
                  <a:lnTo>
                    <a:pt x="767" y="62"/>
                  </a:lnTo>
                  <a:lnTo>
                    <a:pt x="782" y="67"/>
                  </a:lnTo>
                  <a:lnTo>
                    <a:pt x="796" y="70"/>
                  </a:lnTo>
                  <a:lnTo>
                    <a:pt x="810" y="74"/>
                  </a:lnTo>
                  <a:lnTo>
                    <a:pt x="824" y="78"/>
                  </a:lnTo>
                  <a:lnTo>
                    <a:pt x="838" y="83"/>
                  </a:lnTo>
                  <a:lnTo>
                    <a:pt x="852" y="87"/>
                  </a:lnTo>
                  <a:lnTo>
                    <a:pt x="866" y="91"/>
                  </a:lnTo>
                  <a:lnTo>
                    <a:pt x="879" y="96"/>
                  </a:lnTo>
                  <a:lnTo>
                    <a:pt x="893" y="101"/>
                  </a:lnTo>
                  <a:lnTo>
                    <a:pt x="907" y="107"/>
                  </a:lnTo>
                  <a:lnTo>
                    <a:pt x="920" y="113"/>
                  </a:lnTo>
                  <a:lnTo>
                    <a:pt x="934" y="119"/>
                  </a:lnTo>
                  <a:lnTo>
                    <a:pt x="946" y="126"/>
                  </a:lnTo>
                  <a:lnTo>
                    <a:pt x="959" y="133"/>
                  </a:lnTo>
                  <a:lnTo>
                    <a:pt x="971" y="141"/>
                  </a:lnTo>
                  <a:lnTo>
                    <a:pt x="982" y="150"/>
                  </a:lnTo>
                  <a:lnTo>
                    <a:pt x="994" y="158"/>
                  </a:lnTo>
                  <a:lnTo>
                    <a:pt x="1005" y="168"/>
                  </a:lnTo>
                  <a:lnTo>
                    <a:pt x="1009" y="169"/>
                  </a:lnTo>
                  <a:lnTo>
                    <a:pt x="1014" y="171"/>
                  </a:lnTo>
                  <a:lnTo>
                    <a:pt x="1018" y="169"/>
                  </a:lnTo>
                  <a:lnTo>
                    <a:pt x="1018" y="167"/>
                  </a:lnTo>
                  <a:lnTo>
                    <a:pt x="1006" y="156"/>
                  </a:lnTo>
                  <a:lnTo>
                    <a:pt x="994" y="144"/>
                  </a:lnTo>
                  <a:lnTo>
                    <a:pt x="981" y="134"/>
                  </a:lnTo>
                  <a:lnTo>
                    <a:pt x="967" y="125"/>
                  </a:lnTo>
                  <a:lnTo>
                    <a:pt x="953" y="116"/>
                  </a:lnTo>
                  <a:lnTo>
                    <a:pt x="939" y="108"/>
                  </a:lnTo>
                  <a:lnTo>
                    <a:pt x="924" y="101"/>
                  </a:lnTo>
                  <a:lnTo>
                    <a:pt x="909" y="96"/>
                  </a:lnTo>
                  <a:lnTo>
                    <a:pt x="893" y="90"/>
                  </a:lnTo>
                  <a:lnTo>
                    <a:pt x="878" y="84"/>
                  </a:lnTo>
                  <a:lnTo>
                    <a:pt x="862" y="80"/>
                  </a:lnTo>
                  <a:lnTo>
                    <a:pt x="847" y="75"/>
                  </a:lnTo>
                  <a:lnTo>
                    <a:pt x="831" y="70"/>
                  </a:lnTo>
                  <a:lnTo>
                    <a:pt x="816" y="66"/>
                  </a:lnTo>
                  <a:lnTo>
                    <a:pt x="800" y="62"/>
                  </a:lnTo>
                  <a:lnTo>
                    <a:pt x="785" y="58"/>
                  </a:lnTo>
                  <a:lnTo>
                    <a:pt x="764" y="52"/>
                  </a:lnTo>
                  <a:lnTo>
                    <a:pt x="745" y="47"/>
                  </a:lnTo>
                  <a:lnTo>
                    <a:pt x="724" y="43"/>
                  </a:lnTo>
                  <a:lnTo>
                    <a:pt x="703" y="38"/>
                  </a:lnTo>
                  <a:lnTo>
                    <a:pt x="682" y="33"/>
                  </a:lnTo>
                  <a:lnTo>
                    <a:pt x="662" y="30"/>
                  </a:lnTo>
                  <a:lnTo>
                    <a:pt x="641" y="27"/>
                  </a:lnTo>
                  <a:lnTo>
                    <a:pt x="620" y="23"/>
                  </a:lnTo>
                  <a:lnTo>
                    <a:pt x="599" y="21"/>
                  </a:lnTo>
                  <a:lnTo>
                    <a:pt x="579" y="17"/>
                  </a:lnTo>
                  <a:lnTo>
                    <a:pt x="558" y="15"/>
                  </a:lnTo>
                  <a:lnTo>
                    <a:pt x="537" y="13"/>
                  </a:lnTo>
                  <a:lnTo>
                    <a:pt x="516" y="10"/>
                  </a:lnTo>
                  <a:lnTo>
                    <a:pt x="496" y="8"/>
                  </a:lnTo>
                  <a:lnTo>
                    <a:pt x="475" y="7"/>
                  </a:lnTo>
                  <a:lnTo>
                    <a:pt x="454" y="5"/>
                  </a:lnTo>
                  <a:lnTo>
                    <a:pt x="433" y="4"/>
                  </a:lnTo>
                  <a:lnTo>
                    <a:pt x="414" y="2"/>
                  </a:lnTo>
                  <a:lnTo>
                    <a:pt x="393" y="1"/>
                  </a:lnTo>
                  <a:lnTo>
                    <a:pt x="373" y="1"/>
                  </a:lnTo>
                  <a:lnTo>
                    <a:pt x="353" y="0"/>
                  </a:lnTo>
                  <a:lnTo>
                    <a:pt x="333" y="0"/>
                  </a:lnTo>
                  <a:lnTo>
                    <a:pt x="314" y="0"/>
                  </a:lnTo>
                  <a:lnTo>
                    <a:pt x="293" y="1"/>
                  </a:lnTo>
                  <a:lnTo>
                    <a:pt x="273" y="2"/>
                  </a:lnTo>
                  <a:lnTo>
                    <a:pt x="254" y="4"/>
                  </a:lnTo>
                  <a:lnTo>
                    <a:pt x="234" y="5"/>
                  </a:lnTo>
                  <a:lnTo>
                    <a:pt x="213" y="7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3" y="14"/>
                  </a:lnTo>
                  <a:lnTo>
                    <a:pt x="134" y="17"/>
                  </a:lnTo>
                  <a:lnTo>
                    <a:pt x="105" y="24"/>
                  </a:lnTo>
                  <a:lnTo>
                    <a:pt x="77" y="36"/>
                  </a:lnTo>
                  <a:lnTo>
                    <a:pt x="52" y="51"/>
                  </a:lnTo>
                  <a:lnTo>
                    <a:pt x="29" y="69"/>
                  </a:lnTo>
                  <a:lnTo>
                    <a:pt x="12" y="91"/>
                  </a:lnTo>
                  <a:lnTo>
                    <a:pt x="1" y="116"/>
                  </a:lnTo>
                  <a:lnTo>
                    <a:pt x="0" y="144"/>
                  </a:lnTo>
                  <a:lnTo>
                    <a:pt x="8" y="174"/>
                  </a:lnTo>
                  <a:lnTo>
                    <a:pt x="15" y="188"/>
                  </a:lnTo>
                  <a:lnTo>
                    <a:pt x="23" y="203"/>
                  </a:lnTo>
                  <a:lnTo>
                    <a:pt x="32" y="216"/>
                  </a:lnTo>
                  <a:lnTo>
                    <a:pt x="43" y="229"/>
                  </a:lnTo>
                  <a:lnTo>
                    <a:pt x="53" y="242"/>
                  </a:lnTo>
                  <a:lnTo>
                    <a:pt x="65" y="255"/>
                  </a:lnTo>
                  <a:lnTo>
                    <a:pt x="76" y="267"/>
                  </a:lnTo>
                  <a:lnTo>
                    <a:pt x="89" y="279"/>
                  </a:lnTo>
                  <a:lnTo>
                    <a:pt x="101" y="290"/>
                  </a:lnTo>
                  <a:lnTo>
                    <a:pt x="115" y="301"/>
                  </a:lnTo>
                  <a:lnTo>
                    <a:pt x="128" y="311"/>
                  </a:lnTo>
                  <a:lnTo>
                    <a:pt x="142" y="322"/>
                  </a:lnTo>
                  <a:lnTo>
                    <a:pt x="156" y="331"/>
                  </a:lnTo>
                  <a:lnTo>
                    <a:pt x="169" y="340"/>
                  </a:lnTo>
                  <a:lnTo>
                    <a:pt x="182" y="349"/>
                  </a:lnTo>
                  <a:lnTo>
                    <a:pt x="196" y="357"/>
                  </a:lnTo>
                  <a:lnTo>
                    <a:pt x="206" y="363"/>
                  </a:lnTo>
                  <a:lnTo>
                    <a:pt x="217" y="369"/>
                  </a:lnTo>
                  <a:lnTo>
                    <a:pt x="227" y="375"/>
                  </a:lnTo>
                  <a:lnTo>
                    <a:pt x="239" y="380"/>
                  </a:lnTo>
                  <a:lnTo>
                    <a:pt x="250" y="385"/>
                  </a:lnTo>
                  <a:lnTo>
                    <a:pt x="262" y="390"/>
                  </a:lnTo>
                  <a:lnTo>
                    <a:pt x="274" y="394"/>
                  </a:lnTo>
                  <a:lnTo>
                    <a:pt x="286" y="399"/>
                  </a:lnTo>
                  <a:lnTo>
                    <a:pt x="299" y="402"/>
                  </a:lnTo>
                  <a:lnTo>
                    <a:pt x="311" y="406"/>
                  </a:lnTo>
                  <a:lnTo>
                    <a:pt x="323" y="408"/>
                  </a:lnTo>
                  <a:lnTo>
                    <a:pt x="335" y="410"/>
                  </a:lnTo>
                  <a:lnTo>
                    <a:pt x="348" y="413"/>
                  </a:lnTo>
                  <a:lnTo>
                    <a:pt x="361" y="414"/>
                  </a:lnTo>
                  <a:lnTo>
                    <a:pt x="372" y="414"/>
                  </a:lnTo>
                  <a:lnTo>
                    <a:pt x="385" y="414"/>
                  </a:lnTo>
                  <a:lnTo>
                    <a:pt x="403" y="411"/>
                  </a:lnTo>
                  <a:lnTo>
                    <a:pt x="422" y="406"/>
                  </a:lnTo>
                  <a:lnTo>
                    <a:pt x="439" y="398"/>
                  </a:lnTo>
                  <a:lnTo>
                    <a:pt x="452" y="386"/>
                  </a:lnTo>
                  <a:lnTo>
                    <a:pt x="461" y="372"/>
                  </a:lnTo>
                  <a:lnTo>
                    <a:pt x="465" y="356"/>
                  </a:lnTo>
                  <a:lnTo>
                    <a:pt x="461" y="339"/>
                  </a:lnTo>
                  <a:lnTo>
                    <a:pt x="448" y="319"/>
                  </a:lnTo>
                  <a:lnTo>
                    <a:pt x="432" y="301"/>
                  </a:lnTo>
                  <a:lnTo>
                    <a:pt x="413" y="285"/>
                  </a:lnTo>
                  <a:lnTo>
                    <a:pt x="393" y="270"/>
                  </a:lnTo>
                  <a:lnTo>
                    <a:pt x="371" y="257"/>
                  </a:lnTo>
                  <a:lnTo>
                    <a:pt x="348" y="246"/>
                  </a:lnTo>
                  <a:lnTo>
                    <a:pt x="325" y="236"/>
                  </a:lnTo>
                  <a:lnTo>
                    <a:pt x="301" y="229"/>
                  </a:lnTo>
                  <a:lnTo>
                    <a:pt x="277" y="225"/>
                  </a:lnTo>
                  <a:lnTo>
                    <a:pt x="276" y="225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7" y="227"/>
                  </a:lnTo>
                  <a:lnTo>
                    <a:pt x="277" y="227"/>
                  </a:lnTo>
                  <a:close/>
                </a:path>
              </a:pathLst>
            </a:custGeom>
            <a:solidFill>
              <a:srgbClr val="93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75" y="2640"/>
              <a:ext cx="439" cy="269"/>
            </a:xfrm>
            <a:custGeom>
              <a:avLst/>
              <a:gdLst>
                <a:gd name="T0" fmla="*/ 118 w 878"/>
                <a:gd name="T1" fmla="*/ 69 h 539"/>
                <a:gd name="T2" fmla="*/ 136 w 878"/>
                <a:gd name="T3" fmla="*/ 82 h 539"/>
                <a:gd name="T4" fmla="*/ 159 w 878"/>
                <a:gd name="T5" fmla="*/ 85 h 539"/>
                <a:gd name="T6" fmla="*/ 176 w 878"/>
                <a:gd name="T7" fmla="*/ 69 h 539"/>
                <a:gd name="T8" fmla="*/ 149 w 878"/>
                <a:gd name="T9" fmla="*/ 28 h 539"/>
                <a:gd name="T10" fmla="*/ 90 w 878"/>
                <a:gd name="T11" fmla="*/ 1 h 539"/>
                <a:gd name="T12" fmla="*/ 30 w 878"/>
                <a:gd name="T13" fmla="*/ 12 h 539"/>
                <a:gd name="T14" fmla="*/ 0 w 878"/>
                <a:gd name="T15" fmla="*/ 69 h 539"/>
                <a:gd name="T16" fmla="*/ 24 w 878"/>
                <a:gd name="T17" fmla="*/ 131 h 539"/>
                <a:gd name="T18" fmla="*/ 73 w 878"/>
                <a:gd name="T19" fmla="*/ 172 h 539"/>
                <a:gd name="T20" fmla="*/ 117 w 878"/>
                <a:gd name="T21" fmla="*/ 195 h 539"/>
                <a:gd name="T22" fmla="*/ 163 w 878"/>
                <a:gd name="T23" fmla="*/ 218 h 539"/>
                <a:gd name="T24" fmla="*/ 264 w 878"/>
                <a:gd name="T25" fmla="*/ 265 h 539"/>
                <a:gd name="T26" fmla="*/ 391 w 878"/>
                <a:gd name="T27" fmla="*/ 325 h 539"/>
                <a:gd name="T28" fmla="*/ 521 w 878"/>
                <a:gd name="T29" fmla="*/ 385 h 539"/>
                <a:gd name="T30" fmla="*/ 650 w 878"/>
                <a:gd name="T31" fmla="*/ 443 h 539"/>
                <a:gd name="T32" fmla="*/ 779 w 878"/>
                <a:gd name="T33" fmla="*/ 501 h 539"/>
                <a:gd name="T34" fmla="*/ 869 w 878"/>
                <a:gd name="T35" fmla="*/ 539 h 539"/>
                <a:gd name="T36" fmla="*/ 877 w 878"/>
                <a:gd name="T37" fmla="*/ 534 h 539"/>
                <a:gd name="T38" fmla="*/ 789 w 878"/>
                <a:gd name="T39" fmla="*/ 487 h 539"/>
                <a:gd name="T40" fmla="*/ 699 w 878"/>
                <a:gd name="T41" fmla="*/ 446 h 539"/>
                <a:gd name="T42" fmla="*/ 608 w 878"/>
                <a:gd name="T43" fmla="*/ 407 h 539"/>
                <a:gd name="T44" fmla="*/ 516 w 878"/>
                <a:gd name="T45" fmla="*/ 369 h 539"/>
                <a:gd name="T46" fmla="*/ 424 w 878"/>
                <a:gd name="T47" fmla="*/ 330 h 539"/>
                <a:gd name="T48" fmla="*/ 359 w 878"/>
                <a:gd name="T49" fmla="*/ 301 h 539"/>
                <a:gd name="T50" fmla="*/ 308 w 878"/>
                <a:gd name="T51" fmla="*/ 278 h 539"/>
                <a:gd name="T52" fmla="*/ 258 w 878"/>
                <a:gd name="T53" fmla="*/ 255 h 539"/>
                <a:gd name="T54" fmla="*/ 207 w 878"/>
                <a:gd name="T55" fmla="*/ 232 h 539"/>
                <a:gd name="T56" fmla="*/ 158 w 878"/>
                <a:gd name="T57" fmla="*/ 206 h 539"/>
                <a:gd name="T58" fmla="*/ 116 w 878"/>
                <a:gd name="T59" fmla="*/ 187 h 539"/>
                <a:gd name="T60" fmla="*/ 91 w 878"/>
                <a:gd name="T61" fmla="*/ 174 h 539"/>
                <a:gd name="T62" fmla="*/ 66 w 878"/>
                <a:gd name="T63" fmla="*/ 159 h 539"/>
                <a:gd name="T64" fmla="*/ 34 w 878"/>
                <a:gd name="T65" fmla="*/ 133 h 539"/>
                <a:gd name="T66" fmla="*/ 12 w 878"/>
                <a:gd name="T67" fmla="*/ 93 h 539"/>
                <a:gd name="T68" fmla="*/ 15 w 878"/>
                <a:gd name="T69" fmla="*/ 46 h 539"/>
                <a:gd name="T70" fmla="*/ 56 w 878"/>
                <a:gd name="T71" fmla="*/ 9 h 539"/>
                <a:gd name="T72" fmla="*/ 115 w 878"/>
                <a:gd name="T73" fmla="*/ 17 h 539"/>
                <a:gd name="T74" fmla="*/ 151 w 878"/>
                <a:gd name="T75" fmla="*/ 40 h 539"/>
                <a:gd name="T76" fmla="*/ 161 w 878"/>
                <a:gd name="T77" fmla="*/ 52 h 539"/>
                <a:gd name="T78" fmla="*/ 168 w 878"/>
                <a:gd name="T79" fmla="*/ 73 h 539"/>
                <a:gd name="T80" fmla="*/ 144 w 878"/>
                <a:gd name="T81" fmla="*/ 71 h 539"/>
                <a:gd name="T82" fmla="*/ 109 w 878"/>
                <a:gd name="T83" fmla="*/ 56 h 539"/>
                <a:gd name="T84" fmla="*/ 107 w 878"/>
                <a:gd name="T85" fmla="*/ 5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8" h="539">
                  <a:moveTo>
                    <a:pt x="107" y="58"/>
                  </a:moveTo>
                  <a:lnTo>
                    <a:pt x="113" y="63"/>
                  </a:lnTo>
                  <a:lnTo>
                    <a:pt x="118" y="69"/>
                  </a:lnTo>
                  <a:lnTo>
                    <a:pt x="124" y="75"/>
                  </a:lnTo>
                  <a:lnTo>
                    <a:pt x="130" y="78"/>
                  </a:lnTo>
                  <a:lnTo>
                    <a:pt x="136" y="82"/>
                  </a:lnTo>
                  <a:lnTo>
                    <a:pt x="143" y="84"/>
                  </a:lnTo>
                  <a:lnTo>
                    <a:pt x="151" y="85"/>
                  </a:lnTo>
                  <a:lnTo>
                    <a:pt x="159" y="85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6" y="69"/>
                  </a:lnTo>
                  <a:lnTo>
                    <a:pt x="174" y="59"/>
                  </a:lnTo>
                  <a:lnTo>
                    <a:pt x="163" y="42"/>
                  </a:lnTo>
                  <a:lnTo>
                    <a:pt x="149" y="28"/>
                  </a:lnTo>
                  <a:lnTo>
                    <a:pt x="131" y="15"/>
                  </a:lnTo>
                  <a:lnTo>
                    <a:pt x="110" y="6"/>
                  </a:lnTo>
                  <a:lnTo>
                    <a:pt x="90" y="1"/>
                  </a:lnTo>
                  <a:lnTo>
                    <a:pt x="68" y="0"/>
                  </a:lnTo>
                  <a:lnTo>
                    <a:pt x="48" y="3"/>
                  </a:lnTo>
                  <a:lnTo>
                    <a:pt x="30" y="12"/>
                  </a:lnTo>
                  <a:lnTo>
                    <a:pt x="12" y="29"/>
                  </a:lnTo>
                  <a:lnTo>
                    <a:pt x="2" y="48"/>
                  </a:lnTo>
                  <a:lnTo>
                    <a:pt x="0" y="69"/>
                  </a:lnTo>
                  <a:lnTo>
                    <a:pt x="3" y="91"/>
                  </a:lnTo>
                  <a:lnTo>
                    <a:pt x="11" y="112"/>
                  </a:lnTo>
                  <a:lnTo>
                    <a:pt x="24" y="131"/>
                  </a:lnTo>
                  <a:lnTo>
                    <a:pt x="40" y="149"/>
                  </a:lnTo>
                  <a:lnTo>
                    <a:pt x="58" y="163"/>
                  </a:lnTo>
                  <a:lnTo>
                    <a:pt x="73" y="172"/>
                  </a:lnTo>
                  <a:lnTo>
                    <a:pt x="87" y="180"/>
                  </a:lnTo>
                  <a:lnTo>
                    <a:pt x="102" y="188"/>
                  </a:lnTo>
                  <a:lnTo>
                    <a:pt x="117" y="195"/>
                  </a:lnTo>
                  <a:lnTo>
                    <a:pt x="132" y="203"/>
                  </a:lnTo>
                  <a:lnTo>
                    <a:pt x="148" y="210"/>
                  </a:lnTo>
                  <a:lnTo>
                    <a:pt x="163" y="218"/>
                  </a:lnTo>
                  <a:lnTo>
                    <a:pt x="178" y="225"/>
                  </a:lnTo>
                  <a:lnTo>
                    <a:pt x="221" y="245"/>
                  </a:lnTo>
                  <a:lnTo>
                    <a:pt x="264" y="265"/>
                  </a:lnTo>
                  <a:lnTo>
                    <a:pt x="306" y="286"/>
                  </a:lnTo>
                  <a:lnTo>
                    <a:pt x="349" y="305"/>
                  </a:lnTo>
                  <a:lnTo>
                    <a:pt x="391" y="325"/>
                  </a:lnTo>
                  <a:lnTo>
                    <a:pt x="435" y="346"/>
                  </a:lnTo>
                  <a:lnTo>
                    <a:pt x="478" y="365"/>
                  </a:lnTo>
                  <a:lnTo>
                    <a:pt x="521" y="385"/>
                  </a:lnTo>
                  <a:lnTo>
                    <a:pt x="563" y="405"/>
                  </a:lnTo>
                  <a:lnTo>
                    <a:pt x="607" y="424"/>
                  </a:lnTo>
                  <a:lnTo>
                    <a:pt x="650" y="443"/>
                  </a:lnTo>
                  <a:lnTo>
                    <a:pt x="692" y="462"/>
                  </a:lnTo>
                  <a:lnTo>
                    <a:pt x="735" y="482"/>
                  </a:lnTo>
                  <a:lnTo>
                    <a:pt x="779" y="501"/>
                  </a:lnTo>
                  <a:lnTo>
                    <a:pt x="821" y="520"/>
                  </a:lnTo>
                  <a:lnTo>
                    <a:pt x="864" y="539"/>
                  </a:lnTo>
                  <a:lnTo>
                    <a:pt x="869" y="539"/>
                  </a:lnTo>
                  <a:lnTo>
                    <a:pt x="874" y="538"/>
                  </a:lnTo>
                  <a:lnTo>
                    <a:pt x="878" y="536"/>
                  </a:lnTo>
                  <a:lnTo>
                    <a:pt x="877" y="534"/>
                  </a:lnTo>
                  <a:lnTo>
                    <a:pt x="848" y="517"/>
                  </a:lnTo>
                  <a:lnTo>
                    <a:pt x="819" y="502"/>
                  </a:lnTo>
                  <a:lnTo>
                    <a:pt x="789" y="487"/>
                  </a:lnTo>
                  <a:lnTo>
                    <a:pt x="759" y="474"/>
                  </a:lnTo>
                  <a:lnTo>
                    <a:pt x="729" y="460"/>
                  </a:lnTo>
                  <a:lnTo>
                    <a:pt x="699" y="446"/>
                  </a:lnTo>
                  <a:lnTo>
                    <a:pt x="669" y="433"/>
                  </a:lnTo>
                  <a:lnTo>
                    <a:pt x="638" y="420"/>
                  </a:lnTo>
                  <a:lnTo>
                    <a:pt x="608" y="407"/>
                  </a:lnTo>
                  <a:lnTo>
                    <a:pt x="577" y="394"/>
                  </a:lnTo>
                  <a:lnTo>
                    <a:pt x="546" y="381"/>
                  </a:lnTo>
                  <a:lnTo>
                    <a:pt x="516" y="369"/>
                  </a:lnTo>
                  <a:lnTo>
                    <a:pt x="485" y="355"/>
                  </a:lnTo>
                  <a:lnTo>
                    <a:pt x="454" y="342"/>
                  </a:lnTo>
                  <a:lnTo>
                    <a:pt x="424" y="330"/>
                  </a:lnTo>
                  <a:lnTo>
                    <a:pt x="394" y="316"/>
                  </a:lnTo>
                  <a:lnTo>
                    <a:pt x="376" y="308"/>
                  </a:lnTo>
                  <a:lnTo>
                    <a:pt x="359" y="301"/>
                  </a:lnTo>
                  <a:lnTo>
                    <a:pt x="343" y="293"/>
                  </a:lnTo>
                  <a:lnTo>
                    <a:pt x="326" y="286"/>
                  </a:lnTo>
                  <a:lnTo>
                    <a:pt x="308" y="278"/>
                  </a:lnTo>
                  <a:lnTo>
                    <a:pt x="292" y="270"/>
                  </a:lnTo>
                  <a:lnTo>
                    <a:pt x="275" y="263"/>
                  </a:lnTo>
                  <a:lnTo>
                    <a:pt x="258" y="255"/>
                  </a:lnTo>
                  <a:lnTo>
                    <a:pt x="242" y="247"/>
                  </a:lnTo>
                  <a:lnTo>
                    <a:pt x="224" y="239"/>
                  </a:lnTo>
                  <a:lnTo>
                    <a:pt x="207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8" y="206"/>
                  </a:lnTo>
                  <a:lnTo>
                    <a:pt x="140" y="198"/>
                  </a:lnTo>
                  <a:lnTo>
                    <a:pt x="124" y="190"/>
                  </a:lnTo>
                  <a:lnTo>
                    <a:pt x="116" y="187"/>
                  </a:lnTo>
                  <a:lnTo>
                    <a:pt x="108" y="182"/>
                  </a:lnTo>
                  <a:lnTo>
                    <a:pt x="99" y="178"/>
                  </a:lnTo>
                  <a:lnTo>
                    <a:pt x="91" y="174"/>
                  </a:lnTo>
                  <a:lnTo>
                    <a:pt x="83" y="169"/>
                  </a:lnTo>
                  <a:lnTo>
                    <a:pt x="75" y="165"/>
                  </a:lnTo>
                  <a:lnTo>
                    <a:pt x="66" y="159"/>
                  </a:lnTo>
                  <a:lnTo>
                    <a:pt x="58" y="154"/>
                  </a:lnTo>
                  <a:lnTo>
                    <a:pt x="46" y="144"/>
                  </a:lnTo>
                  <a:lnTo>
                    <a:pt x="34" y="133"/>
                  </a:lnTo>
                  <a:lnTo>
                    <a:pt x="25" y="121"/>
                  </a:lnTo>
                  <a:lnTo>
                    <a:pt x="18" y="107"/>
                  </a:lnTo>
                  <a:lnTo>
                    <a:pt x="12" y="93"/>
                  </a:lnTo>
                  <a:lnTo>
                    <a:pt x="10" y="78"/>
                  </a:lnTo>
                  <a:lnTo>
                    <a:pt x="11" y="62"/>
                  </a:lnTo>
                  <a:lnTo>
                    <a:pt x="15" y="46"/>
                  </a:lnTo>
                  <a:lnTo>
                    <a:pt x="25" y="28"/>
                  </a:lnTo>
                  <a:lnTo>
                    <a:pt x="39" y="15"/>
                  </a:lnTo>
                  <a:lnTo>
                    <a:pt x="56" y="9"/>
                  </a:lnTo>
                  <a:lnTo>
                    <a:pt x="76" y="8"/>
                  </a:lnTo>
                  <a:lnTo>
                    <a:pt x="95" y="10"/>
                  </a:lnTo>
                  <a:lnTo>
                    <a:pt x="115" y="17"/>
                  </a:lnTo>
                  <a:lnTo>
                    <a:pt x="132" y="27"/>
                  </a:lnTo>
                  <a:lnTo>
                    <a:pt x="147" y="37"/>
                  </a:lnTo>
                  <a:lnTo>
                    <a:pt x="151" y="40"/>
                  </a:lnTo>
                  <a:lnTo>
                    <a:pt x="154" y="44"/>
                  </a:lnTo>
                  <a:lnTo>
                    <a:pt x="158" y="47"/>
                  </a:lnTo>
                  <a:lnTo>
                    <a:pt x="161" y="52"/>
                  </a:lnTo>
                  <a:lnTo>
                    <a:pt x="167" y="61"/>
                  </a:lnTo>
                  <a:lnTo>
                    <a:pt x="169" y="68"/>
                  </a:lnTo>
                  <a:lnTo>
                    <a:pt x="168" y="73"/>
                  </a:lnTo>
                  <a:lnTo>
                    <a:pt x="163" y="75"/>
                  </a:lnTo>
                  <a:lnTo>
                    <a:pt x="155" y="74"/>
                  </a:lnTo>
                  <a:lnTo>
                    <a:pt x="144" y="71"/>
                  </a:lnTo>
                  <a:lnTo>
                    <a:pt x="129" y="65"/>
                  </a:lnTo>
                  <a:lnTo>
                    <a:pt x="110" y="56"/>
                  </a:lnTo>
                  <a:lnTo>
                    <a:pt x="109" y="56"/>
                  </a:lnTo>
                  <a:lnTo>
                    <a:pt x="108" y="56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57" y="2686"/>
              <a:ext cx="633" cy="230"/>
            </a:xfrm>
            <a:custGeom>
              <a:avLst/>
              <a:gdLst>
                <a:gd name="T0" fmla="*/ 1260 w 1266"/>
                <a:gd name="T1" fmla="*/ 32 h 461"/>
                <a:gd name="T2" fmla="*/ 1224 w 1266"/>
                <a:gd name="T3" fmla="*/ 59 h 461"/>
                <a:gd name="T4" fmla="*/ 1183 w 1266"/>
                <a:gd name="T5" fmla="*/ 73 h 461"/>
                <a:gd name="T6" fmla="*/ 1133 w 1266"/>
                <a:gd name="T7" fmla="*/ 89 h 461"/>
                <a:gd name="T8" fmla="*/ 1082 w 1266"/>
                <a:gd name="T9" fmla="*/ 105 h 461"/>
                <a:gd name="T10" fmla="*/ 1021 w 1266"/>
                <a:gd name="T11" fmla="*/ 125 h 461"/>
                <a:gd name="T12" fmla="*/ 944 w 1266"/>
                <a:gd name="T13" fmla="*/ 150 h 461"/>
                <a:gd name="T14" fmla="*/ 865 w 1266"/>
                <a:gd name="T15" fmla="*/ 174 h 461"/>
                <a:gd name="T16" fmla="*/ 787 w 1266"/>
                <a:gd name="T17" fmla="*/ 200 h 461"/>
                <a:gd name="T18" fmla="*/ 709 w 1266"/>
                <a:gd name="T19" fmla="*/ 224 h 461"/>
                <a:gd name="T20" fmla="*/ 630 w 1266"/>
                <a:gd name="T21" fmla="*/ 248 h 461"/>
                <a:gd name="T22" fmla="*/ 551 w 1266"/>
                <a:gd name="T23" fmla="*/ 272 h 461"/>
                <a:gd name="T24" fmla="*/ 471 w 1266"/>
                <a:gd name="T25" fmla="*/ 296 h 461"/>
                <a:gd name="T26" fmla="*/ 393 w 1266"/>
                <a:gd name="T27" fmla="*/ 321 h 461"/>
                <a:gd name="T28" fmla="*/ 313 w 1266"/>
                <a:gd name="T29" fmla="*/ 344 h 461"/>
                <a:gd name="T30" fmla="*/ 234 w 1266"/>
                <a:gd name="T31" fmla="*/ 368 h 461"/>
                <a:gd name="T32" fmla="*/ 171 w 1266"/>
                <a:gd name="T33" fmla="*/ 386 h 461"/>
                <a:gd name="T34" fmla="*/ 118 w 1266"/>
                <a:gd name="T35" fmla="*/ 402 h 461"/>
                <a:gd name="T36" fmla="*/ 65 w 1266"/>
                <a:gd name="T37" fmla="*/ 419 h 461"/>
                <a:gd name="T38" fmla="*/ 41 w 1266"/>
                <a:gd name="T39" fmla="*/ 427 h 461"/>
                <a:gd name="T40" fmla="*/ 18 w 1266"/>
                <a:gd name="T41" fmla="*/ 436 h 461"/>
                <a:gd name="T42" fmla="*/ 0 w 1266"/>
                <a:gd name="T43" fmla="*/ 445 h 461"/>
                <a:gd name="T44" fmla="*/ 15 w 1266"/>
                <a:gd name="T45" fmla="*/ 461 h 461"/>
                <a:gd name="T46" fmla="*/ 56 w 1266"/>
                <a:gd name="T47" fmla="*/ 451 h 461"/>
                <a:gd name="T48" fmla="*/ 98 w 1266"/>
                <a:gd name="T49" fmla="*/ 439 h 461"/>
                <a:gd name="T50" fmla="*/ 140 w 1266"/>
                <a:gd name="T51" fmla="*/ 427 h 461"/>
                <a:gd name="T52" fmla="*/ 182 w 1266"/>
                <a:gd name="T53" fmla="*/ 414 h 461"/>
                <a:gd name="T54" fmla="*/ 223 w 1266"/>
                <a:gd name="T55" fmla="*/ 400 h 461"/>
                <a:gd name="T56" fmla="*/ 295 w 1266"/>
                <a:gd name="T57" fmla="*/ 377 h 461"/>
                <a:gd name="T58" fmla="*/ 380 w 1266"/>
                <a:gd name="T59" fmla="*/ 349 h 461"/>
                <a:gd name="T60" fmla="*/ 465 w 1266"/>
                <a:gd name="T61" fmla="*/ 322 h 461"/>
                <a:gd name="T62" fmla="*/ 551 w 1266"/>
                <a:gd name="T63" fmla="*/ 295 h 461"/>
                <a:gd name="T64" fmla="*/ 637 w 1266"/>
                <a:gd name="T65" fmla="*/ 268 h 461"/>
                <a:gd name="T66" fmla="*/ 720 w 1266"/>
                <a:gd name="T67" fmla="*/ 241 h 461"/>
                <a:gd name="T68" fmla="*/ 800 w 1266"/>
                <a:gd name="T69" fmla="*/ 215 h 461"/>
                <a:gd name="T70" fmla="*/ 878 w 1266"/>
                <a:gd name="T71" fmla="*/ 189 h 461"/>
                <a:gd name="T72" fmla="*/ 958 w 1266"/>
                <a:gd name="T73" fmla="*/ 163 h 461"/>
                <a:gd name="T74" fmla="*/ 1037 w 1266"/>
                <a:gd name="T75" fmla="*/ 137 h 461"/>
                <a:gd name="T76" fmla="*/ 1115 w 1266"/>
                <a:gd name="T77" fmla="*/ 111 h 461"/>
                <a:gd name="T78" fmla="*/ 1149 w 1266"/>
                <a:gd name="T79" fmla="*/ 100 h 461"/>
                <a:gd name="T80" fmla="*/ 1194 w 1266"/>
                <a:gd name="T81" fmla="*/ 87 h 461"/>
                <a:gd name="T82" fmla="*/ 1236 w 1266"/>
                <a:gd name="T83" fmla="*/ 67 h 461"/>
                <a:gd name="T84" fmla="*/ 1264 w 1266"/>
                <a:gd name="T85" fmla="*/ 43 h 461"/>
                <a:gd name="T86" fmla="*/ 1262 w 1266"/>
                <a:gd name="T87" fmla="*/ 13 h 461"/>
                <a:gd name="T88" fmla="*/ 1249 w 1266"/>
                <a:gd name="T89" fmla="*/ 1 h 461"/>
                <a:gd name="T90" fmla="*/ 1251 w 1266"/>
                <a:gd name="T91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6" h="461">
                  <a:moveTo>
                    <a:pt x="1251" y="6"/>
                  </a:moveTo>
                  <a:lnTo>
                    <a:pt x="1261" y="20"/>
                  </a:lnTo>
                  <a:lnTo>
                    <a:pt x="1260" y="32"/>
                  </a:lnTo>
                  <a:lnTo>
                    <a:pt x="1251" y="43"/>
                  </a:lnTo>
                  <a:lnTo>
                    <a:pt x="1239" y="51"/>
                  </a:lnTo>
                  <a:lnTo>
                    <a:pt x="1224" y="59"/>
                  </a:lnTo>
                  <a:lnTo>
                    <a:pt x="1208" y="65"/>
                  </a:lnTo>
                  <a:lnTo>
                    <a:pt x="1194" y="69"/>
                  </a:lnTo>
                  <a:lnTo>
                    <a:pt x="1183" y="73"/>
                  </a:lnTo>
                  <a:lnTo>
                    <a:pt x="1166" y="79"/>
                  </a:lnTo>
                  <a:lnTo>
                    <a:pt x="1150" y="84"/>
                  </a:lnTo>
                  <a:lnTo>
                    <a:pt x="1133" y="89"/>
                  </a:lnTo>
                  <a:lnTo>
                    <a:pt x="1115" y="95"/>
                  </a:lnTo>
                  <a:lnTo>
                    <a:pt x="1099" y="100"/>
                  </a:lnTo>
                  <a:lnTo>
                    <a:pt x="1082" y="105"/>
                  </a:lnTo>
                  <a:lnTo>
                    <a:pt x="1065" y="111"/>
                  </a:lnTo>
                  <a:lnTo>
                    <a:pt x="1047" y="117"/>
                  </a:lnTo>
                  <a:lnTo>
                    <a:pt x="1021" y="125"/>
                  </a:lnTo>
                  <a:lnTo>
                    <a:pt x="996" y="134"/>
                  </a:lnTo>
                  <a:lnTo>
                    <a:pt x="969" y="142"/>
                  </a:lnTo>
                  <a:lnTo>
                    <a:pt x="944" y="150"/>
                  </a:lnTo>
                  <a:lnTo>
                    <a:pt x="917" y="158"/>
                  </a:lnTo>
                  <a:lnTo>
                    <a:pt x="892" y="166"/>
                  </a:lnTo>
                  <a:lnTo>
                    <a:pt x="865" y="174"/>
                  </a:lnTo>
                  <a:lnTo>
                    <a:pt x="839" y="182"/>
                  </a:lnTo>
                  <a:lnTo>
                    <a:pt x="813" y="190"/>
                  </a:lnTo>
                  <a:lnTo>
                    <a:pt x="787" y="200"/>
                  </a:lnTo>
                  <a:lnTo>
                    <a:pt x="760" y="208"/>
                  </a:lnTo>
                  <a:lnTo>
                    <a:pt x="735" y="216"/>
                  </a:lnTo>
                  <a:lnTo>
                    <a:pt x="709" y="224"/>
                  </a:lnTo>
                  <a:lnTo>
                    <a:pt x="682" y="232"/>
                  </a:lnTo>
                  <a:lnTo>
                    <a:pt x="657" y="240"/>
                  </a:lnTo>
                  <a:lnTo>
                    <a:pt x="630" y="248"/>
                  </a:lnTo>
                  <a:lnTo>
                    <a:pt x="604" y="256"/>
                  </a:lnTo>
                  <a:lnTo>
                    <a:pt x="577" y="264"/>
                  </a:lnTo>
                  <a:lnTo>
                    <a:pt x="551" y="272"/>
                  </a:lnTo>
                  <a:lnTo>
                    <a:pt x="524" y="280"/>
                  </a:lnTo>
                  <a:lnTo>
                    <a:pt x="498" y="288"/>
                  </a:lnTo>
                  <a:lnTo>
                    <a:pt x="471" y="296"/>
                  </a:lnTo>
                  <a:lnTo>
                    <a:pt x="445" y="304"/>
                  </a:lnTo>
                  <a:lnTo>
                    <a:pt x="419" y="313"/>
                  </a:lnTo>
                  <a:lnTo>
                    <a:pt x="393" y="321"/>
                  </a:lnTo>
                  <a:lnTo>
                    <a:pt x="366" y="329"/>
                  </a:lnTo>
                  <a:lnTo>
                    <a:pt x="340" y="337"/>
                  </a:lnTo>
                  <a:lnTo>
                    <a:pt x="313" y="344"/>
                  </a:lnTo>
                  <a:lnTo>
                    <a:pt x="287" y="352"/>
                  </a:lnTo>
                  <a:lnTo>
                    <a:pt x="260" y="360"/>
                  </a:lnTo>
                  <a:lnTo>
                    <a:pt x="234" y="368"/>
                  </a:lnTo>
                  <a:lnTo>
                    <a:pt x="207" y="376"/>
                  </a:lnTo>
                  <a:lnTo>
                    <a:pt x="190" y="382"/>
                  </a:lnTo>
                  <a:lnTo>
                    <a:pt x="171" y="386"/>
                  </a:lnTo>
                  <a:lnTo>
                    <a:pt x="154" y="392"/>
                  </a:lnTo>
                  <a:lnTo>
                    <a:pt x="137" y="397"/>
                  </a:lnTo>
                  <a:lnTo>
                    <a:pt x="118" y="402"/>
                  </a:lnTo>
                  <a:lnTo>
                    <a:pt x="101" y="408"/>
                  </a:lnTo>
                  <a:lnTo>
                    <a:pt x="83" y="413"/>
                  </a:lnTo>
                  <a:lnTo>
                    <a:pt x="65" y="419"/>
                  </a:lnTo>
                  <a:lnTo>
                    <a:pt x="57" y="421"/>
                  </a:lnTo>
                  <a:lnTo>
                    <a:pt x="49" y="424"/>
                  </a:lnTo>
                  <a:lnTo>
                    <a:pt x="41" y="427"/>
                  </a:lnTo>
                  <a:lnTo>
                    <a:pt x="34" y="430"/>
                  </a:lnTo>
                  <a:lnTo>
                    <a:pt x="26" y="434"/>
                  </a:lnTo>
                  <a:lnTo>
                    <a:pt x="18" y="436"/>
                  </a:lnTo>
                  <a:lnTo>
                    <a:pt x="10" y="439"/>
                  </a:lnTo>
                  <a:lnTo>
                    <a:pt x="3" y="440"/>
                  </a:lnTo>
                  <a:lnTo>
                    <a:pt x="0" y="445"/>
                  </a:lnTo>
                  <a:lnTo>
                    <a:pt x="2" y="452"/>
                  </a:lnTo>
                  <a:lnTo>
                    <a:pt x="8" y="459"/>
                  </a:lnTo>
                  <a:lnTo>
                    <a:pt x="15" y="461"/>
                  </a:lnTo>
                  <a:lnTo>
                    <a:pt x="29" y="458"/>
                  </a:lnTo>
                  <a:lnTo>
                    <a:pt x="42" y="454"/>
                  </a:lnTo>
                  <a:lnTo>
                    <a:pt x="56" y="451"/>
                  </a:lnTo>
                  <a:lnTo>
                    <a:pt x="70" y="447"/>
                  </a:lnTo>
                  <a:lnTo>
                    <a:pt x="84" y="444"/>
                  </a:lnTo>
                  <a:lnTo>
                    <a:pt x="98" y="439"/>
                  </a:lnTo>
                  <a:lnTo>
                    <a:pt x="112" y="436"/>
                  </a:lnTo>
                  <a:lnTo>
                    <a:pt x="127" y="431"/>
                  </a:lnTo>
                  <a:lnTo>
                    <a:pt x="140" y="427"/>
                  </a:lnTo>
                  <a:lnTo>
                    <a:pt x="154" y="423"/>
                  </a:lnTo>
                  <a:lnTo>
                    <a:pt x="168" y="419"/>
                  </a:lnTo>
                  <a:lnTo>
                    <a:pt x="182" y="414"/>
                  </a:lnTo>
                  <a:lnTo>
                    <a:pt x="196" y="409"/>
                  </a:lnTo>
                  <a:lnTo>
                    <a:pt x="210" y="405"/>
                  </a:lnTo>
                  <a:lnTo>
                    <a:pt x="223" y="400"/>
                  </a:lnTo>
                  <a:lnTo>
                    <a:pt x="237" y="395"/>
                  </a:lnTo>
                  <a:lnTo>
                    <a:pt x="266" y="386"/>
                  </a:lnTo>
                  <a:lnTo>
                    <a:pt x="295" y="377"/>
                  </a:lnTo>
                  <a:lnTo>
                    <a:pt x="324" y="368"/>
                  </a:lnTo>
                  <a:lnTo>
                    <a:pt x="351" y="359"/>
                  </a:lnTo>
                  <a:lnTo>
                    <a:pt x="380" y="349"/>
                  </a:lnTo>
                  <a:lnTo>
                    <a:pt x="409" y="340"/>
                  </a:lnTo>
                  <a:lnTo>
                    <a:pt x="438" y="331"/>
                  </a:lnTo>
                  <a:lnTo>
                    <a:pt x="465" y="322"/>
                  </a:lnTo>
                  <a:lnTo>
                    <a:pt x="494" y="314"/>
                  </a:lnTo>
                  <a:lnTo>
                    <a:pt x="523" y="304"/>
                  </a:lnTo>
                  <a:lnTo>
                    <a:pt x="551" y="295"/>
                  </a:lnTo>
                  <a:lnTo>
                    <a:pt x="580" y="286"/>
                  </a:lnTo>
                  <a:lnTo>
                    <a:pt x="608" y="277"/>
                  </a:lnTo>
                  <a:lnTo>
                    <a:pt x="637" y="268"/>
                  </a:lnTo>
                  <a:lnTo>
                    <a:pt x="665" y="258"/>
                  </a:lnTo>
                  <a:lnTo>
                    <a:pt x="694" y="249"/>
                  </a:lnTo>
                  <a:lnTo>
                    <a:pt x="720" y="241"/>
                  </a:lnTo>
                  <a:lnTo>
                    <a:pt x="747" y="232"/>
                  </a:lnTo>
                  <a:lnTo>
                    <a:pt x="773" y="224"/>
                  </a:lnTo>
                  <a:lnTo>
                    <a:pt x="800" y="215"/>
                  </a:lnTo>
                  <a:lnTo>
                    <a:pt x="826" y="207"/>
                  </a:lnTo>
                  <a:lnTo>
                    <a:pt x="853" y="197"/>
                  </a:lnTo>
                  <a:lnTo>
                    <a:pt x="878" y="189"/>
                  </a:lnTo>
                  <a:lnTo>
                    <a:pt x="905" y="180"/>
                  </a:lnTo>
                  <a:lnTo>
                    <a:pt x="931" y="172"/>
                  </a:lnTo>
                  <a:lnTo>
                    <a:pt x="958" y="163"/>
                  </a:lnTo>
                  <a:lnTo>
                    <a:pt x="984" y="155"/>
                  </a:lnTo>
                  <a:lnTo>
                    <a:pt x="1011" y="145"/>
                  </a:lnTo>
                  <a:lnTo>
                    <a:pt x="1037" y="137"/>
                  </a:lnTo>
                  <a:lnTo>
                    <a:pt x="1064" y="128"/>
                  </a:lnTo>
                  <a:lnTo>
                    <a:pt x="1089" y="120"/>
                  </a:lnTo>
                  <a:lnTo>
                    <a:pt x="1115" y="111"/>
                  </a:lnTo>
                  <a:lnTo>
                    <a:pt x="1125" y="109"/>
                  </a:lnTo>
                  <a:lnTo>
                    <a:pt x="1135" y="105"/>
                  </a:lnTo>
                  <a:lnTo>
                    <a:pt x="1149" y="100"/>
                  </a:lnTo>
                  <a:lnTo>
                    <a:pt x="1163" y="97"/>
                  </a:lnTo>
                  <a:lnTo>
                    <a:pt x="1178" y="91"/>
                  </a:lnTo>
                  <a:lnTo>
                    <a:pt x="1194" y="87"/>
                  </a:lnTo>
                  <a:lnTo>
                    <a:pt x="1209" y="80"/>
                  </a:lnTo>
                  <a:lnTo>
                    <a:pt x="1223" y="74"/>
                  </a:lnTo>
                  <a:lnTo>
                    <a:pt x="1236" y="67"/>
                  </a:lnTo>
                  <a:lnTo>
                    <a:pt x="1248" y="59"/>
                  </a:lnTo>
                  <a:lnTo>
                    <a:pt x="1257" y="51"/>
                  </a:lnTo>
                  <a:lnTo>
                    <a:pt x="1264" y="43"/>
                  </a:lnTo>
                  <a:lnTo>
                    <a:pt x="1266" y="32"/>
                  </a:lnTo>
                  <a:lnTo>
                    <a:pt x="1266" y="23"/>
                  </a:lnTo>
                  <a:lnTo>
                    <a:pt x="1262" y="13"/>
                  </a:lnTo>
                  <a:lnTo>
                    <a:pt x="1253" y="1"/>
                  </a:lnTo>
                  <a:lnTo>
                    <a:pt x="1250" y="0"/>
                  </a:lnTo>
                  <a:lnTo>
                    <a:pt x="1249" y="1"/>
                  </a:lnTo>
                  <a:lnTo>
                    <a:pt x="1249" y="4"/>
                  </a:lnTo>
                  <a:lnTo>
                    <a:pt x="1251" y="6"/>
                  </a:lnTo>
                  <a:lnTo>
                    <a:pt x="125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29" y="2655"/>
              <a:ext cx="356" cy="153"/>
            </a:xfrm>
            <a:custGeom>
              <a:avLst/>
              <a:gdLst>
                <a:gd name="T0" fmla="*/ 23 w 711"/>
                <a:gd name="T1" fmla="*/ 15 h 306"/>
                <a:gd name="T2" fmla="*/ 67 w 711"/>
                <a:gd name="T3" fmla="*/ 35 h 306"/>
                <a:gd name="T4" fmla="*/ 112 w 711"/>
                <a:gd name="T5" fmla="*/ 54 h 306"/>
                <a:gd name="T6" fmla="*/ 156 w 711"/>
                <a:gd name="T7" fmla="*/ 73 h 306"/>
                <a:gd name="T8" fmla="*/ 200 w 711"/>
                <a:gd name="T9" fmla="*/ 90 h 306"/>
                <a:gd name="T10" fmla="*/ 245 w 711"/>
                <a:gd name="T11" fmla="*/ 108 h 306"/>
                <a:gd name="T12" fmla="*/ 290 w 711"/>
                <a:gd name="T13" fmla="*/ 126 h 306"/>
                <a:gd name="T14" fmla="*/ 335 w 711"/>
                <a:gd name="T15" fmla="*/ 145 h 306"/>
                <a:gd name="T16" fmla="*/ 379 w 711"/>
                <a:gd name="T17" fmla="*/ 164 h 306"/>
                <a:gd name="T18" fmla="*/ 423 w 711"/>
                <a:gd name="T19" fmla="*/ 185 h 306"/>
                <a:gd name="T20" fmla="*/ 467 w 711"/>
                <a:gd name="T21" fmla="*/ 204 h 306"/>
                <a:gd name="T22" fmla="*/ 511 w 711"/>
                <a:gd name="T23" fmla="*/ 224 h 306"/>
                <a:gd name="T24" fmla="*/ 554 w 711"/>
                <a:gd name="T25" fmla="*/ 243 h 306"/>
                <a:gd name="T26" fmla="*/ 598 w 711"/>
                <a:gd name="T27" fmla="*/ 262 h 306"/>
                <a:gd name="T28" fmla="*/ 642 w 711"/>
                <a:gd name="T29" fmla="*/ 280 h 306"/>
                <a:gd name="T30" fmla="*/ 687 w 711"/>
                <a:gd name="T31" fmla="*/ 297 h 306"/>
                <a:gd name="T32" fmla="*/ 711 w 711"/>
                <a:gd name="T33" fmla="*/ 304 h 306"/>
                <a:gd name="T34" fmla="*/ 710 w 711"/>
                <a:gd name="T35" fmla="*/ 297 h 306"/>
                <a:gd name="T36" fmla="*/ 687 w 711"/>
                <a:gd name="T37" fmla="*/ 286 h 306"/>
                <a:gd name="T38" fmla="*/ 643 w 711"/>
                <a:gd name="T39" fmla="*/ 266 h 306"/>
                <a:gd name="T40" fmla="*/ 599 w 711"/>
                <a:gd name="T41" fmla="*/ 247 h 306"/>
                <a:gd name="T42" fmla="*/ 555 w 711"/>
                <a:gd name="T43" fmla="*/ 228 h 306"/>
                <a:gd name="T44" fmla="*/ 511 w 711"/>
                <a:gd name="T45" fmla="*/ 209 h 306"/>
                <a:gd name="T46" fmla="*/ 467 w 711"/>
                <a:gd name="T47" fmla="*/ 189 h 306"/>
                <a:gd name="T48" fmla="*/ 423 w 711"/>
                <a:gd name="T49" fmla="*/ 170 h 306"/>
                <a:gd name="T50" fmla="*/ 379 w 711"/>
                <a:gd name="T51" fmla="*/ 151 h 306"/>
                <a:gd name="T52" fmla="*/ 335 w 711"/>
                <a:gd name="T53" fmla="*/ 133 h 306"/>
                <a:gd name="T54" fmla="*/ 290 w 711"/>
                <a:gd name="T55" fmla="*/ 114 h 306"/>
                <a:gd name="T56" fmla="*/ 245 w 711"/>
                <a:gd name="T57" fmla="*/ 97 h 306"/>
                <a:gd name="T58" fmla="*/ 202 w 711"/>
                <a:gd name="T59" fmla="*/ 81 h 306"/>
                <a:gd name="T60" fmla="*/ 157 w 711"/>
                <a:gd name="T61" fmla="*/ 64 h 306"/>
                <a:gd name="T62" fmla="*/ 112 w 711"/>
                <a:gd name="T63" fmla="*/ 46 h 306"/>
                <a:gd name="T64" fmla="*/ 67 w 711"/>
                <a:gd name="T65" fmla="*/ 29 h 306"/>
                <a:gd name="T66" fmla="*/ 23 w 711"/>
                <a:gd name="T67" fmla="*/ 9 h 306"/>
                <a:gd name="T68" fmla="*/ 0 w 711"/>
                <a:gd name="T69" fmla="*/ 0 h 306"/>
                <a:gd name="T70" fmla="*/ 0 w 711"/>
                <a:gd name="T71" fmla="*/ 4 h 306"/>
                <a:gd name="T72" fmla="*/ 1 w 711"/>
                <a:gd name="T73" fmla="*/ 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306">
                  <a:moveTo>
                    <a:pt x="1" y="5"/>
                  </a:moveTo>
                  <a:lnTo>
                    <a:pt x="23" y="15"/>
                  </a:lnTo>
                  <a:lnTo>
                    <a:pt x="45" y="25"/>
                  </a:lnTo>
                  <a:lnTo>
                    <a:pt x="67" y="35"/>
                  </a:lnTo>
                  <a:lnTo>
                    <a:pt x="89" y="45"/>
                  </a:lnTo>
                  <a:lnTo>
                    <a:pt x="112" y="54"/>
                  </a:lnTo>
                  <a:lnTo>
                    <a:pt x="134" y="64"/>
                  </a:lnTo>
                  <a:lnTo>
                    <a:pt x="156" y="73"/>
                  </a:lnTo>
                  <a:lnTo>
                    <a:pt x="179" y="81"/>
                  </a:lnTo>
                  <a:lnTo>
                    <a:pt x="200" y="90"/>
                  </a:lnTo>
                  <a:lnTo>
                    <a:pt x="224" y="99"/>
                  </a:lnTo>
                  <a:lnTo>
                    <a:pt x="245" y="108"/>
                  </a:lnTo>
                  <a:lnTo>
                    <a:pt x="267" y="118"/>
                  </a:lnTo>
                  <a:lnTo>
                    <a:pt x="290" y="126"/>
                  </a:lnTo>
                  <a:lnTo>
                    <a:pt x="312" y="136"/>
                  </a:lnTo>
                  <a:lnTo>
                    <a:pt x="335" y="145"/>
                  </a:lnTo>
                  <a:lnTo>
                    <a:pt x="357" y="155"/>
                  </a:lnTo>
                  <a:lnTo>
                    <a:pt x="379" y="164"/>
                  </a:lnTo>
                  <a:lnTo>
                    <a:pt x="401" y="174"/>
                  </a:lnTo>
                  <a:lnTo>
                    <a:pt x="423" y="185"/>
                  </a:lnTo>
                  <a:lnTo>
                    <a:pt x="445" y="194"/>
                  </a:lnTo>
                  <a:lnTo>
                    <a:pt x="467" y="204"/>
                  </a:lnTo>
                  <a:lnTo>
                    <a:pt x="489" y="213"/>
                  </a:lnTo>
                  <a:lnTo>
                    <a:pt x="511" y="224"/>
                  </a:lnTo>
                  <a:lnTo>
                    <a:pt x="532" y="233"/>
                  </a:lnTo>
                  <a:lnTo>
                    <a:pt x="554" y="243"/>
                  </a:lnTo>
                  <a:lnTo>
                    <a:pt x="576" y="253"/>
                  </a:lnTo>
                  <a:lnTo>
                    <a:pt x="598" y="262"/>
                  </a:lnTo>
                  <a:lnTo>
                    <a:pt x="620" y="271"/>
                  </a:lnTo>
                  <a:lnTo>
                    <a:pt x="642" y="280"/>
                  </a:lnTo>
                  <a:lnTo>
                    <a:pt x="664" y="289"/>
                  </a:lnTo>
                  <a:lnTo>
                    <a:pt x="687" y="297"/>
                  </a:lnTo>
                  <a:lnTo>
                    <a:pt x="709" y="306"/>
                  </a:lnTo>
                  <a:lnTo>
                    <a:pt x="711" y="304"/>
                  </a:lnTo>
                  <a:lnTo>
                    <a:pt x="711" y="301"/>
                  </a:lnTo>
                  <a:lnTo>
                    <a:pt x="710" y="297"/>
                  </a:lnTo>
                  <a:lnTo>
                    <a:pt x="709" y="295"/>
                  </a:lnTo>
                  <a:lnTo>
                    <a:pt x="687" y="286"/>
                  </a:lnTo>
                  <a:lnTo>
                    <a:pt x="665" y="276"/>
                  </a:lnTo>
                  <a:lnTo>
                    <a:pt x="643" y="266"/>
                  </a:lnTo>
                  <a:lnTo>
                    <a:pt x="621" y="257"/>
                  </a:lnTo>
                  <a:lnTo>
                    <a:pt x="599" y="247"/>
                  </a:lnTo>
                  <a:lnTo>
                    <a:pt x="577" y="238"/>
                  </a:lnTo>
                  <a:lnTo>
                    <a:pt x="555" y="228"/>
                  </a:lnTo>
                  <a:lnTo>
                    <a:pt x="534" y="218"/>
                  </a:lnTo>
                  <a:lnTo>
                    <a:pt x="511" y="209"/>
                  </a:lnTo>
                  <a:lnTo>
                    <a:pt x="489" y="198"/>
                  </a:lnTo>
                  <a:lnTo>
                    <a:pt x="467" y="189"/>
                  </a:lnTo>
                  <a:lnTo>
                    <a:pt x="445" y="180"/>
                  </a:lnTo>
                  <a:lnTo>
                    <a:pt x="423" y="170"/>
                  </a:lnTo>
                  <a:lnTo>
                    <a:pt x="401" y="160"/>
                  </a:lnTo>
                  <a:lnTo>
                    <a:pt x="379" y="151"/>
                  </a:lnTo>
                  <a:lnTo>
                    <a:pt x="357" y="142"/>
                  </a:lnTo>
                  <a:lnTo>
                    <a:pt x="335" y="133"/>
                  </a:lnTo>
                  <a:lnTo>
                    <a:pt x="313" y="123"/>
                  </a:lnTo>
                  <a:lnTo>
                    <a:pt x="290" y="114"/>
                  </a:lnTo>
                  <a:lnTo>
                    <a:pt x="268" y="106"/>
                  </a:lnTo>
                  <a:lnTo>
                    <a:pt x="245" y="97"/>
                  </a:lnTo>
                  <a:lnTo>
                    <a:pt x="224" y="89"/>
                  </a:lnTo>
                  <a:lnTo>
                    <a:pt x="202" y="81"/>
                  </a:lnTo>
                  <a:lnTo>
                    <a:pt x="179" y="72"/>
                  </a:lnTo>
                  <a:lnTo>
                    <a:pt x="157" y="64"/>
                  </a:lnTo>
                  <a:lnTo>
                    <a:pt x="134" y="55"/>
                  </a:lnTo>
                  <a:lnTo>
                    <a:pt x="112" y="46"/>
                  </a:lnTo>
                  <a:lnTo>
                    <a:pt x="90" y="37"/>
                  </a:lnTo>
                  <a:lnTo>
                    <a:pt x="67" y="29"/>
                  </a:lnTo>
                  <a:lnTo>
                    <a:pt x="45" y="20"/>
                  </a:lnTo>
                  <a:lnTo>
                    <a:pt x="23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59" y="2801"/>
              <a:ext cx="53" cy="143"/>
            </a:xfrm>
            <a:custGeom>
              <a:avLst/>
              <a:gdLst>
                <a:gd name="T0" fmla="*/ 3 w 107"/>
                <a:gd name="T1" fmla="*/ 34 h 284"/>
                <a:gd name="T2" fmla="*/ 8 w 107"/>
                <a:gd name="T3" fmla="*/ 19 h 284"/>
                <a:gd name="T4" fmla="*/ 16 w 107"/>
                <a:gd name="T5" fmla="*/ 13 h 284"/>
                <a:gd name="T6" fmla="*/ 26 w 107"/>
                <a:gd name="T7" fmla="*/ 11 h 284"/>
                <a:gd name="T8" fmla="*/ 36 w 107"/>
                <a:gd name="T9" fmla="*/ 15 h 284"/>
                <a:gd name="T10" fmla="*/ 47 w 107"/>
                <a:gd name="T11" fmla="*/ 22 h 284"/>
                <a:gd name="T12" fmla="*/ 58 w 107"/>
                <a:gd name="T13" fmla="*/ 30 h 284"/>
                <a:gd name="T14" fmla="*/ 66 w 107"/>
                <a:gd name="T15" fmla="*/ 39 h 284"/>
                <a:gd name="T16" fmla="*/ 73 w 107"/>
                <a:gd name="T17" fmla="*/ 47 h 284"/>
                <a:gd name="T18" fmla="*/ 83 w 107"/>
                <a:gd name="T19" fmla="*/ 67 h 284"/>
                <a:gd name="T20" fmla="*/ 91 w 107"/>
                <a:gd name="T21" fmla="*/ 89 h 284"/>
                <a:gd name="T22" fmla="*/ 96 w 107"/>
                <a:gd name="T23" fmla="*/ 110 h 284"/>
                <a:gd name="T24" fmla="*/ 99 w 107"/>
                <a:gd name="T25" fmla="*/ 131 h 284"/>
                <a:gd name="T26" fmla="*/ 100 w 107"/>
                <a:gd name="T27" fmla="*/ 169 h 284"/>
                <a:gd name="T28" fmla="*/ 98 w 107"/>
                <a:gd name="T29" fmla="*/ 208 h 284"/>
                <a:gd name="T30" fmla="*/ 91 w 107"/>
                <a:gd name="T31" fmla="*/ 246 h 284"/>
                <a:gd name="T32" fmla="*/ 83 w 107"/>
                <a:gd name="T33" fmla="*/ 283 h 284"/>
                <a:gd name="T34" fmla="*/ 83 w 107"/>
                <a:gd name="T35" fmla="*/ 284 h 284"/>
                <a:gd name="T36" fmla="*/ 86 w 107"/>
                <a:gd name="T37" fmla="*/ 284 h 284"/>
                <a:gd name="T38" fmla="*/ 87 w 107"/>
                <a:gd name="T39" fmla="*/ 284 h 284"/>
                <a:gd name="T40" fmla="*/ 87 w 107"/>
                <a:gd name="T41" fmla="*/ 284 h 284"/>
                <a:gd name="T42" fmla="*/ 95 w 107"/>
                <a:gd name="T43" fmla="*/ 253 h 284"/>
                <a:gd name="T44" fmla="*/ 102 w 107"/>
                <a:gd name="T45" fmla="*/ 221 h 284"/>
                <a:gd name="T46" fmla="*/ 105 w 107"/>
                <a:gd name="T47" fmla="*/ 189 h 284"/>
                <a:gd name="T48" fmla="*/ 107 w 107"/>
                <a:gd name="T49" fmla="*/ 157 h 284"/>
                <a:gd name="T50" fmla="*/ 105 w 107"/>
                <a:gd name="T51" fmla="*/ 125 h 284"/>
                <a:gd name="T52" fmla="*/ 98 w 107"/>
                <a:gd name="T53" fmla="*/ 94 h 284"/>
                <a:gd name="T54" fmla="*/ 88 w 107"/>
                <a:gd name="T55" fmla="*/ 64 h 284"/>
                <a:gd name="T56" fmla="*/ 72 w 107"/>
                <a:gd name="T57" fmla="*/ 36 h 284"/>
                <a:gd name="T58" fmla="*/ 62 w 107"/>
                <a:gd name="T59" fmla="*/ 23 h 284"/>
                <a:gd name="T60" fmla="*/ 52 w 107"/>
                <a:gd name="T61" fmla="*/ 13 h 284"/>
                <a:gd name="T62" fmla="*/ 41 w 107"/>
                <a:gd name="T63" fmla="*/ 4 h 284"/>
                <a:gd name="T64" fmla="*/ 30 w 107"/>
                <a:gd name="T65" fmla="*/ 0 h 284"/>
                <a:gd name="T66" fmla="*/ 20 w 107"/>
                <a:gd name="T67" fmla="*/ 0 h 284"/>
                <a:gd name="T68" fmla="*/ 12 w 107"/>
                <a:gd name="T69" fmla="*/ 4 h 284"/>
                <a:gd name="T70" fmla="*/ 5 w 107"/>
                <a:gd name="T71" fmla="*/ 15 h 284"/>
                <a:gd name="T72" fmla="*/ 0 w 107"/>
                <a:gd name="T73" fmla="*/ 33 h 284"/>
                <a:gd name="T74" fmla="*/ 0 w 107"/>
                <a:gd name="T75" fmla="*/ 34 h 284"/>
                <a:gd name="T76" fmla="*/ 1 w 107"/>
                <a:gd name="T77" fmla="*/ 34 h 284"/>
                <a:gd name="T78" fmla="*/ 3 w 107"/>
                <a:gd name="T79" fmla="*/ 34 h 284"/>
                <a:gd name="T80" fmla="*/ 3 w 107"/>
                <a:gd name="T81" fmla="*/ 34 h 284"/>
                <a:gd name="T82" fmla="*/ 3 w 107"/>
                <a:gd name="T83" fmla="*/ 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284">
                  <a:moveTo>
                    <a:pt x="3" y="34"/>
                  </a:moveTo>
                  <a:lnTo>
                    <a:pt x="8" y="19"/>
                  </a:lnTo>
                  <a:lnTo>
                    <a:pt x="16" y="13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22"/>
                  </a:lnTo>
                  <a:lnTo>
                    <a:pt x="58" y="30"/>
                  </a:lnTo>
                  <a:lnTo>
                    <a:pt x="66" y="39"/>
                  </a:lnTo>
                  <a:lnTo>
                    <a:pt x="73" y="47"/>
                  </a:lnTo>
                  <a:lnTo>
                    <a:pt x="83" y="67"/>
                  </a:lnTo>
                  <a:lnTo>
                    <a:pt x="91" y="89"/>
                  </a:lnTo>
                  <a:lnTo>
                    <a:pt x="96" y="110"/>
                  </a:lnTo>
                  <a:lnTo>
                    <a:pt x="99" y="131"/>
                  </a:lnTo>
                  <a:lnTo>
                    <a:pt x="100" y="169"/>
                  </a:lnTo>
                  <a:lnTo>
                    <a:pt x="98" y="208"/>
                  </a:lnTo>
                  <a:lnTo>
                    <a:pt x="91" y="246"/>
                  </a:lnTo>
                  <a:lnTo>
                    <a:pt x="83" y="283"/>
                  </a:lnTo>
                  <a:lnTo>
                    <a:pt x="83" y="284"/>
                  </a:lnTo>
                  <a:lnTo>
                    <a:pt x="86" y="284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95" y="253"/>
                  </a:lnTo>
                  <a:lnTo>
                    <a:pt x="102" y="221"/>
                  </a:lnTo>
                  <a:lnTo>
                    <a:pt x="105" y="189"/>
                  </a:lnTo>
                  <a:lnTo>
                    <a:pt x="107" y="157"/>
                  </a:lnTo>
                  <a:lnTo>
                    <a:pt x="105" y="125"/>
                  </a:lnTo>
                  <a:lnTo>
                    <a:pt x="98" y="94"/>
                  </a:lnTo>
                  <a:lnTo>
                    <a:pt x="88" y="64"/>
                  </a:lnTo>
                  <a:lnTo>
                    <a:pt x="72" y="36"/>
                  </a:lnTo>
                  <a:lnTo>
                    <a:pt x="62" y="23"/>
                  </a:lnTo>
                  <a:lnTo>
                    <a:pt x="52" y="13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5" y="15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59" y="2671"/>
              <a:ext cx="443" cy="194"/>
            </a:xfrm>
            <a:custGeom>
              <a:avLst/>
              <a:gdLst>
                <a:gd name="T0" fmla="*/ 25 w 886"/>
                <a:gd name="T1" fmla="*/ 20 h 388"/>
                <a:gd name="T2" fmla="*/ 75 w 886"/>
                <a:gd name="T3" fmla="*/ 49 h 388"/>
                <a:gd name="T4" fmla="*/ 128 w 886"/>
                <a:gd name="T5" fmla="*/ 74 h 388"/>
                <a:gd name="T6" fmla="*/ 184 w 886"/>
                <a:gd name="T7" fmla="*/ 97 h 388"/>
                <a:gd name="T8" fmla="*/ 239 w 886"/>
                <a:gd name="T9" fmla="*/ 118 h 388"/>
                <a:gd name="T10" fmla="*/ 294 w 886"/>
                <a:gd name="T11" fmla="*/ 139 h 388"/>
                <a:gd name="T12" fmla="*/ 350 w 886"/>
                <a:gd name="T13" fmla="*/ 158 h 388"/>
                <a:gd name="T14" fmla="*/ 405 w 886"/>
                <a:gd name="T15" fmla="*/ 179 h 388"/>
                <a:gd name="T16" fmla="*/ 460 w 886"/>
                <a:gd name="T17" fmla="*/ 201 h 388"/>
                <a:gd name="T18" fmla="*/ 518 w 886"/>
                <a:gd name="T19" fmla="*/ 224 h 388"/>
                <a:gd name="T20" fmla="*/ 574 w 886"/>
                <a:gd name="T21" fmla="*/ 247 h 388"/>
                <a:gd name="T22" fmla="*/ 632 w 886"/>
                <a:gd name="T23" fmla="*/ 270 h 388"/>
                <a:gd name="T24" fmla="*/ 689 w 886"/>
                <a:gd name="T25" fmla="*/ 294 h 388"/>
                <a:gd name="T26" fmla="*/ 744 w 886"/>
                <a:gd name="T27" fmla="*/ 320 h 388"/>
                <a:gd name="T28" fmla="*/ 800 w 886"/>
                <a:gd name="T29" fmla="*/ 346 h 388"/>
                <a:gd name="T30" fmla="*/ 855 w 886"/>
                <a:gd name="T31" fmla="*/ 374 h 388"/>
                <a:gd name="T32" fmla="*/ 883 w 886"/>
                <a:gd name="T33" fmla="*/ 388 h 388"/>
                <a:gd name="T34" fmla="*/ 886 w 886"/>
                <a:gd name="T35" fmla="*/ 384 h 388"/>
                <a:gd name="T36" fmla="*/ 860 w 886"/>
                <a:gd name="T37" fmla="*/ 369 h 388"/>
                <a:gd name="T38" fmla="*/ 807 w 886"/>
                <a:gd name="T39" fmla="*/ 342 h 388"/>
                <a:gd name="T40" fmla="*/ 754 w 886"/>
                <a:gd name="T41" fmla="*/ 316 h 388"/>
                <a:gd name="T42" fmla="*/ 700 w 886"/>
                <a:gd name="T43" fmla="*/ 291 h 388"/>
                <a:gd name="T44" fmla="*/ 646 w 886"/>
                <a:gd name="T45" fmla="*/ 268 h 388"/>
                <a:gd name="T46" fmla="*/ 591 w 886"/>
                <a:gd name="T47" fmla="*/ 245 h 388"/>
                <a:gd name="T48" fmla="*/ 536 w 886"/>
                <a:gd name="T49" fmla="*/ 223 h 388"/>
                <a:gd name="T50" fmla="*/ 481 w 886"/>
                <a:gd name="T51" fmla="*/ 201 h 388"/>
                <a:gd name="T52" fmla="*/ 426 w 886"/>
                <a:gd name="T53" fmla="*/ 180 h 388"/>
                <a:gd name="T54" fmla="*/ 368 w 886"/>
                <a:gd name="T55" fmla="*/ 158 h 388"/>
                <a:gd name="T56" fmla="*/ 311 w 886"/>
                <a:gd name="T57" fmla="*/ 139 h 388"/>
                <a:gd name="T58" fmla="*/ 253 w 886"/>
                <a:gd name="T59" fmla="*/ 118 h 388"/>
                <a:gd name="T60" fmla="*/ 195 w 886"/>
                <a:gd name="T61" fmla="*/ 96 h 388"/>
                <a:gd name="T62" fmla="*/ 138 w 886"/>
                <a:gd name="T63" fmla="*/ 72 h 388"/>
                <a:gd name="T64" fmla="*/ 82 w 886"/>
                <a:gd name="T65" fmla="*/ 45 h 388"/>
                <a:gd name="T66" fmla="*/ 29 w 886"/>
                <a:gd name="T67" fmla="*/ 17 h 388"/>
                <a:gd name="T68" fmla="*/ 3 w 886"/>
                <a:gd name="T69" fmla="*/ 0 h 388"/>
                <a:gd name="T70" fmla="*/ 0 w 886"/>
                <a:gd name="T71" fmla="*/ 3 h 388"/>
                <a:gd name="T72" fmla="*/ 0 w 886"/>
                <a:gd name="T73" fmla="*/ 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6" h="388">
                  <a:moveTo>
                    <a:pt x="0" y="4"/>
                  </a:moveTo>
                  <a:lnTo>
                    <a:pt x="25" y="20"/>
                  </a:lnTo>
                  <a:lnTo>
                    <a:pt x="50" y="35"/>
                  </a:lnTo>
                  <a:lnTo>
                    <a:pt x="75" y="49"/>
                  </a:lnTo>
                  <a:lnTo>
                    <a:pt x="102" y="61"/>
                  </a:lnTo>
                  <a:lnTo>
                    <a:pt x="128" y="74"/>
                  </a:lnTo>
                  <a:lnTo>
                    <a:pt x="156" y="86"/>
                  </a:lnTo>
                  <a:lnTo>
                    <a:pt x="184" y="97"/>
                  </a:lnTo>
                  <a:lnTo>
                    <a:pt x="211" y="108"/>
                  </a:lnTo>
                  <a:lnTo>
                    <a:pt x="239" y="118"/>
                  </a:lnTo>
                  <a:lnTo>
                    <a:pt x="267" y="128"/>
                  </a:lnTo>
                  <a:lnTo>
                    <a:pt x="294" y="139"/>
                  </a:lnTo>
                  <a:lnTo>
                    <a:pt x="322" y="148"/>
                  </a:lnTo>
                  <a:lnTo>
                    <a:pt x="350" y="158"/>
                  </a:lnTo>
                  <a:lnTo>
                    <a:pt x="377" y="169"/>
                  </a:lnTo>
                  <a:lnTo>
                    <a:pt x="405" y="179"/>
                  </a:lnTo>
                  <a:lnTo>
                    <a:pt x="432" y="189"/>
                  </a:lnTo>
                  <a:lnTo>
                    <a:pt x="460" y="201"/>
                  </a:lnTo>
                  <a:lnTo>
                    <a:pt x="489" y="212"/>
                  </a:lnTo>
                  <a:lnTo>
                    <a:pt x="518" y="224"/>
                  </a:lnTo>
                  <a:lnTo>
                    <a:pt x="546" y="236"/>
                  </a:lnTo>
                  <a:lnTo>
                    <a:pt x="574" y="247"/>
                  </a:lnTo>
                  <a:lnTo>
                    <a:pt x="603" y="259"/>
                  </a:lnTo>
                  <a:lnTo>
                    <a:pt x="632" y="270"/>
                  </a:lnTo>
                  <a:lnTo>
                    <a:pt x="660" y="283"/>
                  </a:lnTo>
                  <a:lnTo>
                    <a:pt x="689" y="294"/>
                  </a:lnTo>
                  <a:lnTo>
                    <a:pt x="716" y="307"/>
                  </a:lnTo>
                  <a:lnTo>
                    <a:pt x="744" y="320"/>
                  </a:lnTo>
                  <a:lnTo>
                    <a:pt x="772" y="333"/>
                  </a:lnTo>
                  <a:lnTo>
                    <a:pt x="800" y="346"/>
                  </a:lnTo>
                  <a:lnTo>
                    <a:pt x="827" y="360"/>
                  </a:lnTo>
                  <a:lnTo>
                    <a:pt x="855" y="374"/>
                  </a:lnTo>
                  <a:lnTo>
                    <a:pt x="882" y="388"/>
                  </a:lnTo>
                  <a:lnTo>
                    <a:pt x="883" y="388"/>
                  </a:lnTo>
                  <a:lnTo>
                    <a:pt x="885" y="385"/>
                  </a:lnTo>
                  <a:lnTo>
                    <a:pt x="886" y="384"/>
                  </a:lnTo>
                  <a:lnTo>
                    <a:pt x="886" y="383"/>
                  </a:lnTo>
                  <a:lnTo>
                    <a:pt x="860" y="369"/>
                  </a:lnTo>
                  <a:lnTo>
                    <a:pt x="834" y="355"/>
                  </a:lnTo>
                  <a:lnTo>
                    <a:pt x="807" y="342"/>
                  </a:lnTo>
                  <a:lnTo>
                    <a:pt x="781" y="329"/>
                  </a:lnTo>
                  <a:lnTo>
                    <a:pt x="754" y="316"/>
                  </a:lnTo>
                  <a:lnTo>
                    <a:pt x="728" y="303"/>
                  </a:lnTo>
                  <a:lnTo>
                    <a:pt x="700" y="291"/>
                  </a:lnTo>
                  <a:lnTo>
                    <a:pt x="674" y="279"/>
                  </a:lnTo>
                  <a:lnTo>
                    <a:pt x="646" y="268"/>
                  </a:lnTo>
                  <a:lnTo>
                    <a:pt x="618" y="256"/>
                  </a:lnTo>
                  <a:lnTo>
                    <a:pt x="591" y="245"/>
                  </a:lnTo>
                  <a:lnTo>
                    <a:pt x="564" y="234"/>
                  </a:lnTo>
                  <a:lnTo>
                    <a:pt x="536" y="223"/>
                  </a:lnTo>
                  <a:lnTo>
                    <a:pt x="509" y="212"/>
                  </a:lnTo>
                  <a:lnTo>
                    <a:pt x="481" y="201"/>
                  </a:lnTo>
                  <a:lnTo>
                    <a:pt x="453" y="191"/>
                  </a:lnTo>
                  <a:lnTo>
                    <a:pt x="426" y="180"/>
                  </a:lnTo>
                  <a:lnTo>
                    <a:pt x="397" y="169"/>
                  </a:lnTo>
                  <a:lnTo>
                    <a:pt x="368" y="158"/>
                  </a:lnTo>
                  <a:lnTo>
                    <a:pt x="339" y="149"/>
                  </a:lnTo>
                  <a:lnTo>
                    <a:pt x="311" y="139"/>
                  </a:lnTo>
                  <a:lnTo>
                    <a:pt x="282" y="128"/>
                  </a:lnTo>
                  <a:lnTo>
                    <a:pt x="253" y="118"/>
                  </a:lnTo>
                  <a:lnTo>
                    <a:pt x="224" y="106"/>
                  </a:lnTo>
                  <a:lnTo>
                    <a:pt x="195" y="96"/>
                  </a:lnTo>
                  <a:lnTo>
                    <a:pt x="166" y="85"/>
                  </a:lnTo>
                  <a:lnTo>
                    <a:pt x="138" y="72"/>
                  </a:lnTo>
                  <a:lnTo>
                    <a:pt x="110" y="59"/>
                  </a:lnTo>
                  <a:lnTo>
                    <a:pt x="82" y="45"/>
                  </a:lnTo>
                  <a:lnTo>
                    <a:pt x="56" y="32"/>
                  </a:lnTo>
                  <a:lnTo>
                    <a:pt x="29" y="17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08" y="2546"/>
              <a:ext cx="483" cy="190"/>
            </a:xfrm>
            <a:custGeom>
              <a:avLst/>
              <a:gdLst>
                <a:gd name="T0" fmla="*/ 33 w 966"/>
                <a:gd name="T1" fmla="*/ 8 h 381"/>
                <a:gd name="T2" fmla="*/ 101 w 966"/>
                <a:gd name="T3" fmla="*/ 21 h 381"/>
                <a:gd name="T4" fmla="*/ 169 w 966"/>
                <a:gd name="T5" fmla="*/ 35 h 381"/>
                <a:gd name="T6" fmla="*/ 236 w 966"/>
                <a:gd name="T7" fmla="*/ 50 h 381"/>
                <a:gd name="T8" fmla="*/ 304 w 966"/>
                <a:gd name="T9" fmla="*/ 65 h 381"/>
                <a:gd name="T10" fmla="*/ 371 w 966"/>
                <a:gd name="T11" fmla="*/ 80 h 381"/>
                <a:gd name="T12" fmla="*/ 438 w 966"/>
                <a:gd name="T13" fmla="*/ 95 h 381"/>
                <a:gd name="T14" fmla="*/ 506 w 966"/>
                <a:gd name="T15" fmla="*/ 110 h 381"/>
                <a:gd name="T16" fmla="*/ 554 w 966"/>
                <a:gd name="T17" fmla="*/ 120 h 381"/>
                <a:gd name="T18" fmla="*/ 585 w 966"/>
                <a:gd name="T19" fmla="*/ 126 h 381"/>
                <a:gd name="T20" fmla="*/ 617 w 966"/>
                <a:gd name="T21" fmla="*/ 133 h 381"/>
                <a:gd name="T22" fmla="*/ 648 w 966"/>
                <a:gd name="T23" fmla="*/ 139 h 381"/>
                <a:gd name="T24" fmla="*/ 678 w 966"/>
                <a:gd name="T25" fmla="*/ 146 h 381"/>
                <a:gd name="T26" fmla="*/ 708 w 966"/>
                <a:gd name="T27" fmla="*/ 152 h 381"/>
                <a:gd name="T28" fmla="*/ 739 w 966"/>
                <a:gd name="T29" fmla="*/ 161 h 381"/>
                <a:gd name="T30" fmla="*/ 769 w 966"/>
                <a:gd name="T31" fmla="*/ 167 h 381"/>
                <a:gd name="T32" fmla="*/ 799 w 966"/>
                <a:gd name="T33" fmla="*/ 177 h 381"/>
                <a:gd name="T34" fmla="*/ 827 w 966"/>
                <a:gd name="T35" fmla="*/ 185 h 381"/>
                <a:gd name="T36" fmla="*/ 857 w 966"/>
                <a:gd name="T37" fmla="*/ 193 h 381"/>
                <a:gd name="T38" fmla="*/ 886 w 966"/>
                <a:gd name="T39" fmla="*/ 203 h 381"/>
                <a:gd name="T40" fmla="*/ 915 w 966"/>
                <a:gd name="T41" fmla="*/ 216 h 381"/>
                <a:gd name="T42" fmla="*/ 939 w 966"/>
                <a:gd name="T43" fmla="*/ 232 h 381"/>
                <a:gd name="T44" fmla="*/ 957 w 966"/>
                <a:gd name="T45" fmla="*/ 255 h 381"/>
                <a:gd name="T46" fmla="*/ 961 w 966"/>
                <a:gd name="T47" fmla="*/ 290 h 381"/>
                <a:gd name="T48" fmla="*/ 954 w 966"/>
                <a:gd name="T49" fmla="*/ 328 h 381"/>
                <a:gd name="T50" fmla="*/ 942 w 966"/>
                <a:gd name="T51" fmla="*/ 359 h 381"/>
                <a:gd name="T52" fmla="*/ 933 w 966"/>
                <a:gd name="T53" fmla="*/ 376 h 381"/>
                <a:gd name="T54" fmla="*/ 936 w 966"/>
                <a:gd name="T55" fmla="*/ 381 h 381"/>
                <a:gd name="T56" fmla="*/ 946 w 966"/>
                <a:gd name="T57" fmla="*/ 363 h 381"/>
                <a:gd name="T58" fmla="*/ 961 w 966"/>
                <a:gd name="T59" fmla="*/ 325 h 381"/>
                <a:gd name="T60" fmla="*/ 966 w 966"/>
                <a:gd name="T61" fmla="*/ 287 h 381"/>
                <a:gd name="T62" fmla="*/ 960 w 966"/>
                <a:gd name="T63" fmla="*/ 249 h 381"/>
                <a:gd name="T64" fmla="*/ 944 w 966"/>
                <a:gd name="T65" fmla="*/ 222 h 381"/>
                <a:gd name="T66" fmla="*/ 922 w 966"/>
                <a:gd name="T67" fmla="*/ 205 h 381"/>
                <a:gd name="T68" fmla="*/ 893 w 966"/>
                <a:gd name="T69" fmla="*/ 193 h 381"/>
                <a:gd name="T70" fmla="*/ 867 w 966"/>
                <a:gd name="T71" fmla="*/ 184 h 381"/>
                <a:gd name="T72" fmla="*/ 836 w 966"/>
                <a:gd name="T73" fmla="*/ 173 h 381"/>
                <a:gd name="T74" fmla="*/ 795 w 966"/>
                <a:gd name="T75" fmla="*/ 162 h 381"/>
                <a:gd name="T76" fmla="*/ 754 w 966"/>
                <a:gd name="T77" fmla="*/ 150 h 381"/>
                <a:gd name="T78" fmla="*/ 712 w 966"/>
                <a:gd name="T79" fmla="*/ 140 h 381"/>
                <a:gd name="T80" fmla="*/ 670 w 966"/>
                <a:gd name="T81" fmla="*/ 131 h 381"/>
                <a:gd name="T82" fmla="*/ 627 w 966"/>
                <a:gd name="T83" fmla="*/ 121 h 381"/>
                <a:gd name="T84" fmla="*/ 584 w 966"/>
                <a:gd name="T85" fmla="*/ 113 h 381"/>
                <a:gd name="T86" fmla="*/ 542 w 966"/>
                <a:gd name="T87" fmla="*/ 104 h 381"/>
                <a:gd name="T88" fmla="*/ 498 w 966"/>
                <a:gd name="T89" fmla="*/ 96 h 381"/>
                <a:gd name="T90" fmla="*/ 455 w 966"/>
                <a:gd name="T91" fmla="*/ 88 h 381"/>
                <a:gd name="T92" fmla="*/ 413 w 966"/>
                <a:gd name="T93" fmla="*/ 81 h 381"/>
                <a:gd name="T94" fmla="*/ 370 w 966"/>
                <a:gd name="T95" fmla="*/ 73 h 381"/>
                <a:gd name="T96" fmla="*/ 326 w 966"/>
                <a:gd name="T97" fmla="*/ 64 h 381"/>
                <a:gd name="T98" fmla="*/ 282 w 966"/>
                <a:gd name="T99" fmla="*/ 56 h 381"/>
                <a:gd name="T100" fmla="*/ 240 w 966"/>
                <a:gd name="T101" fmla="*/ 46 h 381"/>
                <a:gd name="T102" fmla="*/ 196 w 966"/>
                <a:gd name="T103" fmla="*/ 37 h 381"/>
                <a:gd name="T104" fmla="*/ 152 w 966"/>
                <a:gd name="T105" fmla="*/ 28 h 381"/>
                <a:gd name="T106" fmla="*/ 108 w 966"/>
                <a:gd name="T107" fmla="*/ 19 h 381"/>
                <a:gd name="T108" fmla="*/ 66 w 966"/>
                <a:gd name="T109" fmla="*/ 11 h 381"/>
                <a:gd name="T110" fmla="*/ 22 w 966"/>
                <a:gd name="T111" fmla="*/ 4 h 381"/>
                <a:gd name="T112" fmla="*/ 0 w 966"/>
                <a:gd name="T113" fmla="*/ 0 h 381"/>
                <a:gd name="T114" fmla="*/ 0 w 966"/>
                <a:gd name="T115" fmla="*/ 3 h 381"/>
                <a:gd name="T116" fmla="*/ 0 w 966"/>
                <a:gd name="T117" fmla="*/ 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81">
                  <a:moveTo>
                    <a:pt x="0" y="3"/>
                  </a:moveTo>
                  <a:lnTo>
                    <a:pt x="33" y="8"/>
                  </a:lnTo>
                  <a:lnTo>
                    <a:pt x="68" y="14"/>
                  </a:lnTo>
                  <a:lnTo>
                    <a:pt x="101" y="21"/>
                  </a:lnTo>
                  <a:lnTo>
                    <a:pt x="135" y="28"/>
                  </a:lnTo>
                  <a:lnTo>
                    <a:pt x="169" y="35"/>
                  </a:lnTo>
                  <a:lnTo>
                    <a:pt x="203" y="42"/>
                  </a:lnTo>
                  <a:lnTo>
                    <a:pt x="236" y="50"/>
                  </a:lnTo>
                  <a:lnTo>
                    <a:pt x="270" y="57"/>
                  </a:lnTo>
                  <a:lnTo>
                    <a:pt x="304" y="65"/>
                  </a:lnTo>
                  <a:lnTo>
                    <a:pt x="338" y="73"/>
                  </a:lnTo>
                  <a:lnTo>
                    <a:pt x="371" y="80"/>
                  </a:lnTo>
                  <a:lnTo>
                    <a:pt x="404" y="88"/>
                  </a:lnTo>
                  <a:lnTo>
                    <a:pt x="438" y="95"/>
                  </a:lnTo>
                  <a:lnTo>
                    <a:pt x="472" y="103"/>
                  </a:lnTo>
                  <a:lnTo>
                    <a:pt x="506" y="110"/>
                  </a:lnTo>
                  <a:lnTo>
                    <a:pt x="539" y="117"/>
                  </a:lnTo>
                  <a:lnTo>
                    <a:pt x="554" y="120"/>
                  </a:lnTo>
                  <a:lnTo>
                    <a:pt x="570" y="122"/>
                  </a:lnTo>
                  <a:lnTo>
                    <a:pt x="585" y="126"/>
                  </a:lnTo>
                  <a:lnTo>
                    <a:pt x="602" y="129"/>
                  </a:lnTo>
                  <a:lnTo>
                    <a:pt x="617" y="133"/>
                  </a:lnTo>
                  <a:lnTo>
                    <a:pt x="631" y="135"/>
                  </a:lnTo>
                  <a:lnTo>
                    <a:pt x="648" y="139"/>
                  </a:lnTo>
                  <a:lnTo>
                    <a:pt x="663" y="142"/>
                  </a:lnTo>
                  <a:lnTo>
                    <a:pt x="678" y="146"/>
                  </a:lnTo>
                  <a:lnTo>
                    <a:pt x="693" y="149"/>
                  </a:lnTo>
                  <a:lnTo>
                    <a:pt x="708" y="152"/>
                  </a:lnTo>
                  <a:lnTo>
                    <a:pt x="723" y="156"/>
                  </a:lnTo>
                  <a:lnTo>
                    <a:pt x="739" y="161"/>
                  </a:lnTo>
                  <a:lnTo>
                    <a:pt x="754" y="164"/>
                  </a:lnTo>
                  <a:lnTo>
                    <a:pt x="769" y="167"/>
                  </a:lnTo>
                  <a:lnTo>
                    <a:pt x="784" y="172"/>
                  </a:lnTo>
                  <a:lnTo>
                    <a:pt x="799" y="177"/>
                  </a:lnTo>
                  <a:lnTo>
                    <a:pt x="812" y="180"/>
                  </a:lnTo>
                  <a:lnTo>
                    <a:pt x="827" y="185"/>
                  </a:lnTo>
                  <a:lnTo>
                    <a:pt x="842" y="188"/>
                  </a:lnTo>
                  <a:lnTo>
                    <a:pt x="857" y="193"/>
                  </a:lnTo>
                  <a:lnTo>
                    <a:pt x="871" y="197"/>
                  </a:lnTo>
                  <a:lnTo>
                    <a:pt x="886" y="203"/>
                  </a:lnTo>
                  <a:lnTo>
                    <a:pt x="900" y="209"/>
                  </a:lnTo>
                  <a:lnTo>
                    <a:pt x="915" y="216"/>
                  </a:lnTo>
                  <a:lnTo>
                    <a:pt x="928" y="223"/>
                  </a:lnTo>
                  <a:lnTo>
                    <a:pt x="939" y="232"/>
                  </a:lnTo>
                  <a:lnTo>
                    <a:pt x="950" y="242"/>
                  </a:lnTo>
                  <a:lnTo>
                    <a:pt x="957" y="255"/>
                  </a:lnTo>
                  <a:lnTo>
                    <a:pt x="961" y="270"/>
                  </a:lnTo>
                  <a:lnTo>
                    <a:pt x="961" y="290"/>
                  </a:lnTo>
                  <a:lnTo>
                    <a:pt x="959" y="311"/>
                  </a:lnTo>
                  <a:lnTo>
                    <a:pt x="954" y="328"/>
                  </a:lnTo>
                  <a:lnTo>
                    <a:pt x="948" y="344"/>
                  </a:lnTo>
                  <a:lnTo>
                    <a:pt x="942" y="359"/>
                  </a:lnTo>
                  <a:lnTo>
                    <a:pt x="933" y="375"/>
                  </a:lnTo>
                  <a:lnTo>
                    <a:pt x="933" y="376"/>
                  </a:lnTo>
                  <a:lnTo>
                    <a:pt x="935" y="379"/>
                  </a:lnTo>
                  <a:lnTo>
                    <a:pt x="936" y="381"/>
                  </a:lnTo>
                  <a:lnTo>
                    <a:pt x="937" y="381"/>
                  </a:lnTo>
                  <a:lnTo>
                    <a:pt x="946" y="363"/>
                  </a:lnTo>
                  <a:lnTo>
                    <a:pt x="954" y="345"/>
                  </a:lnTo>
                  <a:lnTo>
                    <a:pt x="961" y="325"/>
                  </a:lnTo>
                  <a:lnTo>
                    <a:pt x="965" y="307"/>
                  </a:lnTo>
                  <a:lnTo>
                    <a:pt x="966" y="287"/>
                  </a:lnTo>
                  <a:lnTo>
                    <a:pt x="965" y="268"/>
                  </a:lnTo>
                  <a:lnTo>
                    <a:pt x="960" y="249"/>
                  </a:lnTo>
                  <a:lnTo>
                    <a:pt x="952" y="231"/>
                  </a:lnTo>
                  <a:lnTo>
                    <a:pt x="944" y="222"/>
                  </a:lnTo>
                  <a:lnTo>
                    <a:pt x="933" y="212"/>
                  </a:lnTo>
                  <a:lnTo>
                    <a:pt x="922" y="205"/>
                  </a:lnTo>
                  <a:lnTo>
                    <a:pt x="908" y="199"/>
                  </a:lnTo>
                  <a:lnTo>
                    <a:pt x="893" y="193"/>
                  </a:lnTo>
                  <a:lnTo>
                    <a:pt x="879" y="188"/>
                  </a:lnTo>
                  <a:lnTo>
                    <a:pt x="867" y="184"/>
                  </a:lnTo>
                  <a:lnTo>
                    <a:pt x="855" y="180"/>
                  </a:lnTo>
                  <a:lnTo>
                    <a:pt x="836" y="173"/>
                  </a:lnTo>
                  <a:lnTo>
                    <a:pt x="815" y="167"/>
                  </a:lnTo>
                  <a:lnTo>
                    <a:pt x="795" y="162"/>
                  </a:lnTo>
                  <a:lnTo>
                    <a:pt x="774" y="156"/>
                  </a:lnTo>
                  <a:lnTo>
                    <a:pt x="754" y="150"/>
                  </a:lnTo>
                  <a:lnTo>
                    <a:pt x="733" y="144"/>
                  </a:lnTo>
                  <a:lnTo>
                    <a:pt x="712" y="140"/>
                  </a:lnTo>
                  <a:lnTo>
                    <a:pt x="691" y="135"/>
                  </a:lnTo>
                  <a:lnTo>
                    <a:pt x="670" y="131"/>
                  </a:lnTo>
                  <a:lnTo>
                    <a:pt x="649" y="126"/>
                  </a:lnTo>
                  <a:lnTo>
                    <a:pt x="627" y="121"/>
                  </a:lnTo>
                  <a:lnTo>
                    <a:pt x="606" y="117"/>
                  </a:lnTo>
                  <a:lnTo>
                    <a:pt x="584" y="113"/>
                  </a:lnTo>
                  <a:lnTo>
                    <a:pt x="562" y="109"/>
                  </a:lnTo>
                  <a:lnTo>
                    <a:pt x="542" y="104"/>
                  </a:lnTo>
                  <a:lnTo>
                    <a:pt x="520" y="101"/>
                  </a:lnTo>
                  <a:lnTo>
                    <a:pt x="498" y="96"/>
                  </a:lnTo>
                  <a:lnTo>
                    <a:pt x="477" y="93"/>
                  </a:lnTo>
                  <a:lnTo>
                    <a:pt x="455" y="88"/>
                  </a:lnTo>
                  <a:lnTo>
                    <a:pt x="433" y="84"/>
                  </a:lnTo>
                  <a:lnTo>
                    <a:pt x="413" y="81"/>
                  </a:lnTo>
                  <a:lnTo>
                    <a:pt x="391" y="76"/>
                  </a:lnTo>
                  <a:lnTo>
                    <a:pt x="370" y="73"/>
                  </a:lnTo>
                  <a:lnTo>
                    <a:pt x="348" y="68"/>
                  </a:lnTo>
                  <a:lnTo>
                    <a:pt x="326" y="64"/>
                  </a:lnTo>
                  <a:lnTo>
                    <a:pt x="304" y="60"/>
                  </a:lnTo>
                  <a:lnTo>
                    <a:pt x="282" y="56"/>
                  </a:lnTo>
                  <a:lnTo>
                    <a:pt x="260" y="51"/>
                  </a:lnTo>
                  <a:lnTo>
                    <a:pt x="240" y="46"/>
                  </a:lnTo>
                  <a:lnTo>
                    <a:pt x="218" y="42"/>
                  </a:lnTo>
                  <a:lnTo>
                    <a:pt x="196" y="37"/>
                  </a:lnTo>
                  <a:lnTo>
                    <a:pt x="174" y="33"/>
                  </a:lnTo>
                  <a:lnTo>
                    <a:pt x="152" y="28"/>
                  </a:lnTo>
                  <a:lnTo>
                    <a:pt x="130" y="23"/>
                  </a:lnTo>
                  <a:lnTo>
                    <a:pt x="108" y="19"/>
                  </a:lnTo>
                  <a:lnTo>
                    <a:pt x="87" y="14"/>
                  </a:lnTo>
                  <a:lnTo>
                    <a:pt x="66" y="11"/>
                  </a:lnTo>
                  <a:lnTo>
                    <a:pt x="44" y="7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9" y="2550"/>
              <a:ext cx="551" cy="98"/>
            </a:xfrm>
            <a:custGeom>
              <a:avLst/>
              <a:gdLst>
                <a:gd name="T0" fmla="*/ 1067 w 1102"/>
                <a:gd name="T1" fmla="*/ 5 h 197"/>
                <a:gd name="T2" fmla="*/ 1001 w 1102"/>
                <a:gd name="T3" fmla="*/ 14 h 197"/>
                <a:gd name="T4" fmla="*/ 934 w 1102"/>
                <a:gd name="T5" fmla="*/ 26 h 197"/>
                <a:gd name="T6" fmla="*/ 868 w 1102"/>
                <a:gd name="T7" fmla="*/ 38 h 197"/>
                <a:gd name="T8" fmla="*/ 802 w 1102"/>
                <a:gd name="T9" fmla="*/ 51 h 197"/>
                <a:gd name="T10" fmla="*/ 736 w 1102"/>
                <a:gd name="T11" fmla="*/ 64 h 197"/>
                <a:gd name="T12" fmla="*/ 670 w 1102"/>
                <a:gd name="T13" fmla="*/ 76 h 197"/>
                <a:gd name="T14" fmla="*/ 604 w 1102"/>
                <a:gd name="T15" fmla="*/ 88 h 197"/>
                <a:gd name="T16" fmla="*/ 553 w 1102"/>
                <a:gd name="T17" fmla="*/ 96 h 197"/>
                <a:gd name="T18" fmla="*/ 517 w 1102"/>
                <a:gd name="T19" fmla="*/ 102 h 197"/>
                <a:gd name="T20" fmla="*/ 481 w 1102"/>
                <a:gd name="T21" fmla="*/ 107 h 197"/>
                <a:gd name="T22" fmla="*/ 445 w 1102"/>
                <a:gd name="T23" fmla="*/ 113 h 197"/>
                <a:gd name="T24" fmla="*/ 408 w 1102"/>
                <a:gd name="T25" fmla="*/ 118 h 197"/>
                <a:gd name="T26" fmla="*/ 373 w 1102"/>
                <a:gd name="T27" fmla="*/ 124 h 197"/>
                <a:gd name="T28" fmla="*/ 336 w 1102"/>
                <a:gd name="T29" fmla="*/ 128 h 197"/>
                <a:gd name="T30" fmla="*/ 300 w 1102"/>
                <a:gd name="T31" fmla="*/ 134 h 197"/>
                <a:gd name="T32" fmla="*/ 266 w 1102"/>
                <a:gd name="T33" fmla="*/ 139 h 197"/>
                <a:gd name="T34" fmla="*/ 231 w 1102"/>
                <a:gd name="T35" fmla="*/ 143 h 197"/>
                <a:gd name="T36" fmla="*/ 198 w 1102"/>
                <a:gd name="T37" fmla="*/ 148 h 197"/>
                <a:gd name="T38" fmla="*/ 163 w 1102"/>
                <a:gd name="T39" fmla="*/ 152 h 197"/>
                <a:gd name="T40" fmla="*/ 130 w 1102"/>
                <a:gd name="T41" fmla="*/ 158 h 197"/>
                <a:gd name="T42" fmla="*/ 95 w 1102"/>
                <a:gd name="T43" fmla="*/ 164 h 197"/>
                <a:gd name="T44" fmla="*/ 62 w 1102"/>
                <a:gd name="T45" fmla="*/ 170 h 197"/>
                <a:gd name="T46" fmla="*/ 28 w 1102"/>
                <a:gd name="T47" fmla="*/ 177 h 197"/>
                <a:gd name="T48" fmla="*/ 5 w 1102"/>
                <a:gd name="T49" fmla="*/ 186 h 197"/>
                <a:gd name="T50" fmla="*/ 0 w 1102"/>
                <a:gd name="T51" fmla="*/ 196 h 197"/>
                <a:gd name="T52" fmla="*/ 24 w 1102"/>
                <a:gd name="T53" fmla="*/ 195 h 197"/>
                <a:gd name="T54" fmla="*/ 55 w 1102"/>
                <a:gd name="T55" fmla="*/ 192 h 197"/>
                <a:gd name="T56" fmla="*/ 87 w 1102"/>
                <a:gd name="T57" fmla="*/ 187 h 197"/>
                <a:gd name="T58" fmla="*/ 119 w 1102"/>
                <a:gd name="T59" fmla="*/ 182 h 197"/>
                <a:gd name="T60" fmla="*/ 150 w 1102"/>
                <a:gd name="T61" fmla="*/ 178 h 197"/>
                <a:gd name="T62" fmla="*/ 183 w 1102"/>
                <a:gd name="T63" fmla="*/ 173 h 197"/>
                <a:gd name="T64" fmla="*/ 214 w 1102"/>
                <a:gd name="T65" fmla="*/ 169 h 197"/>
                <a:gd name="T66" fmla="*/ 245 w 1102"/>
                <a:gd name="T67" fmla="*/ 163 h 197"/>
                <a:gd name="T68" fmla="*/ 278 w 1102"/>
                <a:gd name="T69" fmla="*/ 158 h 197"/>
                <a:gd name="T70" fmla="*/ 312 w 1102"/>
                <a:gd name="T71" fmla="*/ 152 h 197"/>
                <a:gd name="T72" fmla="*/ 345 w 1102"/>
                <a:gd name="T73" fmla="*/ 147 h 197"/>
                <a:gd name="T74" fmla="*/ 380 w 1102"/>
                <a:gd name="T75" fmla="*/ 141 h 197"/>
                <a:gd name="T76" fmla="*/ 413 w 1102"/>
                <a:gd name="T77" fmla="*/ 135 h 197"/>
                <a:gd name="T78" fmla="*/ 448 w 1102"/>
                <a:gd name="T79" fmla="*/ 130 h 197"/>
                <a:gd name="T80" fmla="*/ 481 w 1102"/>
                <a:gd name="T81" fmla="*/ 125 h 197"/>
                <a:gd name="T82" fmla="*/ 515 w 1102"/>
                <a:gd name="T83" fmla="*/ 119 h 197"/>
                <a:gd name="T84" fmla="*/ 568 w 1102"/>
                <a:gd name="T85" fmla="*/ 109 h 197"/>
                <a:gd name="T86" fmla="*/ 638 w 1102"/>
                <a:gd name="T87" fmla="*/ 95 h 197"/>
                <a:gd name="T88" fmla="*/ 708 w 1102"/>
                <a:gd name="T89" fmla="*/ 81 h 197"/>
                <a:gd name="T90" fmla="*/ 778 w 1102"/>
                <a:gd name="T91" fmla="*/ 65 h 197"/>
                <a:gd name="T92" fmla="*/ 849 w 1102"/>
                <a:gd name="T93" fmla="*/ 50 h 197"/>
                <a:gd name="T94" fmla="*/ 919 w 1102"/>
                <a:gd name="T95" fmla="*/ 36 h 197"/>
                <a:gd name="T96" fmla="*/ 991 w 1102"/>
                <a:gd name="T97" fmla="*/ 22 h 197"/>
                <a:gd name="T98" fmla="*/ 1061 w 1102"/>
                <a:gd name="T99" fmla="*/ 11 h 197"/>
                <a:gd name="T100" fmla="*/ 1099 w 1102"/>
                <a:gd name="T101" fmla="*/ 5 h 197"/>
                <a:gd name="T102" fmla="*/ 1102 w 1102"/>
                <a:gd name="T103" fmla="*/ 0 h 197"/>
                <a:gd name="T104" fmla="*/ 1100 w 1102"/>
                <a:gd name="T10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2" h="197">
                  <a:moveTo>
                    <a:pt x="1100" y="0"/>
                  </a:moveTo>
                  <a:lnTo>
                    <a:pt x="1067" y="5"/>
                  </a:lnTo>
                  <a:lnTo>
                    <a:pt x="1033" y="9"/>
                  </a:lnTo>
                  <a:lnTo>
                    <a:pt x="1001" y="14"/>
                  </a:lnTo>
                  <a:lnTo>
                    <a:pt x="967" y="20"/>
                  </a:lnTo>
                  <a:lnTo>
                    <a:pt x="934" y="26"/>
                  </a:lnTo>
                  <a:lnTo>
                    <a:pt x="901" y="31"/>
                  </a:lnTo>
                  <a:lnTo>
                    <a:pt x="868" y="38"/>
                  </a:lnTo>
                  <a:lnTo>
                    <a:pt x="835" y="44"/>
                  </a:lnTo>
                  <a:lnTo>
                    <a:pt x="802" y="51"/>
                  </a:lnTo>
                  <a:lnTo>
                    <a:pt x="769" y="57"/>
                  </a:lnTo>
                  <a:lnTo>
                    <a:pt x="736" y="64"/>
                  </a:lnTo>
                  <a:lnTo>
                    <a:pt x="704" y="69"/>
                  </a:lnTo>
                  <a:lnTo>
                    <a:pt x="670" y="76"/>
                  </a:lnTo>
                  <a:lnTo>
                    <a:pt x="637" y="82"/>
                  </a:lnTo>
                  <a:lnTo>
                    <a:pt x="604" y="88"/>
                  </a:lnTo>
                  <a:lnTo>
                    <a:pt x="571" y="94"/>
                  </a:lnTo>
                  <a:lnTo>
                    <a:pt x="553" y="96"/>
                  </a:lnTo>
                  <a:lnTo>
                    <a:pt x="535" y="99"/>
                  </a:lnTo>
                  <a:lnTo>
                    <a:pt x="517" y="102"/>
                  </a:lnTo>
                  <a:lnTo>
                    <a:pt x="500" y="105"/>
                  </a:lnTo>
                  <a:lnTo>
                    <a:pt x="481" y="107"/>
                  </a:lnTo>
                  <a:lnTo>
                    <a:pt x="463" y="110"/>
                  </a:lnTo>
                  <a:lnTo>
                    <a:pt x="445" y="113"/>
                  </a:lnTo>
                  <a:lnTo>
                    <a:pt x="427" y="115"/>
                  </a:lnTo>
                  <a:lnTo>
                    <a:pt x="408" y="118"/>
                  </a:lnTo>
                  <a:lnTo>
                    <a:pt x="390" y="120"/>
                  </a:lnTo>
                  <a:lnTo>
                    <a:pt x="373" y="124"/>
                  </a:lnTo>
                  <a:lnTo>
                    <a:pt x="354" y="126"/>
                  </a:lnTo>
                  <a:lnTo>
                    <a:pt x="336" y="128"/>
                  </a:lnTo>
                  <a:lnTo>
                    <a:pt x="317" y="130"/>
                  </a:lnTo>
                  <a:lnTo>
                    <a:pt x="300" y="134"/>
                  </a:lnTo>
                  <a:lnTo>
                    <a:pt x="282" y="136"/>
                  </a:lnTo>
                  <a:lnTo>
                    <a:pt x="266" y="139"/>
                  </a:lnTo>
                  <a:lnTo>
                    <a:pt x="248" y="141"/>
                  </a:lnTo>
                  <a:lnTo>
                    <a:pt x="231" y="143"/>
                  </a:lnTo>
                  <a:lnTo>
                    <a:pt x="215" y="145"/>
                  </a:lnTo>
                  <a:lnTo>
                    <a:pt x="198" y="148"/>
                  </a:lnTo>
                  <a:lnTo>
                    <a:pt x="180" y="150"/>
                  </a:lnTo>
                  <a:lnTo>
                    <a:pt x="163" y="152"/>
                  </a:lnTo>
                  <a:lnTo>
                    <a:pt x="147" y="155"/>
                  </a:lnTo>
                  <a:lnTo>
                    <a:pt x="130" y="158"/>
                  </a:lnTo>
                  <a:lnTo>
                    <a:pt x="112" y="160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62" y="170"/>
                  </a:lnTo>
                  <a:lnTo>
                    <a:pt x="45" y="173"/>
                  </a:lnTo>
                  <a:lnTo>
                    <a:pt x="28" y="177"/>
                  </a:lnTo>
                  <a:lnTo>
                    <a:pt x="12" y="181"/>
                  </a:lnTo>
                  <a:lnTo>
                    <a:pt x="5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7" y="197"/>
                  </a:lnTo>
                  <a:lnTo>
                    <a:pt x="24" y="195"/>
                  </a:lnTo>
                  <a:lnTo>
                    <a:pt x="39" y="194"/>
                  </a:lnTo>
                  <a:lnTo>
                    <a:pt x="55" y="192"/>
                  </a:lnTo>
                  <a:lnTo>
                    <a:pt x="71" y="189"/>
                  </a:lnTo>
                  <a:lnTo>
                    <a:pt x="87" y="187"/>
                  </a:lnTo>
                  <a:lnTo>
                    <a:pt x="103" y="185"/>
                  </a:lnTo>
                  <a:lnTo>
                    <a:pt x="119" y="182"/>
                  </a:lnTo>
                  <a:lnTo>
                    <a:pt x="134" y="180"/>
                  </a:lnTo>
                  <a:lnTo>
                    <a:pt x="150" y="178"/>
                  </a:lnTo>
                  <a:lnTo>
                    <a:pt x="166" y="175"/>
                  </a:lnTo>
                  <a:lnTo>
                    <a:pt x="183" y="173"/>
                  </a:lnTo>
                  <a:lnTo>
                    <a:pt x="199" y="171"/>
                  </a:lnTo>
                  <a:lnTo>
                    <a:pt x="214" y="169"/>
                  </a:lnTo>
                  <a:lnTo>
                    <a:pt x="230" y="165"/>
                  </a:lnTo>
                  <a:lnTo>
                    <a:pt x="245" y="163"/>
                  </a:lnTo>
                  <a:lnTo>
                    <a:pt x="261" y="160"/>
                  </a:lnTo>
                  <a:lnTo>
                    <a:pt x="278" y="158"/>
                  </a:lnTo>
                  <a:lnTo>
                    <a:pt x="294" y="155"/>
                  </a:lnTo>
                  <a:lnTo>
                    <a:pt x="312" y="152"/>
                  </a:lnTo>
                  <a:lnTo>
                    <a:pt x="329" y="149"/>
                  </a:lnTo>
                  <a:lnTo>
                    <a:pt x="345" y="147"/>
                  </a:lnTo>
                  <a:lnTo>
                    <a:pt x="362" y="144"/>
                  </a:lnTo>
                  <a:lnTo>
                    <a:pt x="380" y="141"/>
                  </a:lnTo>
                  <a:lnTo>
                    <a:pt x="397" y="139"/>
                  </a:lnTo>
                  <a:lnTo>
                    <a:pt x="413" y="135"/>
                  </a:lnTo>
                  <a:lnTo>
                    <a:pt x="430" y="133"/>
                  </a:lnTo>
                  <a:lnTo>
                    <a:pt x="448" y="130"/>
                  </a:lnTo>
                  <a:lnTo>
                    <a:pt x="464" y="127"/>
                  </a:lnTo>
                  <a:lnTo>
                    <a:pt x="481" y="125"/>
                  </a:lnTo>
                  <a:lnTo>
                    <a:pt x="498" y="121"/>
                  </a:lnTo>
                  <a:lnTo>
                    <a:pt x="515" y="119"/>
                  </a:lnTo>
                  <a:lnTo>
                    <a:pt x="532" y="115"/>
                  </a:lnTo>
                  <a:lnTo>
                    <a:pt x="568" y="109"/>
                  </a:lnTo>
                  <a:lnTo>
                    <a:pt x="602" y="102"/>
                  </a:lnTo>
                  <a:lnTo>
                    <a:pt x="638" y="95"/>
                  </a:lnTo>
                  <a:lnTo>
                    <a:pt x="674" y="88"/>
                  </a:lnTo>
                  <a:lnTo>
                    <a:pt x="708" y="81"/>
                  </a:lnTo>
                  <a:lnTo>
                    <a:pt x="744" y="73"/>
                  </a:lnTo>
                  <a:lnTo>
                    <a:pt x="778" y="65"/>
                  </a:lnTo>
                  <a:lnTo>
                    <a:pt x="814" y="58"/>
                  </a:lnTo>
                  <a:lnTo>
                    <a:pt x="849" y="50"/>
                  </a:lnTo>
                  <a:lnTo>
                    <a:pt x="885" y="43"/>
                  </a:lnTo>
                  <a:lnTo>
                    <a:pt x="919" y="36"/>
                  </a:lnTo>
                  <a:lnTo>
                    <a:pt x="955" y="29"/>
                  </a:lnTo>
                  <a:lnTo>
                    <a:pt x="991" y="22"/>
                  </a:lnTo>
                  <a:lnTo>
                    <a:pt x="1025" y="16"/>
                  </a:lnTo>
                  <a:lnTo>
                    <a:pt x="1061" y="11"/>
                  </a:lnTo>
                  <a:lnTo>
                    <a:pt x="1097" y="6"/>
                  </a:lnTo>
                  <a:lnTo>
                    <a:pt x="1099" y="5"/>
                  </a:lnTo>
                  <a:lnTo>
                    <a:pt x="1101" y="3"/>
                  </a:lnTo>
                  <a:lnTo>
                    <a:pt x="1102" y="0"/>
                  </a:lnTo>
                  <a:lnTo>
                    <a:pt x="1100" y="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68" y="2666"/>
              <a:ext cx="624" cy="159"/>
            </a:xfrm>
            <a:custGeom>
              <a:avLst/>
              <a:gdLst>
                <a:gd name="T0" fmla="*/ 1227 w 1248"/>
                <a:gd name="T1" fmla="*/ 5 h 318"/>
                <a:gd name="T2" fmla="*/ 1176 w 1248"/>
                <a:gd name="T3" fmla="*/ 16 h 318"/>
                <a:gd name="T4" fmla="*/ 1113 w 1248"/>
                <a:gd name="T5" fmla="*/ 31 h 318"/>
                <a:gd name="T6" fmla="*/ 1038 w 1248"/>
                <a:gd name="T7" fmla="*/ 50 h 318"/>
                <a:gd name="T8" fmla="*/ 955 w 1248"/>
                <a:gd name="T9" fmla="*/ 70 h 318"/>
                <a:gd name="T10" fmla="*/ 866 w 1248"/>
                <a:gd name="T11" fmla="*/ 93 h 318"/>
                <a:gd name="T12" fmla="*/ 772 w 1248"/>
                <a:gd name="T13" fmla="*/ 118 h 318"/>
                <a:gd name="T14" fmla="*/ 674 w 1248"/>
                <a:gd name="T15" fmla="*/ 143 h 318"/>
                <a:gd name="T16" fmla="*/ 576 w 1248"/>
                <a:gd name="T17" fmla="*/ 169 h 318"/>
                <a:gd name="T18" fmla="*/ 478 w 1248"/>
                <a:gd name="T19" fmla="*/ 195 h 318"/>
                <a:gd name="T20" fmla="*/ 383 w 1248"/>
                <a:gd name="T21" fmla="*/ 219 h 318"/>
                <a:gd name="T22" fmla="*/ 294 w 1248"/>
                <a:gd name="T23" fmla="*/ 242 h 318"/>
                <a:gd name="T24" fmla="*/ 211 w 1248"/>
                <a:gd name="T25" fmla="*/ 263 h 318"/>
                <a:gd name="T26" fmla="*/ 136 w 1248"/>
                <a:gd name="T27" fmla="*/ 281 h 318"/>
                <a:gd name="T28" fmla="*/ 72 w 1248"/>
                <a:gd name="T29" fmla="*/ 296 h 318"/>
                <a:gd name="T30" fmla="*/ 22 w 1248"/>
                <a:gd name="T31" fmla="*/ 308 h 318"/>
                <a:gd name="T32" fmla="*/ 0 w 1248"/>
                <a:gd name="T33" fmla="*/ 313 h 318"/>
                <a:gd name="T34" fmla="*/ 0 w 1248"/>
                <a:gd name="T35" fmla="*/ 317 h 318"/>
                <a:gd name="T36" fmla="*/ 22 w 1248"/>
                <a:gd name="T37" fmla="*/ 315 h 318"/>
                <a:gd name="T38" fmla="*/ 72 w 1248"/>
                <a:gd name="T39" fmla="*/ 305 h 318"/>
                <a:gd name="T40" fmla="*/ 137 w 1248"/>
                <a:gd name="T41" fmla="*/ 292 h 318"/>
                <a:gd name="T42" fmla="*/ 211 w 1248"/>
                <a:gd name="T43" fmla="*/ 273 h 318"/>
                <a:gd name="T44" fmla="*/ 294 w 1248"/>
                <a:gd name="T45" fmla="*/ 252 h 318"/>
                <a:gd name="T46" fmla="*/ 383 w 1248"/>
                <a:gd name="T47" fmla="*/ 229 h 318"/>
                <a:gd name="T48" fmla="*/ 478 w 1248"/>
                <a:gd name="T49" fmla="*/ 205 h 318"/>
                <a:gd name="T50" fmla="*/ 576 w 1248"/>
                <a:gd name="T51" fmla="*/ 180 h 318"/>
                <a:gd name="T52" fmla="*/ 674 w 1248"/>
                <a:gd name="T53" fmla="*/ 153 h 318"/>
                <a:gd name="T54" fmla="*/ 772 w 1248"/>
                <a:gd name="T55" fmla="*/ 127 h 318"/>
                <a:gd name="T56" fmla="*/ 866 w 1248"/>
                <a:gd name="T57" fmla="*/ 101 h 318"/>
                <a:gd name="T58" fmla="*/ 956 w 1248"/>
                <a:gd name="T59" fmla="*/ 77 h 318"/>
                <a:gd name="T60" fmla="*/ 1038 w 1248"/>
                <a:gd name="T61" fmla="*/ 55 h 318"/>
                <a:gd name="T62" fmla="*/ 1113 w 1248"/>
                <a:gd name="T63" fmla="*/ 37 h 318"/>
                <a:gd name="T64" fmla="*/ 1176 w 1248"/>
                <a:gd name="T65" fmla="*/ 21 h 318"/>
                <a:gd name="T66" fmla="*/ 1227 w 1248"/>
                <a:gd name="T67" fmla="*/ 9 h 318"/>
                <a:gd name="T68" fmla="*/ 1248 w 1248"/>
                <a:gd name="T69" fmla="*/ 3 h 318"/>
                <a:gd name="T70" fmla="*/ 1248 w 1248"/>
                <a:gd name="T71" fmla="*/ 1 h 318"/>
                <a:gd name="T72" fmla="*/ 1247 w 1248"/>
                <a:gd name="T7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8" h="318">
                  <a:moveTo>
                    <a:pt x="1247" y="0"/>
                  </a:moveTo>
                  <a:lnTo>
                    <a:pt x="1227" y="5"/>
                  </a:lnTo>
                  <a:lnTo>
                    <a:pt x="1203" y="9"/>
                  </a:lnTo>
                  <a:lnTo>
                    <a:pt x="1176" y="16"/>
                  </a:lnTo>
                  <a:lnTo>
                    <a:pt x="1145" y="23"/>
                  </a:lnTo>
                  <a:lnTo>
                    <a:pt x="1113" y="31"/>
                  </a:lnTo>
                  <a:lnTo>
                    <a:pt x="1076" y="40"/>
                  </a:lnTo>
                  <a:lnTo>
                    <a:pt x="1038" y="50"/>
                  </a:lnTo>
                  <a:lnTo>
                    <a:pt x="998" y="60"/>
                  </a:lnTo>
                  <a:lnTo>
                    <a:pt x="955" y="70"/>
                  </a:lnTo>
                  <a:lnTo>
                    <a:pt x="911" y="82"/>
                  </a:lnTo>
                  <a:lnTo>
                    <a:pt x="866" y="93"/>
                  </a:lnTo>
                  <a:lnTo>
                    <a:pt x="819" y="106"/>
                  </a:lnTo>
                  <a:lnTo>
                    <a:pt x="772" y="118"/>
                  </a:lnTo>
                  <a:lnTo>
                    <a:pt x="722" y="130"/>
                  </a:lnTo>
                  <a:lnTo>
                    <a:pt x="674" y="143"/>
                  </a:lnTo>
                  <a:lnTo>
                    <a:pt x="624" y="156"/>
                  </a:lnTo>
                  <a:lnTo>
                    <a:pt x="576" y="169"/>
                  </a:lnTo>
                  <a:lnTo>
                    <a:pt x="526" y="182"/>
                  </a:lnTo>
                  <a:lnTo>
                    <a:pt x="478" y="195"/>
                  </a:lnTo>
                  <a:lnTo>
                    <a:pt x="430" y="206"/>
                  </a:lnTo>
                  <a:lnTo>
                    <a:pt x="383" y="219"/>
                  </a:lnTo>
                  <a:lnTo>
                    <a:pt x="337" y="231"/>
                  </a:lnTo>
                  <a:lnTo>
                    <a:pt x="294" y="242"/>
                  </a:lnTo>
                  <a:lnTo>
                    <a:pt x="251" y="252"/>
                  </a:lnTo>
                  <a:lnTo>
                    <a:pt x="211" y="263"/>
                  </a:lnTo>
                  <a:lnTo>
                    <a:pt x="171" y="272"/>
                  </a:lnTo>
                  <a:lnTo>
                    <a:pt x="136" y="281"/>
                  </a:lnTo>
                  <a:lnTo>
                    <a:pt x="102" y="289"/>
                  </a:lnTo>
                  <a:lnTo>
                    <a:pt x="72" y="296"/>
                  </a:lnTo>
                  <a:lnTo>
                    <a:pt x="45" y="303"/>
                  </a:lnTo>
                  <a:lnTo>
                    <a:pt x="22" y="308"/>
                  </a:lnTo>
                  <a:lnTo>
                    <a:pt x="1" y="312"/>
                  </a:lnTo>
                  <a:lnTo>
                    <a:pt x="0" y="313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1" y="318"/>
                  </a:lnTo>
                  <a:lnTo>
                    <a:pt x="22" y="315"/>
                  </a:lnTo>
                  <a:lnTo>
                    <a:pt x="45" y="311"/>
                  </a:lnTo>
                  <a:lnTo>
                    <a:pt x="72" y="305"/>
                  </a:lnTo>
                  <a:lnTo>
                    <a:pt x="103" y="299"/>
                  </a:lnTo>
                  <a:lnTo>
                    <a:pt x="137" y="292"/>
                  </a:lnTo>
                  <a:lnTo>
                    <a:pt x="173" y="282"/>
                  </a:lnTo>
                  <a:lnTo>
                    <a:pt x="211" y="273"/>
                  </a:lnTo>
                  <a:lnTo>
                    <a:pt x="251" y="264"/>
                  </a:lnTo>
                  <a:lnTo>
                    <a:pt x="294" y="252"/>
                  </a:lnTo>
                  <a:lnTo>
                    <a:pt x="339" y="242"/>
                  </a:lnTo>
                  <a:lnTo>
                    <a:pt x="383" y="229"/>
                  </a:lnTo>
                  <a:lnTo>
                    <a:pt x="431" y="218"/>
                  </a:lnTo>
                  <a:lnTo>
                    <a:pt x="478" y="205"/>
                  </a:lnTo>
                  <a:lnTo>
                    <a:pt x="526" y="192"/>
                  </a:lnTo>
                  <a:lnTo>
                    <a:pt x="576" y="180"/>
                  </a:lnTo>
                  <a:lnTo>
                    <a:pt x="626" y="166"/>
                  </a:lnTo>
                  <a:lnTo>
                    <a:pt x="674" y="153"/>
                  </a:lnTo>
                  <a:lnTo>
                    <a:pt x="723" y="139"/>
                  </a:lnTo>
                  <a:lnTo>
                    <a:pt x="772" y="127"/>
                  </a:lnTo>
                  <a:lnTo>
                    <a:pt x="819" y="114"/>
                  </a:lnTo>
                  <a:lnTo>
                    <a:pt x="866" y="101"/>
                  </a:lnTo>
                  <a:lnTo>
                    <a:pt x="911" y="90"/>
                  </a:lnTo>
                  <a:lnTo>
                    <a:pt x="956" y="77"/>
                  </a:lnTo>
                  <a:lnTo>
                    <a:pt x="998" y="67"/>
                  </a:lnTo>
                  <a:lnTo>
                    <a:pt x="1038" y="55"/>
                  </a:lnTo>
                  <a:lnTo>
                    <a:pt x="1077" y="46"/>
                  </a:lnTo>
                  <a:lnTo>
                    <a:pt x="1113" y="37"/>
                  </a:lnTo>
                  <a:lnTo>
                    <a:pt x="1145" y="29"/>
                  </a:lnTo>
                  <a:lnTo>
                    <a:pt x="1176" y="21"/>
                  </a:lnTo>
                  <a:lnTo>
                    <a:pt x="1203" y="14"/>
                  </a:lnTo>
                  <a:lnTo>
                    <a:pt x="1227" y="9"/>
                  </a:lnTo>
                  <a:lnTo>
                    <a:pt x="1247" y="5"/>
                  </a:lnTo>
                  <a:lnTo>
                    <a:pt x="1248" y="3"/>
                  </a:lnTo>
                  <a:lnTo>
                    <a:pt x="1248" y="2"/>
                  </a:lnTo>
                  <a:lnTo>
                    <a:pt x="1248" y="1"/>
                  </a:lnTo>
                  <a:lnTo>
                    <a:pt x="1247" y="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94" y="2088"/>
              <a:ext cx="125" cy="516"/>
            </a:xfrm>
            <a:custGeom>
              <a:avLst/>
              <a:gdLst>
                <a:gd name="T0" fmla="*/ 0 w 249"/>
                <a:gd name="T1" fmla="*/ 1 h 1033"/>
                <a:gd name="T2" fmla="*/ 16 w 249"/>
                <a:gd name="T3" fmla="*/ 64 h 1033"/>
                <a:gd name="T4" fmla="*/ 33 w 249"/>
                <a:gd name="T5" fmla="*/ 127 h 1033"/>
                <a:gd name="T6" fmla="*/ 47 w 249"/>
                <a:gd name="T7" fmla="*/ 189 h 1033"/>
                <a:gd name="T8" fmla="*/ 64 w 249"/>
                <a:gd name="T9" fmla="*/ 253 h 1033"/>
                <a:gd name="T10" fmla="*/ 79 w 249"/>
                <a:gd name="T11" fmla="*/ 315 h 1033"/>
                <a:gd name="T12" fmla="*/ 92 w 249"/>
                <a:gd name="T13" fmla="*/ 378 h 1033"/>
                <a:gd name="T14" fmla="*/ 107 w 249"/>
                <a:gd name="T15" fmla="*/ 442 h 1033"/>
                <a:gd name="T16" fmla="*/ 121 w 249"/>
                <a:gd name="T17" fmla="*/ 505 h 1033"/>
                <a:gd name="T18" fmla="*/ 136 w 249"/>
                <a:gd name="T19" fmla="*/ 571 h 1033"/>
                <a:gd name="T20" fmla="*/ 152 w 249"/>
                <a:gd name="T21" fmla="*/ 636 h 1033"/>
                <a:gd name="T22" fmla="*/ 167 w 249"/>
                <a:gd name="T23" fmla="*/ 701 h 1033"/>
                <a:gd name="T24" fmla="*/ 184 w 249"/>
                <a:gd name="T25" fmla="*/ 767 h 1033"/>
                <a:gd name="T26" fmla="*/ 200 w 249"/>
                <a:gd name="T27" fmla="*/ 831 h 1033"/>
                <a:gd name="T28" fmla="*/ 215 w 249"/>
                <a:gd name="T29" fmla="*/ 897 h 1033"/>
                <a:gd name="T30" fmla="*/ 228 w 249"/>
                <a:gd name="T31" fmla="*/ 962 h 1033"/>
                <a:gd name="T32" fmla="*/ 242 w 249"/>
                <a:gd name="T33" fmla="*/ 1028 h 1033"/>
                <a:gd name="T34" fmla="*/ 243 w 249"/>
                <a:gd name="T35" fmla="*/ 1030 h 1033"/>
                <a:gd name="T36" fmla="*/ 246 w 249"/>
                <a:gd name="T37" fmla="*/ 1032 h 1033"/>
                <a:gd name="T38" fmla="*/ 248 w 249"/>
                <a:gd name="T39" fmla="*/ 1033 h 1033"/>
                <a:gd name="T40" fmla="*/ 249 w 249"/>
                <a:gd name="T41" fmla="*/ 1032 h 1033"/>
                <a:gd name="T42" fmla="*/ 238 w 249"/>
                <a:gd name="T43" fmla="*/ 968 h 1033"/>
                <a:gd name="T44" fmla="*/ 225 w 249"/>
                <a:gd name="T45" fmla="*/ 905 h 1033"/>
                <a:gd name="T46" fmla="*/ 211 w 249"/>
                <a:gd name="T47" fmla="*/ 841 h 1033"/>
                <a:gd name="T48" fmla="*/ 195 w 249"/>
                <a:gd name="T49" fmla="*/ 779 h 1033"/>
                <a:gd name="T50" fmla="*/ 180 w 249"/>
                <a:gd name="T51" fmla="*/ 716 h 1033"/>
                <a:gd name="T52" fmla="*/ 164 w 249"/>
                <a:gd name="T53" fmla="*/ 654 h 1033"/>
                <a:gd name="T54" fmla="*/ 149 w 249"/>
                <a:gd name="T55" fmla="*/ 591 h 1033"/>
                <a:gd name="T56" fmla="*/ 134 w 249"/>
                <a:gd name="T57" fmla="*/ 528 h 1033"/>
                <a:gd name="T58" fmla="*/ 119 w 249"/>
                <a:gd name="T59" fmla="*/ 462 h 1033"/>
                <a:gd name="T60" fmla="*/ 105 w 249"/>
                <a:gd name="T61" fmla="*/ 397 h 1033"/>
                <a:gd name="T62" fmla="*/ 89 w 249"/>
                <a:gd name="T63" fmla="*/ 331 h 1033"/>
                <a:gd name="T64" fmla="*/ 74 w 249"/>
                <a:gd name="T65" fmla="*/ 266 h 1033"/>
                <a:gd name="T66" fmla="*/ 58 w 249"/>
                <a:gd name="T67" fmla="*/ 201 h 1033"/>
                <a:gd name="T68" fmla="*/ 41 w 249"/>
                <a:gd name="T69" fmla="*/ 135 h 1033"/>
                <a:gd name="T70" fmla="*/ 24 w 249"/>
                <a:gd name="T71" fmla="*/ 70 h 1033"/>
                <a:gd name="T72" fmla="*/ 7 w 249"/>
                <a:gd name="T73" fmla="*/ 5 h 1033"/>
                <a:gd name="T74" fmla="*/ 6 w 249"/>
                <a:gd name="T75" fmla="*/ 2 h 1033"/>
                <a:gd name="T76" fmla="*/ 4 w 249"/>
                <a:gd name="T77" fmla="*/ 1 h 1033"/>
                <a:gd name="T78" fmla="*/ 1 w 249"/>
                <a:gd name="T79" fmla="*/ 0 h 1033"/>
                <a:gd name="T80" fmla="*/ 0 w 249"/>
                <a:gd name="T81" fmla="*/ 1 h 1033"/>
                <a:gd name="T82" fmla="*/ 0 w 249"/>
                <a:gd name="T83" fmla="*/ 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1033">
                  <a:moveTo>
                    <a:pt x="0" y="1"/>
                  </a:moveTo>
                  <a:lnTo>
                    <a:pt x="16" y="64"/>
                  </a:lnTo>
                  <a:lnTo>
                    <a:pt x="33" y="127"/>
                  </a:lnTo>
                  <a:lnTo>
                    <a:pt x="47" y="189"/>
                  </a:lnTo>
                  <a:lnTo>
                    <a:pt x="64" y="253"/>
                  </a:lnTo>
                  <a:lnTo>
                    <a:pt x="79" y="315"/>
                  </a:lnTo>
                  <a:lnTo>
                    <a:pt x="92" y="378"/>
                  </a:lnTo>
                  <a:lnTo>
                    <a:pt x="107" y="442"/>
                  </a:lnTo>
                  <a:lnTo>
                    <a:pt x="121" y="505"/>
                  </a:lnTo>
                  <a:lnTo>
                    <a:pt x="136" y="571"/>
                  </a:lnTo>
                  <a:lnTo>
                    <a:pt x="152" y="636"/>
                  </a:lnTo>
                  <a:lnTo>
                    <a:pt x="167" y="701"/>
                  </a:lnTo>
                  <a:lnTo>
                    <a:pt x="184" y="767"/>
                  </a:lnTo>
                  <a:lnTo>
                    <a:pt x="200" y="831"/>
                  </a:lnTo>
                  <a:lnTo>
                    <a:pt x="215" y="897"/>
                  </a:lnTo>
                  <a:lnTo>
                    <a:pt x="228" y="962"/>
                  </a:lnTo>
                  <a:lnTo>
                    <a:pt x="242" y="1028"/>
                  </a:lnTo>
                  <a:lnTo>
                    <a:pt x="243" y="1030"/>
                  </a:lnTo>
                  <a:lnTo>
                    <a:pt x="246" y="1032"/>
                  </a:lnTo>
                  <a:lnTo>
                    <a:pt x="248" y="1033"/>
                  </a:lnTo>
                  <a:lnTo>
                    <a:pt x="249" y="1032"/>
                  </a:lnTo>
                  <a:lnTo>
                    <a:pt x="238" y="968"/>
                  </a:lnTo>
                  <a:lnTo>
                    <a:pt x="225" y="905"/>
                  </a:lnTo>
                  <a:lnTo>
                    <a:pt x="211" y="841"/>
                  </a:lnTo>
                  <a:lnTo>
                    <a:pt x="195" y="779"/>
                  </a:lnTo>
                  <a:lnTo>
                    <a:pt x="180" y="716"/>
                  </a:lnTo>
                  <a:lnTo>
                    <a:pt x="164" y="654"/>
                  </a:lnTo>
                  <a:lnTo>
                    <a:pt x="149" y="591"/>
                  </a:lnTo>
                  <a:lnTo>
                    <a:pt x="134" y="528"/>
                  </a:lnTo>
                  <a:lnTo>
                    <a:pt x="119" y="462"/>
                  </a:lnTo>
                  <a:lnTo>
                    <a:pt x="105" y="397"/>
                  </a:lnTo>
                  <a:lnTo>
                    <a:pt x="89" y="331"/>
                  </a:lnTo>
                  <a:lnTo>
                    <a:pt x="74" y="266"/>
                  </a:lnTo>
                  <a:lnTo>
                    <a:pt x="58" y="201"/>
                  </a:lnTo>
                  <a:lnTo>
                    <a:pt x="41" y="135"/>
                  </a:lnTo>
                  <a:lnTo>
                    <a:pt x="24" y="70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83" y="2045"/>
              <a:ext cx="696" cy="62"/>
            </a:xfrm>
            <a:custGeom>
              <a:avLst/>
              <a:gdLst>
                <a:gd name="T0" fmla="*/ 31 w 1393"/>
                <a:gd name="T1" fmla="*/ 108 h 124"/>
                <a:gd name="T2" fmla="*/ 5 w 1393"/>
                <a:gd name="T3" fmla="*/ 48 h 124"/>
                <a:gd name="T4" fmla="*/ 35 w 1393"/>
                <a:gd name="T5" fmla="*/ 6 h 124"/>
                <a:gd name="T6" fmla="*/ 53 w 1393"/>
                <a:gd name="T7" fmla="*/ 4 h 124"/>
                <a:gd name="T8" fmla="*/ 88 w 1393"/>
                <a:gd name="T9" fmla="*/ 6 h 124"/>
                <a:gd name="T10" fmla="*/ 132 w 1393"/>
                <a:gd name="T11" fmla="*/ 7 h 124"/>
                <a:gd name="T12" fmla="*/ 175 w 1393"/>
                <a:gd name="T13" fmla="*/ 8 h 124"/>
                <a:gd name="T14" fmla="*/ 253 w 1393"/>
                <a:gd name="T15" fmla="*/ 11 h 124"/>
                <a:gd name="T16" fmla="*/ 330 w 1393"/>
                <a:gd name="T17" fmla="*/ 15 h 124"/>
                <a:gd name="T18" fmla="*/ 407 w 1393"/>
                <a:gd name="T19" fmla="*/ 18 h 124"/>
                <a:gd name="T20" fmla="*/ 484 w 1393"/>
                <a:gd name="T21" fmla="*/ 22 h 124"/>
                <a:gd name="T22" fmla="*/ 561 w 1393"/>
                <a:gd name="T23" fmla="*/ 26 h 124"/>
                <a:gd name="T24" fmla="*/ 646 w 1393"/>
                <a:gd name="T25" fmla="*/ 31 h 124"/>
                <a:gd name="T26" fmla="*/ 736 w 1393"/>
                <a:gd name="T27" fmla="*/ 37 h 124"/>
                <a:gd name="T28" fmla="*/ 824 w 1393"/>
                <a:gd name="T29" fmla="*/ 42 h 124"/>
                <a:gd name="T30" fmla="*/ 913 w 1393"/>
                <a:gd name="T31" fmla="*/ 48 h 124"/>
                <a:gd name="T32" fmla="*/ 1002 w 1393"/>
                <a:gd name="T33" fmla="*/ 54 h 124"/>
                <a:gd name="T34" fmla="*/ 1081 w 1393"/>
                <a:gd name="T35" fmla="*/ 59 h 124"/>
                <a:gd name="T36" fmla="*/ 1142 w 1393"/>
                <a:gd name="T37" fmla="*/ 63 h 124"/>
                <a:gd name="T38" fmla="*/ 1205 w 1393"/>
                <a:gd name="T39" fmla="*/ 69 h 124"/>
                <a:gd name="T40" fmla="*/ 1267 w 1393"/>
                <a:gd name="T41" fmla="*/ 74 h 124"/>
                <a:gd name="T42" fmla="*/ 1328 w 1393"/>
                <a:gd name="T43" fmla="*/ 77 h 124"/>
                <a:gd name="T44" fmla="*/ 1390 w 1393"/>
                <a:gd name="T45" fmla="*/ 79 h 124"/>
                <a:gd name="T46" fmla="*/ 1391 w 1393"/>
                <a:gd name="T47" fmla="*/ 70 h 124"/>
                <a:gd name="T48" fmla="*/ 1342 w 1393"/>
                <a:gd name="T49" fmla="*/ 61 h 124"/>
                <a:gd name="T50" fmla="*/ 1270 w 1393"/>
                <a:gd name="T51" fmla="*/ 54 h 124"/>
                <a:gd name="T52" fmla="*/ 1199 w 1393"/>
                <a:gd name="T53" fmla="*/ 49 h 124"/>
                <a:gd name="T54" fmla="*/ 1126 w 1393"/>
                <a:gd name="T55" fmla="*/ 47 h 124"/>
                <a:gd name="T56" fmla="*/ 1055 w 1393"/>
                <a:gd name="T57" fmla="*/ 45 h 124"/>
                <a:gd name="T58" fmla="*/ 974 w 1393"/>
                <a:gd name="T59" fmla="*/ 41 h 124"/>
                <a:gd name="T60" fmla="*/ 875 w 1393"/>
                <a:gd name="T61" fmla="*/ 35 h 124"/>
                <a:gd name="T62" fmla="*/ 775 w 1393"/>
                <a:gd name="T63" fmla="*/ 31 h 124"/>
                <a:gd name="T64" fmla="*/ 674 w 1393"/>
                <a:gd name="T65" fmla="*/ 26 h 124"/>
                <a:gd name="T66" fmla="*/ 575 w 1393"/>
                <a:gd name="T67" fmla="*/ 22 h 124"/>
                <a:gd name="T68" fmla="*/ 475 w 1393"/>
                <a:gd name="T69" fmla="*/ 18 h 124"/>
                <a:gd name="T70" fmla="*/ 401 w 1393"/>
                <a:gd name="T71" fmla="*/ 16 h 124"/>
                <a:gd name="T72" fmla="*/ 328 w 1393"/>
                <a:gd name="T73" fmla="*/ 12 h 124"/>
                <a:gd name="T74" fmla="*/ 254 w 1393"/>
                <a:gd name="T75" fmla="*/ 9 h 124"/>
                <a:gd name="T76" fmla="*/ 181 w 1393"/>
                <a:gd name="T77" fmla="*/ 6 h 124"/>
                <a:gd name="T78" fmla="*/ 107 w 1393"/>
                <a:gd name="T79" fmla="*/ 3 h 124"/>
                <a:gd name="T80" fmla="*/ 67 w 1393"/>
                <a:gd name="T81" fmla="*/ 1 h 124"/>
                <a:gd name="T82" fmla="*/ 36 w 1393"/>
                <a:gd name="T83" fmla="*/ 0 h 124"/>
                <a:gd name="T84" fmla="*/ 13 w 1393"/>
                <a:gd name="T85" fmla="*/ 9 h 124"/>
                <a:gd name="T86" fmla="*/ 1 w 1393"/>
                <a:gd name="T87" fmla="*/ 69 h 124"/>
                <a:gd name="T88" fmla="*/ 34 w 1393"/>
                <a:gd name="T89" fmla="*/ 118 h 124"/>
                <a:gd name="T90" fmla="*/ 74 w 1393"/>
                <a:gd name="T91" fmla="*/ 122 h 124"/>
                <a:gd name="T92" fmla="*/ 73 w 1393"/>
                <a:gd name="T93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3" h="124">
                  <a:moveTo>
                    <a:pt x="73" y="118"/>
                  </a:moveTo>
                  <a:lnTo>
                    <a:pt x="50" y="118"/>
                  </a:lnTo>
                  <a:lnTo>
                    <a:pt x="31" y="108"/>
                  </a:lnTo>
                  <a:lnTo>
                    <a:pt x="17" y="91"/>
                  </a:lnTo>
                  <a:lnTo>
                    <a:pt x="8" y="70"/>
                  </a:lnTo>
                  <a:lnTo>
                    <a:pt x="5" y="48"/>
                  </a:lnTo>
                  <a:lnTo>
                    <a:pt x="8" y="27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4"/>
                  </a:lnTo>
                  <a:lnTo>
                    <a:pt x="53" y="4"/>
                  </a:lnTo>
                  <a:lnTo>
                    <a:pt x="59" y="6"/>
                  </a:lnTo>
                  <a:lnTo>
                    <a:pt x="73" y="6"/>
                  </a:lnTo>
                  <a:lnTo>
                    <a:pt x="88" y="6"/>
                  </a:lnTo>
                  <a:lnTo>
                    <a:pt x="102" y="6"/>
                  </a:lnTo>
                  <a:lnTo>
                    <a:pt x="117" y="7"/>
                  </a:lnTo>
                  <a:lnTo>
                    <a:pt x="132" y="7"/>
                  </a:lnTo>
                  <a:lnTo>
                    <a:pt x="147" y="7"/>
                  </a:lnTo>
                  <a:lnTo>
                    <a:pt x="160" y="8"/>
                  </a:lnTo>
                  <a:lnTo>
                    <a:pt x="175" y="8"/>
                  </a:lnTo>
                  <a:lnTo>
                    <a:pt x="201" y="9"/>
                  </a:lnTo>
                  <a:lnTo>
                    <a:pt x="227" y="10"/>
                  </a:lnTo>
                  <a:lnTo>
                    <a:pt x="253" y="11"/>
                  </a:lnTo>
                  <a:lnTo>
                    <a:pt x="278" y="11"/>
                  </a:lnTo>
                  <a:lnTo>
                    <a:pt x="304" y="14"/>
                  </a:lnTo>
                  <a:lnTo>
                    <a:pt x="330" y="15"/>
                  </a:lnTo>
                  <a:lnTo>
                    <a:pt x="355" y="16"/>
                  </a:lnTo>
                  <a:lnTo>
                    <a:pt x="382" y="17"/>
                  </a:lnTo>
                  <a:lnTo>
                    <a:pt x="407" y="18"/>
                  </a:lnTo>
                  <a:lnTo>
                    <a:pt x="432" y="19"/>
                  </a:lnTo>
                  <a:lnTo>
                    <a:pt x="458" y="21"/>
                  </a:lnTo>
                  <a:lnTo>
                    <a:pt x="484" y="22"/>
                  </a:lnTo>
                  <a:lnTo>
                    <a:pt x="510" y="24"/>
                  </a:lnTo>
                  <a:lnTo>
                    <a:pt x="535" y="25"/>
                  </a:lnTo>
                  <a:lnTo>
                    <a:pt x="561" y="26"/>
                  </a:lnTo>
                  <a:lnTo>
                    <a:pt x="587" y="27"/>
                  </a:lnTo>
                  <a:lnTo>
                    <a:pt x="617" y="30"/>
                  </a:lnTo>
                  <a:lnTo>
                    <a:pt x="646" y="31"/>
                  </a:lnTo>
                  <a:lnTo>
                    <a:pt x="676" y="33"/>
                  </a:lnTo>
                  <a:lnTo>
                    <a:pt x="706" y="34"/>
                  </a:lnTo>
                  <a:lnTo>
                    <a:pt x="736" y="37"/>
                  </a:lnTo>
                  <a:lnTo>
                    <a:pt x="764" y="38"/>
                  </a:lnTo>
                  <a:lnTo>
                    <a:pt x="794" y="40"/>
                  </a:lnTo>
                  <a:lnTo>
                    <a:pt x="824" y="42"/>
                  </a:lnTo>
                  <a:lnTo>
                    <a:pt x="854" y="44"/>
                  </a:lnTo>
                  <a:lnTo>
                    <a:pt x="883" y="46"/>
                  </a:lnTo>
                  <a:lnTo>
                    <a:pt x="913" y="48"/>
                  </a:lnTo>
                  <a:lnTo>
                    <a:pt x="943" y="49"/>
                  </a:lnTo>
                  <a:lnTo>
                    <a:pt x="972" y="52"/>
                  </a:lnTo>
                  <a:lnTo>
                    <a:pt x="1002" y="54"/>
                  </a:lnTo>
                  <a:lnTo>
                    <a:pt x="1031" y="55"/>
                  </a:lnTo>
                  <a:lnTo>
                    <a:pt x="1061" y="57"/>
                  </a:lnTo>
                  <a:lnTo>
                    <a:pt x="1081" y="59"/>
                  </a:lnTo>
                  <a:lnTo>
                    <a:pt x="1102" y="60"/>
                  </a:lnTo>
                  <a:lnTo>
                    <a:pt x="1123" y="62"/>
                  </a:lnTo>
                  <a:lnTo>
                    <a:pt x="1142" y="63"/>
                  </a:lnTo>
                  <a:lnTo>
                    <a:pt x="1163" y="65"/>
                  </a:lnTo>
                  <a:lnTo>
                    <a:pt x="1184" y="67"/>
                  </a:lnTo>
                  <a:lnTo>
                    <a:pt x="1205" y="69"/>
                  </a:lnTo>
                  <a:lnTo>
                    <a:pt x="1225" y="70"/>
                  </a:lnTo>
                  <a:lnTo>
                    <a:pt x="1246" y="71"/>
                  </a:lnTo>
                  <a:lnTo>
                    <a:pt x="1267" y="74"/>
                  </a:lnTo>
                  <a:lnTo>
                    <a:pt x="1288" y="75"/>
                  </a:lnTo>
                  <a:lnTo>
                    <a:pt x="1308" y="76"/>
                  </a:lnTo>
                  <a:lnTo>
                    <a:pt x="1328" y="77"/>
                  </a:lnTo>
                  <a:lnTo>
                    <a:pt x="1349" y="78"/>
                  </a:lnTo>
                  <a:lnTo>
                    <a:pt x="1369" y="79"/>
                  </a:lnTo>
                  <a:lnTo>
                    <a:pt x="1390" y="79"/>
                  </a:lnTo>
                  <a:lnTo>
                    <a:pt x="1393" y="78"/>
                  </a:lnTo>
                  <a:lnTo>
                    <a:pt x="1393" y="75"/>
                  </a:lnTo>
                  <a:lnTo>
                    <a:pt x="1391" y="70"/>
                  </a:lnTo>
                  <a:lnTo>
                    <a:pt x="1389" y="68"/>
                  </a:lnTo>
                  <a:lnTo>
                    <a:pt x="1366" y="64"/>
                  </a:lnTo>
                  <a:lnTo>
                    <a:pt x="1342" y="61"/>
                  </a:lnTo>
                  <a:lnTo>
                    <a:pt x="1319" y="59"/>
                  </a:lnTo>
                  <a:lnTo>
                    <a:pt x="1295" y="56"/>
                  </a:lnTo>
                  <a:lnTo>
                    <a:pt x="1270" y="54"/>
                  </a:lnTo>
                  <a:lnTo>
                    <a:pt x="1247" y="52"/>
                  </a:lnTo>
                  <a:lnTo>
                    <a:pt x="1223" y="50"/>
                  </a:lnTo>
                  <a:lnTo>
                    <a:pt x="1199" y="49"/>
                  </a:lnTo>
                  <a:lnTo>
                    <a:pt x="1175" y="48"/>
                  </a:lnTo>
                  <a:lnTo>
                    <a:pt x="1150" y="47"/>
                  </a:lnTo>
                  <a:lnTo>
                    <a:pt x="1126" y="47"/>
                  </a:lnTo>
                  <a:lnTo>
                    <a:pt x="1103" y="46"/>
                  </a:lnTo>
                  <a:lnTo>
                    <a:pt x="1079" y="45"/>
                  </a:lnTo>
                  <a:lnTo>
                    <a:pt x="1055" y="45"/>
                  </a:lnTo>
                  <a:lnTo>
                    <a:pt x="1031" y="44"/>
                  </a:lnTo>
                  <a:lnTo>
                    <a:pt x="1008" y="42"/>
                  </a:lnTo>
                  <a:lnTo>
                    <a:pt x="974" y="41"/>
                  </a:lnTo>
                  <a:lnTo>
                    <a:pt x="941" y="39"/>
                  </a:lnTo>
                  <a:lnTo>
                    <a:pt x="907" y="38"/>
                  </a:lnTo>
                  <a:lnTo>
                    <a:pt x="875" y="35"/>
                  </a:lnTo>
                  <a:lnTo>
                    <a:pt x="842" y="34"/>
                  </a:lnTo>
                  <a:lnTo>
                    <a:pt x="808" y="32"/>
                  </a:lnTo>
                  <a:lnTo>
                    <a:pt x="775" y="31"/>
                  </a:lnTo>
                  <a:lnTo>
                    <a:pt x="741" y="30"/>
                  </a:lnTo>
                  <a:lnTo>
                    <a:pt x="708" y="27"/>
                  </a:lnTo>
                  <a:lnTo>
                    <a:pt x="674" y="26"/>
                  </a:lnTo>
                  <a:lnTo>
                    <a:pt x="641" y="25"/>
                  </a:lnTo>
                  <a:lnTo>
                    <a:pt x="609" y="24"/>
                  </a:lnTo>
                  <a:lnTo>
                    <a:pt x="575" y="22"/>
                  </a:lnTo>
                  <a:lnTo>
                    <a:pt x="542" y="21"/>
                  </a:lnTo>
                  <a:lnTo>
                    <a:pt x="508" y="19"/>
                  </a:lnTo>
                  <a:lnTo>
                    <a:pt x="475" y="18"/>
                  </a:lnTo>
                  <a:lnTo>
                    <a:pt x="451" y="17"/>
                  </a:lnTo>
                  <a:lnTo>
                    <a:pt x="425" y="16"/>
                  </a:lnTo>
                  <a:lnTo>
                    <a:pt x="401" y="16"/>
                  </a:lnTo>
                  <a:lnTo>
                    <a:pt x="377" y="15"/>
                  </a:lnTo>
                  <a:lnTo>
                    <a:pt x="352" y="14"/>
                  </a:lnTo>
                  <a:lnTo>
                    <a:pt x="328" y="12"/>
                  </a:lnTo>
                  <a:lnTo>
                    <a:pt x="303" y="11"/>
                  </a:lnTo>
                  <a:lnTo>
                    <a:pt x="279" y="10"/>
                  </a:lnTo>
                  <a:lnTo>
                    <a:pt x="254" y="9"/>
                  </a:lnTo>
                  <a:lnTo>
                    <a:pt x="230" y="8"/>
                  </a:lnTo>
                  <a:lnTo>
                    <a:pt x="205" y="7"/>
                  </a:lnTo>
                  <a:lnTo>
                    <a:pt x="181" y="6"/>
                  </a:lnTo>
                  <a:lnTo>
                    <a:pt x="157" y="4"/>
                  </a:lnTo>
                  <a:lnTo>
                    <a:pt x="132" y="4"/>
                  </a:lnTo>
                  <a:lnTo>
                    <a:pt x="107" y="3"/>
                  </a:lnTo>
                  <a:lnTo>
                    <a:pt x="83" y="2"/>
                  </a:lnTo>
                  <a:lnTo>
                    <a:pt x="76" y="2"/>
                  </a:lnTo>
                  <a:lnTo>
                    <a:pt x="67" y="1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9" y="4"/>
                  </a:lnTo>
                  <a:lnTo>
                    <a:pt x="13" y="9"/>
                  </a:lnTo>
                  <a:lnTo>
                    <a:pt x="4" y="27"/>
                  </a:lnTo>
                  <a:lnTo>
                    <a:pt x="0" y="47"/>
                  </a:lnTo>
                  <a:lnTo>
                    <a:pt x="1" y="69"/>
                  </a:lnTo>
                  <a:lnTo>
                    <a:pt x="8" y="88"/>
                  </a:lnTo>
                  <a:lnTo>
                    <a:pt x="19" y="106"/>
                  </a:lnTo>
                  <a:lnTo>
                    <a:pt x="34" y="118"/>
                  </a:lnTo>
                  <a:lnTo>
                    <a:pt x="52" y="124"/>
                  </a:lnTo>
                  <a:lnTo>
                    <a:pt x="73" y="123"/>
                  </a:lnTo>
                  <a:lnTo>
                    <a:pt x="74" y="122"/>
                  </a:lnTo>
                  <a:lnTo>
                    <a:pt x="74" y="121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04" y="2049"/>
              <a:ext cx="42" cy="508"/>
            </a:xfrm>
            <a:custGeom>
              <a:avLst/>
              <a:gdLst>
                <a:gd name="T0" fmla="*/ 25 w 84"/>
                <a:gd name="T1" fmla="*/ 3 h 1016"/>
                <a:gd name="T2" fmla="*/ 51 w 84"/>
                <a:gd name="T3" fmla="*/ 19 h 1016"/>
                <a:gd name="T4" fmla="*/ 59 w 84"/>
                <a:gd name="T5" fmla="*/ 47 h 1016"/>
                <a:gd name="T6" fmla="*/ 57 w 84"/>
                <a:gd name="T7" fmla="*/ 78 h 1016"/>
                <a:gd name="T8" fmla="*/ 56 w 84"/>
                <a:gd name="T9" fmla="*/ 121 h 1016"/>
                <a:gd name="T10" fmla="*/ 56 w 84"/>
                <a:gd name="T11" fmla="*/ 176 h 1016"/>
                <a:gd name="T12" fmla="*/ 56 w 84"/>
                <a:gd name="T13" fmla="*/ 233 h 1016"/>
                <a:gd name="T14" fmla="*/ 56 w 84"/>
                <a:gd name="T15" fmla="*/ 288 h 1016"/>
                <a:gd name="T16" fmla="*/ 55 w 84"/>
                <a:gd name="T17" fmla="*/ 378 h 1016"/>
                <a:gd name="T18" fmla="*/ 53 w 84"/>
                <a:gd name="T19" fmla="*/ 501 h 1016"/>
                <a:gd name="T20" fmla="*/ 51 w 84"/>
                <a:gd name="T21" fmla="*/ 631 h 1016"/>
                <a:gd name="T22" fmla="*/ 47 w 84"/>
                <a:gd name="T23" fmla="*/ 766 h 1016"/>
                <a:gd name="T24" fmla="*/ 42 w 84"/>
                <a:gd name="T25" fmla="*/ 876 h 1016"/>
                <a:gd name="T26" fmla="*/ 37 w 84"/>
                <a:gd name="T27" fmla="*/ 964 h 1016"/>
                <a:gd name="T28" fmla="*/ 47 w 84"/>
                <a:gd name="T29" fmla="*/ 1013 h 1016"/>
                <a:gd name="T30" fmla="*/ 68 w 84"/>
                <a:gd name="T31" fmla="*/ 1015 h 1016"/>
                <a:gd name="T32" fmla="*/ 79 w 84"/>
                <a:gd name="T33" fmla="*/ 993 h 1016"/>
                <a:gd name="T34" fmla="*/ 83 w 84"/>
                <a:gd name="T35" fmla="*/ 956 h 1016"/>
                <a:gd name="T36" fmla="*/ 84 w 84"/>
                <a:gd name="T37" fmla="*/ 904 h 1016"/>
                <a:gd name="T38" fmla="*/ 84 w 84"/>
                <a:gd name="T39" fmla="*/ 839 h 1016"/>
                <a:gd name="T40" fmla="*/ 84 w 84"/>
                <a:gd name="T41" fmla="*/ 728 h 1016"/>
                <a:gd name="T42" fmla="*/ 84 w 84"/>
                <a:gd name="T43" fmla="*/ 570 h 1016"/>
                <a:gd name="T44" fmla="*/ 83 w 84"/>
                <a:gd name="T45" fmla="*/ 430 h 1016"/>
                <a:gd name="T46" fmla="*/ 80 w 84"/>
                <a:gd name="T47" fmla="*/ 305 h 1016"/>
                <a:gd name="T48" fmla="*/ 78 w 84"/>
                <a:gd name="T49" fmla="*/ 190 h 1016"/>
                <a:gd name="T50" fmla="*/ 72 w 84"/>
                <a:gd name="T51" fmla="*/ 83 h 1016"/>
                <a:gd name="T52" fmla="*/ 63 w 84"/>
                <a:gd name="T53" fmla="*/ 19 h 1016"/>
                <a:gd name="T54" fmla="*/ 51 w 84"/>
                <a:gd name="T55" fmla="*/ 6 h 1016"/>
                <a:gd name="T56" fmla="*/ 32 w 84"/>
                <a:gd name="T57" fmla="*/ 0 h 1016"/>
                <a:gd name="T58" fmla="*/ 11 w 84"/>
                <a:gd name="T59" fmla="*/ 0 h 1016"/>
                <a:gd name="T60" fmla="*/ 0 w 84"/>
                <a:gd name="T61" fmla="*/ 0 h 1016"/>
                <a:gd name="T62" fmla="*/ 1 w 84"/>
                <a:gd name="T63" fmla="*/ 1 h 1016"/>
                <a:gd name="T64" fmla="*/ 2 w 84"/>
                <a:gd name="T65" fmla="*/ 1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16">
                  <a:moveTo>
                    <a:pt x="2" y="1"/>
                  </a:moveTo>
                  <a:lnTo>
                    <a:pt x="25" y="3"/>
                  </a:lnTo>
                  <a:lnTo>
                    <a:pt x="40" y="9"/>
                  </a:lnTo>
                  <a:lnTo>
                    <a:pt x="51" y="19"/>
                  </a:lnTo>
                  <a:lnTo>
                    <a:pt x="56" y="32"/>
                  </a:lnTo>
                  <a:lnTo>
                    <a:pt x="59" y="47"/>
                  </a:lnTo>
                  <a:lnTo>
                    <a:pt x="59" y="62"/>
                  </a:lnTo>
                  <a:lnTo>
                    <a:pt x="57" y="78"/>
                  </a:lnTo>
                  <a:lnTo>
                    <a:pt x="56" y="94"/>
                  </a:lnTo>
                  <a:lnTo>
                    <a:pt x="56" y="121"/>
                  </a:lnTo>
                  <a:lnTo>
                    <a:pt x="56" y="148"/>
                  </a:lnTo>
                  <a:lnTo>
                    <a:pt x="56" y="176"/>
                  </a:lnTo>
                  <a:lnTo>
                    <a:pt x="56" y="204"/>
                  </a:lnTo>
                  <a:lnTo>
                    <a:pt x="56" y="233"/>
                  </a:lnTo>
                  <a:lnTo>
                    <a:pt x="56" y="260"/>
                  </a:lnTo>
                  <a:lnTo>
                    <a:pt x="56" y="288"/>
                  </a:lnTo>
                  <a:lnTo>
                    <a:pt x="56" y="317"/>
                  </a:lnTo>
                  <a:lnTo>
                    <a:pt x="55" y="378"/>
                  </a:lnTo>
                  <a:lnTo>
                    <a:pt x="54" y="440"/>
                  </a:lnTo>
                  <a:lnTo>
                    <a:pt x="53" y="501"/>
                  </a:lnTo>
                  <a:lnTo>
                    <a:pt x="52" y="563"/>
                  </a:lnTo>
                  <a:lnTo>
                    <a:pt x="51" y="631"/>
                  </a:lnTo>
                  <a:lnTo>
                    <a:pt x="49" y="698"/>
                  </a:lnTo>
                  <a:lnTo>
                    <a:pt x="47" y="766"/>
                  </a:lnTo>
                  <a:lnTo>
                    <a:pt x="46" y="833"/>
                  </a:lnTo>
                  <a:lnTo>
                    <a:pt x="42" y="876"/>
                  </a:lnTo>
                  <a:lnTo>
                    <a:pt x="39" y="919"/>
                  </a:lnTo>
                  <a:lnTo>
                    <a:pt x="37" y="964"/>
                  </a:lnTo>
                  <a:lnTo>
                    <a:pt x="41" y="1006"/>
                  </a:lnTo>
                  <a:lnTo>
                    <a:pt x="47" y="1013"/>
                  </a:lnTo>
                  <a:lnTo>
                    <a:pt x="57" y="1016"/>
                  </a:lnTo>
                  <a:lnTo>
                    <a:pt x="68" y="1015"/>
                  </a:lnTo>
                  <a:lnTo>
                    <a:pt x="75" y="1010"/>
                  </a:lnTo>
                  <a:lnTo>
                    <a:pt x="79" y="993"/>
                  </a:lnTo>
                  <a:lnTo>
                    <a:pt x="82" y="975"/>
                  </a:lnTo>
                  <a:lnTo>
                    <a:pt x="83" y="956"/>
                  </a:lnTo>
                  <a:lnTo>
                    <a:pt x="83" y="938"/>
                  </a:lnTo>
                  <a:lnTo>
                    <a:pt x="84" y="904"/>
                  </a:lnTo>
                  <a:lnTo>
                    <a:pt x="84" y="871"/>
                  </a:lnTo>
                  <a:lnTo>
                    <a:pt x="84" y="839"/>
                  </a:lnTo>
                  <a:lnTo>
                    <a:pt x="84" y="807"/>
                  </a:lnTo>
                  <a:lnTo>
                    <a:pt x="84" y="728"/>
                  </a:lnTo>
                  <a:lnTo>
                    <a:pt x="84" y="649"/>
                  </a:lnTo>
                  <a:lnTo>
                    <a:pt x="84" y="570"/>
                  </a:lnTo>
                  <a:lnTo>
                    <a:pt x="83" y="492"/>
                  </a:lnTo>
                  <a:lnTo>
                    <a:pt x="83" y="430"/>
                  </a:lnTo>
                  <a:lnTo>
                    <a:pt x="82" y="367"/>
                  </a:lnTo>
                  <a:lnTo>
                    <a:pt x="80" y="305"/>
                  </a:lnTo>
                  <a:lnTo>
                    <a:pt x="79" y="243"/>
                  </a:lnTo>
                  <a:lnTo>
                    <a:pt x="78" y="190"/>
                  </a:lnTo>
                  <a:lnTo>
                    <a:pt x="76" y="137"/>
                  </a:lnTo>
                  <a:lnTo>
                    <a:pt x="72" y="83"/>
                  </a:lnTo>
                  <a:lnTo>
                    <a:pt x="67" y="31"/>
                  </a:lnTo>
                  <a:lnTo>
                    <a:pt x="63" y="19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4" y="2050"/>
              <a:ext cx="81" cy="57"/>
            </a:xfrm>
            <a:custGeom>
              <a:avLst/>
              <a:gdLst>
                <a:gd name="T0" fmla="*/ 1 w 161"/>
                <a:gd name="T1" fmla="*/ 113 h 113"/>
                <a:gd name="T2" fmla="*/ 22 w 161"/>
                <a:gd name="T3" fmla="*/ 100 h 113"/>
                <a:gd name="T4" fmla="*/ 43 w 161"/>
                <a:gd name="T5" fmla="*/ 88 h 113"/>
                <a:gd name="T6" fmla="*/ 63 w 161"/>
                <a:gd name="T7" fmla="*/ 76 h 113"/>
                <a:gd name="T8" fmla="*/ 84 w 161"/>
                <a:gd name="T9" fmla="*/ 64 h 113"/>
                <a:gd name="T10" fmla="*/ 104 w 161"/>
                <a:gd name="T11" fmla="*/ 52 h 113"/>
                <a:gd name="T12" fmla="*/ 124 w 161"/>
                <a:gd name="T13" fmla="*/ 38 h 113"/>
                <a:gd name="T14" fmla="*/ 143 w 161"/>
                <a:gd name="T15" fmla="*/ 24 h 113"/>
                <a:gd name="T16" fmla="*/ 161 w 161"/>
                <a:gd name="T17" fmla="*/ 8 h 113"/>
                <a:gd name="T18" fmla="*/ 161 w 161"/>
                <a:gd name="T19" fmla="*/ 6 h 113"/>
                <a:gd name="T20" fmla="*/ 161 w 161"/>
                <a:gd name="T21" fmla="*/ 2 h 113"/>
                <a:gd name="T22" fmla="*/ 160 w 161"/>
                <a:gd name="T23" fmla="*/ 0 h 113"/>
                <a:gd name="T24" fmla="*/ 159 w 161"/>
                <a:gd name="T25" fmla="*/ 0 h 113"/>
                <a:gd name="T26" fmla="*/ 150 w 161"/>
                <a:gd name="T27" fmla="*/ 7 h 113"/>
                <a:gd name="T28" fmla="*/ 141 w 161"/>
                <a:gd name="T29" fmla="*/ 14 h 113"/>
                <a:gd name="T30" fmla="*/ 131 w 161"/>
                <a:gd name="T31" fmla="*/ 21 h 113"/>
                <a:gd name="T32" fmla="*/ 123 w 161"/>
                <a:gd name="T33" fmla="*/ 28 h 113"/>
                <a:gd name="T34" fmla="*/ 114 w 161"/>
                <a:gd name="T35" fmla="*/ 35 h 113"/>
                <a:gd name="T36" fmla="*/ 105 w 161"/>
                <a:gd name="T37" fmla="*/ 42 h 113"/>
                <a:gd name="T38" fmla="*/ 96 w 161"/>
                <a:gd name="T39" fmla="*/ 47 h 113"/>
                <a:gd name="T40" fmla="*/ 86 w 161"/>
                <a:gd name="T41" fmla="*/ 54 h 113"/>
                <a:gd name="T42" fmla="*/ 76 w 161"/>
                <a:gd name="T43" fmla="*/ 61 h 113"/>
                <a:gd name="T44" fmla="*/ 66 w 161"/>
                <a:gd name="T45" fmla="*/ 68 h 113"/>
                <a:gd name="T46" fmla="*/ 54 w 161"/>
                <a:gd name="T47" fmla="*/ 75 h 113"/>
                <a:gd name="T48" fmla="*/ 44 w 161"/>
                <a:gd name="T49" fmla="*/ 82 h 113"/>
                <a:gd name="T50" fmla="*/ 32 w 161"/>
                <a:gd name="T51" fmla="*/ 89 h 113"/>
                <a:gd name="T52" fmla="*/ 22 w 161"/>
                <a:gd name="T53" fmla="*/ 96 h 113"/>
                <a:gd name="T54" fmla="*/ 10 w 161"/>
                <a:gd name="T55" fmla="*/ 103 h 113"/>
                <a:gd name="T56" fmla="*/ 0 w 161"/>
                <a:gd name="T57" fmla="*/ 110 h 113"/>
                <a:gd name="T58" fmla="*/ 0 w 161"/>
                <a:gd name="T59" fmla="*/ 111 h 113"/>
                <a:gd name="T60" fmla="*/ 0 w 161"/>
                <a:gd name="T61" fmla="*/ 112 h 113"/>
                <a:gd name="T62" fmla="*/ 0 w 161"/>
                <a:gd name="T63" fmla="*/ 113 h 113"/>
                <a:gd name="T64" fmla="*/ 1 w 161"/>
                <a:gd name="T65" fmla="*/ 113 h 113"/>
                <a:gd name="T66" fmla="*/ 1 w 161"/>
                <a:gd name="T6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13">
                  <a:moveTo>
                    <a:pt x="1" y="113"/>
                  </a:moveTo>
                  <a:lnTo>
                    <a:pt x="22" y="100"/>
                  </a:lnTo>
                  <a:lnTo>
                    <a:pt x="43" y="88"/>
                  </a:lnTo>
                  <a:lnTo>
                    <a:pt x="63" y="76"/>
                  </a:lnTo>
                  <a:lnTo>
                    <a:pt x="84" y="64"/>
                  </a:lnTo>
                  <a:lnTo>
                    <a:pt x="104" y="52"/>
                  </a:lnTo>
                  <a:lnTo>
                    <a:pt x="124" y="38"/>
                  </a:lnTo>
                  <a:lnTo>
                    <a:pt x="143" y="24"/>
                  </a:lnTo>
                  <a:lnTo>
                    <a:pt x="161" y="8"/>
                  </a:lnTo>
                  <a:lnTo>
                    <a:pt x="161" y="6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159" y="0"/>
                  </a:lnTo>
                  <a:lnTo>
                    <a:pt x="150" y="7"/>
                  </a:lnTo>
                  <a:lnTo>
                    <a:pt x="141" y="14"/>
                  </a:lnTo>
                  <a:lnTo>
                    <a:pt x="131" y="21"/>
                  </a:lnTo>
                  <a:lnTo>
                    <a:pt x="123" y="28"/>
                  </a:lnTo>
                  <a:lnTo>
                    <a:pt x="114" y="35"/>
                  </a:lnTo>
                  <a:lnTo>
                    <a:pt x="105" y="42"/>
                  </a:lnTo>
                  <a:lnTo>
                    <a:pt x="96" y="47"/>
                  </a:lnTo>
                  <a:lnTo>
                    <a:pt x="86" y="54"/>
                  </a:lnTo>
                  <a:lnTo>
                    <a:pt x="76" y="61"/>
                  </a:lnTo>
                  <a:lnTo>
                    <a:pt x="66" y="68"/>
                  </a:lnTo>
                  <a:lnTo>
                    <a:pt x="54" y="75"/>
                  </a:lnTo>
                  <a:lnTo>
                    <a:pt x="44" y="82"/>
                  </a:lnTo>
                  <a:lnTo>
                    <a:pt x="32" y="89"/>
                  </a:lnTo>
                  <a:lnTo>
                    <a:pt x="22" y="96"/>
                  </a:lnTo>
                  <a:lnTo>
                    <a:pt x="10" y="103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66" y="2089"/>
              <a:ext cx="160" cy="565"/>
            </a:xfrm>
            <a:custGeom>
              <a:avLst/>
              <a:gdLst>
                <a:gd name="T0" fmla="*/ 18 w 319"/>
                <a:gd name="T1" fmla="*/ 78 h 1131"/>
                <a:gd name="T2" fmla="*/ 55 w 319"/>
                <a:gd name="T3" fmla="*/ 226 h 1131"/>
                <a:gd name="T4" fmla="*/ 91 w 319"/>
                <a:gd name="T5" fmla="*/ 375 h 1131"/>
                <a:gd name="T6" fmla="*/ 127 w 319"/>
                <a:gd name="T7" fmla="*/ 524 h 1131"/>
                <a:gd name="T8" fmla="*/ 154 w 319"/>
                <a:gd name="T9" fmla="*/ 635 h 1131"/>
                <a:gd name="T10" fmla="*/ 173 w 319"/>
                <a:gd name="T11" fmla="*/ 708 h 1131"/>
                <a:gd name="T12" fmla="*/ 191 w 319"/>
                <a:gd name="T13" fmla="*/ 782 h 1131"/>
                <a:gd name="T14" fmla="*/ 210 w 319"/>
                <a:gd name="T15" fmla="*/ 854 h 1131"/>
                <a:gd name="T16" fmla="*/ 224 w 319"/>
                <a:gd name="T17" fmla="*/ 908 h 1131"/>
                <a:gd name="T18" fmla="*/ 232 w 319"/>
                <a:gd name="T19" fmla="*/ 944 h 1131"/>
                <a:gd name="T20" fmla="*/ 240 w 319"/>
                <a:gd name="T21" fmla="*/ 979 h 1131"/>
                <a:gd name="T22" fmla="*/ 249 w 319"/>
                <a:gd name="T23" fmla="*/ 1014 h 1131"/>
                <a:gd name="T24" fmla="*/ 258 w 319"/>
                <a:gd name="T25" fmla="*/ 1044 h 1131"/>
                <a:gd name="T26" fmla="*/ 265 w 319"/>
                <a:gd name="T27" fmla="*/ 1071 h 1131"/>
                <a:gd name="T28" fmla="*/ 273 w 319"/>
                <a:gd name="T29" fmla="*/ 1097 h 1131"/>
                <a:gd name="T30" fmla="*/ 285 w 319"/>
                <a:gd name="T31" fmla="*/ 1120 h 1131"/>
                <a:gd name="T32" fmla="*/ 302 w 319"/>
                <a:gd name="T33" fmla="*/ 1131 h 1131"/>
                <a:gd name="T34" fmla="*/ 319 w 319"/>
                <a:gd name="T35" fmla="*/ 1119 h 1131"/>
                <a:gd name="T36" fmla="*/ 311 w 319"/>
                <a:gd name="T37" fmla="*/ 1101 h 1131"/>
                <a:gd name="T38" fmla="*/ 300 w 319"/>
                <a:gd name="T39" fmla="*/ 1073 h 1131"/>
                <a:gd name="T40" fmla="*/ 290 w 319"/>
                <a:gd name="T41" fmla="*/ 1042 h 1131"/>
                <a:gd name="T42" fmla="*/ 283 w 319"/>
                <a:gd name="T43" fmla="*/ 1012 h 1131"/>
                <a:gd name="T44" fmla="*/ 275 w 319"/>
                <a:gd name="T45" fmla="*/ 981 h 1131"/>
                <a:gd name="T46" fmla="*/ 266 w 319"/>
                <a:gd name="T47" fmla="*/ 946 h 1131"/>
                <a:gd name="T48" fmla="*/ 257 w 319"/>
                <a:gd name="T49" fmla="*/ 912 h 1131"/>
                <a:gd name="T50" fmla="*/ 248 w 319"/>
                <a:gd name="T51" fmla="*/ 877 h 1131"/>
                <a:gd name="T52" fmla="*/ 233 w 319"/>
                <a:gd name="T53" fmla="*/ 823 h 1131"/>
                <a:gd name="T54" fmla="*/ 213 w 319"/>
                <a:gd name="T55" fmla="*/ 751 h 1131"/>
                <a:gd name="T56" fmla="*/ 195 w 319"/>
                <a:gd name="T57" fmla="*/ 678 h 1131"/>
                <a:gd name="T58" fmla="*/ 175 w 319"/>
                <a:gd name="T59" fmla="*/ 605 h 1131"/>
                <a:gd name="T60" fmla="*/ 145 w 319"/>
                <a:gd name="T61" fmla="*/ 498 h 1131"/>
                <a:gd name="T62" fmla="*/ 107 w 319"/>
                <a:gd name="T63" fmla="*/ 355 h 1131"/>
                <a:gd name="T64" fmla="*/ 67 w 319"/>
                <a:gd name="T65" fmla="*/ 214 h 1131"/>
                <a:gd name="T66" fmla="*/ 26 w 319"/>
                <a:gd name="T67" fmla="*/ 72 h 1131"/>
                <a:gd name="T68" fmla="*/ 3 w 319"/>
                <a:gd name="T69" fmla="*/ 0 h 1131"/>
                <a:gd name="T70" fmla="*/ 0 w 319"/>
                <a:gd name="T71" fmla="*/ 1 h 1131"/>
                <a:gd name="T72" fmla="*/ 0 w 319"/>
                <a:gd name="T73" fmla="*/ 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" h="1131">
                  <a:moveTo>
                    <a:pt x="0" y="3"/>
                  </a:moveTo>
                  <a:lnTo>
                    <a:pt x="18" y="78"/>
                  </a:lnTo>
                  <a:lnTo>
                    <a:pt x="37" y="151"/>
                  </a:lnTo>
                  <a:lnTo>
                    <a:pt x="55" y="226"/>
                  </a:lnTo>
                  <a:lnTo>
                    <a:pt x="73" y="300"/>
                  </a:lnTo>
                  <a:lnTo>
                    <a:pt x="91" y="375"/>
                  </a:lnTo>
                  <a:lnTo>
                    <a:pt x="109" y="450"/>
                  </a:lnTo>
                  <a:lnTo>
                    <a:pt x="127" y="524"/>
                  </a:lnTo>
                  <a:lnTo>
                    <a:pt x="145" y="598"/>
                  </a:lnTo>
                  <a:lnTo>
                    <a:pt x="154" y="635"/>
                  </a:lnTo>
                  <a:lnTo>
                    <a:pt x="164" y="672"/>
                  </a:lnTo>
                  <a:lnTo>
                    <a:pt x="173" y="708"/>
                  </a:lnTo>
                  <a:lnTo>
                    <a:pt x="182" y="745"/>
                  </a:lnTo>
                  <a:lnTo>
                    <a:pt x="191" y="782"/>
                  </a:lnTo>
                  <a:lnTo>
                    <a:pt x="200" y="817"/>
                  </a:lnTo>
                  <a:lnTo>
                    <a:pt x="210" y="854"/>
                  </a:lnTo>
                  <a:lnTo>
                    <a:pt x="219" y="891"/>
                  </a:lnTo>
                  <a:lnTo>
                    <a:pt x="224" y="908"/>
                  </a:lnTo>
                  <a:lnTo>
                    <a:pt x="227" y="926"/>
                  </a:lnTo>
                  <a:lnTo>
                    <a:pt x="232" y="944"/>
                  </a:lnTo>
                  <a:lnTo>
                    <a:pt x="235" y="961"/>
                  </a:lnTo>
                  <a:lnTo>
                    <a:pt x="240" y="979"/>
                  </a:lnTo>
                  <a:lnTo>
                    <a:pt x="244" y="997"/>
                  </a:lnTo>
                  <a:lnTo>
                    <a:pt x="249" y="1014"/>
                  </a:lnTo>
                  <a:lnTo>
                    <a:pt x="255" y="1032"/>
                  </a:lnTo>
                  <a:lnTo>
                    <a:pt x="258" y="1044"/>
                  </a:lnTo>
                  <a:lnTo>
                    <a:pt x="262" y="1057"/>
                  </a:lnTo>
                  <a:lnTo>
                    <a:pt x="265" y="1071"/>
                  </a:lnTo>
                  <a:lnTo>
                    <a:pt x="268" y="1084"/>
                  </a:lnTo>
                  <a:lnTo>
                    <a:pt x="273" y="1097"/>
                  </a:lnTo>
                  <a:lnTo>
                    <a:pt x="278" y="1109"/>
                  </a:lnTo>
                  <a:lnTo>
                    <a:pt x="285" y="1120"/>
                  </a:lnTo>
                  <a:lnTo>
                    <a:pt x="294" y="1130"/>
                  </a:lnTo>
                  <a:lnTo>
                    <a:pt x="302" y="1131"/>
                  </a:lnTo>
                  <a:lnTo>
                    <a:pt x="312" y="1126"/>
                  </a:lnTo>
                  <a:lnTo>
                    <a:pt x="319" y="1119"/>
                  </a:lnTo>
                  <a:lnTo>
                    <a:pt x="319" y="1112"/>
                  </a:lnTo>
                  <a:lnTo>
                    <a:pt x="311" y="1101"/>
                  </a:lnTo>
                  <a:lnTo>
                    <a:pt x="305" y="1087"/>
                  </a:lnTo>
                  <a:lnTo>
                    <a:pt x="300" y="1073"/>
                  </a:lnTo>
                  <a:lnTo>
                    <a:pt x="295" y="1058"/>
                  </a:lnTo>
                  <a:lnTo>
                    <a:pt x="290" y="1042"/>
                  </a:lnTo>
                  <a:lnTo>
                    <a:pt x="287" y="1027"/>
                  </a:lnTo>
                  <a:lnTo>
                    <a:pt x="283" y="1012"/>
                  </a:lnTo>
                  <a:lnTo>
                    <a:pt x="280" y="998"/>
                  </a:lnTo>
                  <a:lnTo>
                    <a:pt x="275" y="981"/>
                  </a:lnTo>
                  <a:lnTo>
                    <a:pt x="271" y="964"/>
                  </a:lnTo>
                  <a:lnTo>
                    <a:pt x="266" y="946"/>
                  </a:lnTo>
                  <a:lnTo>
                    <a:pt x="262" y="929"/>
                  </a:lnTo>
                  <a:lnTo>
                    <a:pt x="257" y="912"/>
                  </a:lnTo>
                  <a:lnTo>
                    <a:pt x="252" y="895"/>
                  </a:lnTo>
                  <a:lnTo>
                    <a:pt x="248" y="877"/>
                  </a:lnTo>
                  <a:lnTo>
                    <a:pt x="243" y="860"/>
                  </a:lnTo>
                  <a:lnTo>
                    <a:pt x="233" y="823"/>
                  </a:lnTo>
                  <a:lnTo>
                    <a:pt x="224" y="787"/>
                  </a:lnTo>
                  <a:lnTo>
                    <a:pt x="213" y="751"/>
                  </a:lnTo>
                  <a:lnTo>
                    <a:pt x="204" y="715"/>
                  </a:lnTo>
                  <a:lnTo>
                    <a:pt x="195" y="678"/>
                  </a:lnTo>
                  <a:lnTo>
                    <a:pt x="184" y="642"/>
                  </a:lnTo>
                  <a:lnTo>
                    <a:pt x="175" y="605"/>
                  </a:lnTo>
                  <a:lnTo>
                    <a:pt x="165" y="570"/>
                  </a:lnTo>
                  <a:lnTo>
                    <a:pt x="145" y="498"/>
                  </a:lnTo>
                  <a:lnTo>
                    <a:pt x="127" y="427"/>
                  </a:lnTo>
                  <a:lnTo>
                    <a:pt x="107" y="355"/>
                  </a:lnTo>
                  <a:lnTo>
                    <a:pt x="88" y="285"/>
                  </a:lnTo>
                  <a:lnTo>
                    <a:pt x="67" y="214"/>
                  </a:lnTo>
                  <a:lnTo>
                    <a:pt x="47" y="142"/>
                  </a:lnTo>
                  <a:lnTo>
                    <a:pt x="26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59" y="2714"/>
              <a:ext cx="194" cy="241"/>
            </a:xfrm>
            <a:custGeom>
              <a:avLst/>
              <a:gdLst>
                <a:gd name="T0" fmla="*/ 14 w 388"/>
                <a:gd name="T1" fmla="*/ 420 h 480"/>
                <a:gd name="T2" fmla="*/ 39 w 388"/>
                <a:gd name="T3" fmla="*/ 435 h 480"/>
                <a:gd name="T4" fmla="*/ 67 w 388"/>
                <a:gd name="T5" fmla="*/ 448 h 480"/>
                <a:gd name="T6" fmla="*/ 94 w 388"/>
                <a:gd name="T7" fmla="*/ 460 h 480"/>
                <a:gd name="T8" fmla="*/ 124 w 388"/>
                <a:gd name="T9" fmla="*/ 469 h 480"/>
                <a:gd name="T10" fmla="*/ 153 w 388"/>
                <a:gd name="T11" fmla="*/ 475 h 480"/>
                <a:gd name="T12" fmla="*/ 183 w 388"/>
                <a:gd name="T13" fmla="*/ 479 h 480"/>
                <a:gd name="T14" fmla="*/ 213 w 388"/>
                <a:gd name="T15" fmla="*/ 480 h 480"/>
                <a:gd name="T16" fmla="*/ 256 w 388"/>
                <a:gd name="T17" fmla="*/ 473 h 480"/>
                <a:gd name="T18" fmla="*/ 289 w 388"/>
                <a:gd name="T19" fmla="*/ 446 h 480"/>
                <a:gd name="T20" fmla="*/ 294 w 388"/>
                <a:gd name="T21" fmla="*/ 404 h 480"/>
                <a:gd name="T22" fmla="*/ 278 w 388"/>
                <a:gd name="T23" fmla="*/ 359 h 480"/>
                <a:gd name="T24" fmla="*/ 251 w 388"/>
                <a:gd name="T25" fmla="*/ 325 h 480"/>
                <a:gd name="T26" fmla="*/ 225 w 388"/>
                <a:gd name="T27" fmla="*/ 296 h 480"/>
                <a:gd name="T28" fmla="*/ 198 w 388"/>
                <a:gd name="T29" fmla="*/ 268 h 480"/>
                <a:gd name="T30" fmla="*/ 169 w 388"/>
                <a:gd name="T31" fmla="*/ 243 h 480"/>
                <a:gd name="T32" fmla="*/ 138 w 388"/>
                <a:gd name="T33" fmla="*/ 215 h 480"/>
                <a:gd name="T34" fmla="*/ 103 w 388"/>
                <a:gd name="T35" fmla="*/ 181 h 480"/>
                <a:gd name="T36" fmla="*/ 71 w 388"/>
                <a:gd name="T37" fmla="*/ 140 h 480"/>
                <a:gd name="T38" fmla="*/ 58 w 388"/>
                <a:gd name="T39" fmla="*/ 97 h 480"/>
                <a:gd name="T40" fmla="*/ 69 w 388"/>
                <a:gd name="T41" fmla="*/ 57 h 480"/>
                <a:gd name="T42" fmla="*/ 106 w 388"/>
                <a:gd name="T43" fmla="*/ 36 h 480"/>
                <a:gd name="T44" fmla="*/ 154 w 388"/>
                <a:gd name="T45" fmla="*/ 26 h 480"/>
                <a:gd name="T46" fmla="*/ 202 w 388"/>
                <a:gd name="T47" fmla="*/ 26 h 480"/>
                <a:gd name="T48" fmla="*/ 240 w 388"/>
                <a:gd name="T49" fmla="*/ 28 h 480"/>
                <a:gd name="T50" fmla="*/ 281 w 388"/>
                <a:gd name="T51" fmla="*/ 30 h 480"/>
                <a:gd name="T52" fmla="*/ 323 w 388"/>
                <a:gd name="T53" fmla="*/ 33 h 480"/>
                <a:gd name="T54" fmla="*/ 364 w 388"/>
                <a:gd name="T55" fmla="*/ 32 h 480"/>
                <a:gd name="T56" fmla="*/ 388 w 388"/>
                <a:gd name="T57" fmla="*/ 25 h 480"/>
                <a:gd name="T58" fmla="*/ 379 w 388"/>
                <a:gd name="T59" fmla="*/ 13 h 480"/>
                <a:gd name="T60" fmla="*/ 356 w 388"/>
                <a:gd name="T61" fmla="*/ 7 h 480"/>
                <a:gd name="T62" fmla="*/ 305 w 388"/>
                <a:gd name="T63" fmla="*/ 2 h 480"/>
                <a:gd name="T64" fmla="*/ 242 w 388"/>
                <a:gd name="T65" fmla="*/ 0 h 480"/>
                <a:gd name="T66" fmla="*/ 175 w 388"/>
                <a:gd name="T67" fmla="*/ 3 h 480"/>
                <a:gd name="T68" fmla="*/ 113 w 388"/>
                <a:gd name="T69" fmla="*/ 14 h 480"/>
                <a:gd name="T70" fmla="*/ 66 w 388"/>
                <a:gd name="T71" fmla="*/ 34 h 480"/>
                <a:gd name="T72" fmla="*/ 40 w 388"/>
                <a:gd name="T73" fmla="*/ 68 h 480"/>
                <a:gd name="T74" fmla="*/ 46 w 388"/>
                <a:gd name="T75" fmla="*/ 115 h 480"/>
                <a:gd name="T76" fmla="*/ 76 w 388"/>
                <a:gd name="T77" fmla="*/ 160 h 480"/>
                <a:gd name="T78" fmla="*/ 101 w 388"/>
                <a:gd name="T79" fmla="*/ 188 h 480"/>
                <a:gd name="T80" fmla="*/ 129 w 388"/>
                <a:gd name="T81" fmla="*/ 214 h 480"/>
                <a:gd name="T82" fmla="*/ 157 w 388"/>
                <a:gd name="T83" fmla="*/ 240 h 480"/>
                <a:gd name="T84" fmla="*/ 185 w 388"/>
                <a:gd name="T85" fmla="*/ 265 h 480"/>
                <a:gd name="T86" fmla="*/ 213 w 388"/>
                <a:gd name="T87" fmla="*/ 291 h 480"/>
                <a:gd name="T88" fmla="*/ 239 w 388"/>
                <a:gd name="T89" fmla="*/ 318 h 480"/>
                <a:gd name="T90" fmla="*/ 262 w 388"/>
                <a:gd name="T91" fmla="*/ 347 h 480"/>
                <a:gd name="T92" fmla="*/ 285 w 388"/>
                <a:gd name="T93" fmla="*/ 391 h 480"/>
                <a:gd name="T94" fmla="*/ 281 w 388"/>
                <a:gd name="T95" fmla="*/ 433 h 480"/>
                <a:gd name="T96" fmla="*/ 251 w 388"/>
                <a:gd name="T97" fmla="*/ 460 h 480"/>
                <a:gd name="T98" fmla="*/ 204 w 388"/>
                <a:gd name="T99" fmla="*/ 471 h 480"/>
                <a:gd name="T100" fmla="*/ 156 w 388"/>
                <a:gd name="T101" fmla="*/ 469 h 480"/>
                <a:gd name="T102" fmla="*/ 109 w 388"/>
                <a:gd name="T103" fmla="*/ 458 h 480"/>
                <a:gd name="T104" fmla="*/ 63 w 388"/>
                <a:gd name="T105" fmla="*/ 444 h 480"/>
                <a:gd name="T106" fmla="*/ 21 w 388"/>
                <a:gd name="T107" fmla="*/ 423 h 480"/>
                <a:gd name="T108" fmla="*/ 0 w 388"/>
                <a:gd name="T109" fmla="*/ 409 h 480"/>
                <a:gd name="T110" fmla="*/ 0 w 388"/>
                <a:gd name="T111" fmla="*/ 411 h 480"/>
                <a:gd name="T112" fmla="*/ 1 w 388"/>
                <a:gd name="T113" fmla="*/ 4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480">
                  <a:moveTo>
                    <a:pt x="1" y="412"/>
                  </a:moveTo>
                  <a:lnTo>
                    <a:pt x="14" y="420"/>
                  </a:lnTo>
                  <a:lnTo>
                    <a:pt x="26" y="429"/>
                  </a:lnTo>
                  <a:lnTo>
                    <a:pt x="39" y="435"/>
                  </a:lnTo>
                  <a:lnTo>
                    <a:pt x="53" y="442"/>
                  </a:lnTo>
                  <a:lnTo>
                    <a:pt x="67" y="448"/>
                  </a:lnTo>
                  <a:lnTo>
                    <a:pt x="81" y="454"/>
                  </a:lnTo>
                  <a:lnTo>
                    <a:pt x="94" y="460"/>
                  </a:lnTo>
                  <a:lnTo>
                    <a:pt x="109" y="464"/>
                  </a:lnTo>
                  <a:lnTo>
                    <a:pt x="124" y="469"/>
                  </a:lnTo>
                  <a:lnTo>
                    <a:pt x="138" y="472"/>
                  </a:lnTo>
                  <a:lnTo>
                    <a:pt x="153" y="475"/>
                  </a:lnTo>
                  <a:lnTo>
                    <a:pt x="168" y="477"/>
                  </a:lnTo>
                  <a:lnTo>
                    <a:pt x="183" y="479"/>
                  </a:lnTo>
                  <a:lnTo>
                    <a:pt x="198" y="480"/>
                  </a:lnTo>
                  <a:lnTo>
                    <a:pt x="213" y="480"/>
                  </a:lnTo>
                  <a:lnTo>
                    <a:pt x="227" y="479"/>
                  </a:lnTo>
                  <a:lnTo>
                    <a:pt x="256" y="473"/>
                  </a:lnTo>
                  <a:lnTo>
                    <a:pt x="277" y="462"/>
                  </a:lnTo>
                  <a:lnTo>
                    <a:pt x="289" y="446"/>
                  </a:lnTo>
                  <a:lnTo>
                    <a:pt x="295" y="426"/>
                  </a:lnTo>
                  <a:lnTo>
                    <a:pt x="294" y="404"/>
                  </a:lnTo>
                  <a:lnTo>
                    <a:pt x="288" y="382"/>
                  </a:lnTo>
                  <a:lnTo>
                    <a:pt x="278" y="359"/>
                  </a:lnTo>
                  <a:lnTo>
                    <a:pt x="263" y="339"/>
                  </a:lnTo>
                  <a:lnTo>
                    <a:pt x="251" y="325"/>
                  </a:lnTo>
                  <a:lnTo>
                    <a:pt x="239" y="310"/>
                  </a:lnTo>
                  <a:lnTo>
                    <a:pt x="225" y="296"/>
                  </a:lnTo>
                  <a:lnTo>
                    <a:pt x="212" y="282"/>
                  </a:lnTo>
                  <a:lnTo>
                    <a:pt x="198" y="268"/>
                  </a:lnTo>
                  <a:lnTo>
                    <a:pt x="184" y="256"/>
                  </a:lnTo>
                  <a:lnTo>
                    <a:pt x="169" y="243"/>
                  </a:lnTo>
                  <a:lnTo>
                    <a:pt x="156" y="230"/>
                  </a:lnTo>
                  <a:lnTo>
                    <a:pt x="138" y="215"/>
                  </a:lnTo>
                  <a:lnTo>
                    <a:pt x="121" y="199"/>
                  </a:lnTo>
                  <a:lnTo>
                    <a:pt x="103" y="181"/>
                  </a:lnTo>
                  <a:lnTo>
                    <a:pt x="85" y="161"/>
                  </a:lnTo>
                  <a:lnTo>
                    <a:pt x="71" y="140"/>
                  </a:lnTo>
                  <a:lnTo>
                    <a:pt x="62" y="120"/>
                  </a:lnTo>
                  <a:lnTo>
                    <a:pt x="58" y="97"/>
                  </a:lnTo>
                  <a:lnTo>
                    <a:pt x="60" y="75"/>
                  </a:lnTo>
                  <a:lnTo>
                    <a:pt x="69" y="57"/>
                  </a:lnTo>
                  <a:lnTo>
                    <a:pt x="85" y="44"/>
                  </a:lnTo>
                  <a:lnTo>
                    <a:pt x="106" y="36"/>
                  </a:lnTo>
                  <a:lnTo>
                    <a:pt x="130" y="30"/>
                  </a:lnTo>
                  <a:lnTo>
                    <a:pt x="154" y="26"/>
                  </a:lnTo>
                  <a:lnTo>
                    <a:pt x="180" y="26"/>
                  </a:lnTo>
                  <a:lnTo>
                    <a:pt x="202" y="26"/>
                  </a:lnTo>
                  <a:lnTo>
                    <a:pt x="219" y="26"/>
                  </a:lnTo>
                  <a:lnTo>
                    <a:pt x="240" y="28"/>
                  </a:lnTo>
                  <a:lnTo>
                    <a:pt x="260" y="29"/>
                  </a:lnTo>
                  <a:lnTo>
                    <a:pt x="281" y="30"/>
                  </a:lnTo>
                  <a:lnTo>
                    <a:pt x="302" y="32"/>
                  </a:lnTo>
                  <a:lnTo>
                    <a:pt x="323" y="33"/>
                  </a:lnTo>
                  <a:lnTo>
                    <a:pt x="343" y="33"/>
                  </a:lnTo>
                  <a:lnTo>
                    <a:pt x="364" y="32"/>
                  </a:lnTo>
                  <a:lnTo>
                    <a:pt x="385" y="29"/>
                  </a:lnTo>
                  <a:lnTo>
                    <a:pt x="388" y="25"/>
                  </a:lnTo>
                  <a:lnTo>
                    <a:pt x="385" y="18"/>
                  </a:lnTo>
                  <a:lnTo>
                    <a:pt x="379" y="13"/>
                  </a:lnTo>
                  <a:lnTo>
                    <a:pt x="375" y="9"/>
                  </a:lnTo>
                  <a:lnTo>
                    <a:pt x="356" y="7"/>
                  </a:lnTo>
                  <a:lnTo>
                    <a:pt x="333" y="4"/>
                  </a:lnTo>
                  <a:lnTo>
                    <a:pt x="305" y="2"/>
                  </a:lnTo>
                  <a:lnTo>
                    <a:pt x="275" y="0"/>
                  </a:lnTo>
                  <a:lnTo>
                    <a:pt x="242" y="0"/>
                  </a:lnTo>
                  <a:lnTo>
                    <a:pt x="209" y="1"/>
                  </a:lnTo>
                  <a:lnTo>
                    <a:pt x="175" y="3"/>
                  </a:lnTo>
                  <a:lnTo>
                    <a:pt x="143" y="8"/>
                  </a:lnTo>
                  <a:lnTo>
                    <a:pt x="113" y="14"/>
                  </a:lnTo>
                  <a:lnTo>
                    <a:pt x="86" y="23"/>
                  </a:lnTo>
                  <a:lnTo>
                    <a:pt x="66" y="34"/>
                  </a:lnTo>
                  <a:lnTo>
                    <a:pt x="49" y="49"/>
                  </a:lnTo>
                  <a:lnTo>
                    <a:pt x="40" y="68"/>
                  </a:lnTo>
                  <a:lnTo>
                    <a:pt x="39" y="90"/>
                  </a:lnTo>
                  <a:lnTo>
                    <a:pt x="46" y="115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9" y="174"/>
                  </a:lnTo>
                  <a:lnTo>
                    <a:pt x="101" y="188"/>
                  </a:lnTo>
                  <a:lnTo>
                    <a:pt x="115" y="202"/>
                  </a:lnTo>
                  <a:lnTo>
                    <a:pt x="129" y="214"/>
                  </a:lnTo>
                  <a:lnTo>
                    <a:pt x="143" y="227"/>
                  </a:lnTo>
                  <a:lnTo>
                    <a:pt x="157" y="240"/>
                  </a:lnTo>
                  <a:lnTo>
                    <a:pt x="172" y="252"/>
                  </a:lnTo>
                  <a:lnTo>
                    <a:pt x="185" y="265"/>
                  </a:lnTo>
                  <a:lnTo>
                    <a:pt x="199" y="278"/>
                  </a:lnTo>
                  <a:lnTo>
                    <a:pt x="213" y="291"/>
                  </a:lnTo>
                  <a:lnTo>
                    <a:pt x="226" y="304"/>
                  </a:lnTo>
                  <a:lnTo>
                    <a:pt x="239" y="318"/>
                  </a:lnTo>
                  <a:lnTo>
                    <a:pt x="250" y="333"/>
                  </a:lnTo>
                  <a:lnTo>
                    <a:pt x="262" y="347"/>
                  </a:lnTo>
                  <a:lnTo>
                    <a:pt x="272" y="363"/>
                  </a:lnTo>
                  <a:lnTo>
                    <a:pt x="285" y="391"/>
                  </a:lnTo>
                  <a:lnTo>
                    <a:pt x="287" y="414"/>
                  </a:lnTo>
                  <a:lnTo>
                    <a:pt x="281" y="433"/>
                  </a:lnTo>
                  <a:lnTo>
                    <a:pt x="268" y="448"/>
                  </a:lnTo>
                  <a:lnTo>
                    <a:pt x="251" y="460"/>
                  </a:lnTo>
                  <a:lnTo>
                    <a:pt x="228" y="468"/>
                  </a:lnTo>
                  <a:lnTo>
                    <a:pt x="204" y="471"/>
                  </a:lnTo>
                  <a:lnTo>
                    <a:pt x="179" y="471"/>
                  </a:lnTo>
                  <a:lnTo>
                    <a:pt x="156" y="469"/>
                  </a:lnTo>
                  <a:lnTo>
                    <a:pt x="132" y="464"/>
                  </a:lnTo>
                  <a:lnTo>
                    <a:pt x="109" y="458"/>
                  </a:lnTo>
                  <a:lnTo>
                    <a:pt x="86" y="452"/>
                  </a:lnTo>
                  <a:lnTo>
                    <a:pt x="63" y="444"/>
                  </a:lnTo>
                  <a:lnTo>
                    <a:pt x="41" y="433"/>
                  </a:lnTo>
                  <a:lnTo>
                    <a:pt x="21" y="423"/>
                  </a:lnTo>
                  <a:lnTo>
                    <a:pt x="1" y="410"/>
                  </a:lnTo>
                  <a:lnTo>
                    <a:pt x="0" y="409"/>
                  </a:lnTo>
                  <a:lnTo>
                    <a:pt x="0" y="410"/>
                  </a:lnTo>
                  <a:lnTo>
                    <a:pt x="0" y="41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64" y="2086"/>
              <a:ext cx="90" cy="475"/>
            </a:xfrm>
            <a:custGeom>
              <a:avLst/>
              <a:gdLst>
                <a:gd name="T0" fmla="*/ 29 w 179"/>
                <a:gd name="T1" fmla="*/ 0 h 950"/>
                <a:gd name="T2" fmla="*/ 16 w 179"/>
                <a:gd name="T3" fmla="*/ 2 h 950"/>
                <a:gd name="T4" fmla="*/ 7 w 179"/>
                <a:gd name="T5" fmla="*/ 9 h 950"/>
                <a:gd name="T6" fmla="*/ 2 w 179"/>
                <a:gd name="T7" fmla="*/ 19 h 950"/>
                <a:gd name="T8" fmla="*/ 0 w 179"/>
                <a:gd name="T9" fmla="*/ 32 h 950"/>
                <a:gd name="T10" fmla="*/ 0 w 179"/>
                <a:gd name="T11" fmla="*/ 46 h 950"/>
                <a:gd name="T12" fmla="*/ 1 w 179"/>
                <a:gd name="T13" fmla="*/ 60 h 950"/>
                <a:gd name="T14" fmla="*/ 3 w 179"/>
                <a:gd name="T15" fmla="*/ 73 h 950"/>
                <a:gd name="T16" fmla="*/ 6 w 179"/>
                <a:gd name="T17" fmla="*/ 84 h 950"/>
                <a:gd name="T18" fmla="*/ 11 w 179"/>
                <a:gd name="T19" fmla="*/ 114 h 950"/>
                <a:gd name="T20" fmla="*/ 17 w 179"/>
                <a:gd name="T21" fmla="*/ 144 h 950"/>
                <a:gd name="T22" fmla="*/ 23 w 179"/>
                <a:gd name="T23" fmla="*/ 174 h 950"/>
                <a:gd name="T24" fmla="*/ 29 w 179"/>
                <a:gd name="T25" fmla="*/ 202 h 950"/>
                <a:gd name="T26" fmla="*/ 36 w 179"/>
                <a:gd name="T27" fmla="*/ 232 h 950"/>
                <a:gd name="T28" fmla="*/ 41 w 179"/>
                <a:gd name="T29" fmla="*/ 262 h 950"/>
                <a:gd name="T30" fmla="*/ 47 w 179"/>
                <a:gd name="T31" fmla="*/ 292 h 950"/>
                <a:gd name="T32" fmla="*/ 54 w 179"/>
                <a:gd name="T33" fmla="*/ 322 h 950"/>
                <a:gd name="T34" fmla="*/ 70 w 179"/>
                <a:gd name="T35" fmla="*/ 401 h 950"/>
                <a:gd name="T36" fmla="*/ 86 w 179"/>
                <a:gd name="T37" fmla="*/ 479 h 950"/>
                <a:gd name="T38" fmla="*/ 102 w 179"/>
                <a:gd name="T39" fmla="*/ 557 h 950"/>
                <a:gd name="T40" fmla="*/ 117 w 179"/>
                <a:gd name="T41" fmla="*/ 636 h 950"/>
                <a:gd name="T42" fmla="*/ 132 w 179"/>
                <a:gd name="T43" fmla="*/ 715 h 950"/>
                <a:gd name="T44" fmla="*/ 147 w 179"/>
                <a:gd name="T45" fmla="*/ 794 h 950"/>
                <a:gd name="T46" fmla="*/ 161 w 179"/>
                <a:gd name="T47" fmla="*/ 872 h 950"/>
                <a:gd name="T48" fmla="*/ 175 w 179"/>
                <a:gd name="T49" fmla="*/ 950 h 950"/>
                <a:gd name="T50" fmla="*/ 176 w 179"/>
                <a:gd name="T51" fmla="*/ 950 h 950"/>
                <a:gd name="T52" fmla="*/ 177 w 179"/>
                <a:gd name="T53" fmla="*/ 949 h 950"/>
                <a:gd name="T54" fmla="*/ 179 w 179"/>
                <a:gd name="T55" fmla="*/ 947 h 950"/>
                <a:gd name="T56" fmla="*/ 179 w 179"/>
                <a:gd name="T57" fmla="*/ 946 h 950"/>
                <a:gd name="T58" fmla="*/ 169 w 179"/>
                <a:gd name="T59" fmla="*/ 878 h 950"/>
                <a:gd name="T60" fmla="*/ 159 w 179"/>
                <a:gd name="T61" fmla="*/ 811 h 950"/>
                <a:gd name="T62" fmla="*/ 147 w 179"/>
                <a:gd name="T63" fmla="*/ 743 h 950"/>
                <a:gd name="T64" fmla="*/ 135 w 179"/>
                <a:gd name="T65" fmla="*/ 676 h 950"/>
                <a:gd name="T66" fmla="*/ 122 w 179"/>
                <a:gd name="T67" fmla="*/ 609 h 950"/>
                <a:gd name="T68" fmla="*/ 108 w 179"/>
                <a:gd name="T69" fmla="*/ 544 h 950"/>
                <a:gd name="T70" fmla="*/ 94 w 179"/>
                <a:gd name="T71" fmla="*/ 477 h 950"/>
                <a:gd name="T72" fmla="*/ 81 w 179"/>
                <a:gd name="T73" fmla="*/ 410 h 950"/>
                <a:gd name="T74" fmla="*/ 74 w 179"/>
                <a:gd name="T75" fmla="*/ 378 h 950"/>
                <a:gd name="T76" fmla="*/ 68 w 179"/>
                <a:gd name="T77" fmla="*/ 345 h 950"/>
                <a:gd name="T78" fmla="*/ 61 w 179"/>
                <a:gd name="T79" fmla="*/ 313 h 950"/>
                <a:gd name="T80" fmla="*/ 55 w 179"/>
                <a:gd name="T81" fmla="*/ 281 h 950"/>
                <a:gd name="T82" fmla="*/ 48 w 179"/>
                <a:gd name="T83" fmla="*/ 248 h 950"/>
                <a:gd name="T84" fmla="*/ 41 w 179"/>
                <a:gd name="T85" fmla="*/ 217 h 950"/>
                <a:gd name="T86" fmla="*/ 36 w 179"/>
                <a:gd name="T87" fmla="*/ 185 h 950"/>
                <a:gd name="T88" fmla="*/ 29 w 179"/>
                <a:gd name="T89" fmla="*/ 153 h 950"/>
                <a:gd name="T90" fmla="*/ 25 w 179"/>
                <a:gd name="T91" fmla="*/ 142 h 950"/>
                <a:gd name="T92" fmla="*/ 21 w 179"/>
                <a:gd name="T93" fmla="*/ 123 h 950"/>
                <a:gd name="T94" fmla="*/ 15 w 179"/>
                <a:gd name="T95" fmla="*/ 100 h 950"/>
                <a:gd name="T96" fmla="*/ 10 w 179"/>
                <a:gd name="T97" fmla="*/ 73 h 950"/>
                <a:gd name="T98" fmla="*/ 7 w 179"/>
                <a:gd name="T99" fmla="*/ 48 h 950"/>
                <a:gd name="T100" fmla="*/ 8 w 179"/>
                <a:gd name="T101" fmla="*/ 26 h 950"/>
                <a:gd name="T102" fmla="*/ 14 w 179"/>
                <a:gd name="T103" fmla="*/ 10 h 950"/>
                <a:gd name="T104" fmla="*/ 26 w 179"/>
                <a:gd name="T105" fmla="*/ 3 h 950"/>
                <a:gd name="T106" fmla="*/ 28 w 179"/>
                <a:gd name="T107" fmla="*/ 3 h 950"/>
                <a:gd name="T108" fmla="*/ 29 w 179"/>
                <a:gd name="T109" fmla="*/ 1 h 950"/>
                <a:gd name="T110" fmla="*/ 29 w 179"/>
                <a:gd name="T111" fmla="*/ 0 h 950"/>
                <a:gd name="T112" fmla="*/ 29 w 179"/>
                <a:gd name="T113" fmla="*/ 0 h 950"/>
                <a:gd name="T114" fmla="*/ 29 w 179"/>
                <a:gd name="T115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950">
                  <a:moveTo>
                    <a:pt x="29" y="0"/>
                  </a:moveTo>
                  <a:lnTo>
                    <a:pt x="16" y="2"/>
                  </a:lnTo>
                  <a:lnTo>
                    <a:pt x="7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3"/>
                  </a:lnTo>
                  <a:lnTo>
                    <a:pt x="6" y="84"/>
                  </a:lnTo>
                  <a:lnTo>
                    <a:pt x="11" y="114"/>
                  </a:lnTo>
                  <a:lnTo>
                    <a:pt x="17" y="144"/>
                  </a:lnTo>
                  <a:lnTo>
                    <a:pt x="23" y="174"/>
                  </a:lnTo>
                  <a:lnTo>
                    <a:pt x="29" y="202"/>
                  </a:lnTo>
                  <a:lnTo>
                    <a:pt x="36" y="232"/>
                  </a:lnTo>
                  <a:lnTo>
                    <a:pt x="41" y="262"/>
                  </a:lnTo>
                  <a:lnTo>
                    <a:pt x="47" y="292"/>
                  </a:lnTo>
                  <a:lnTo>
                    <a:pt x="54" y="322"/>
                  </a:lnTo>
                  <a:lnTo>
                    <a:pt x="70" y="401"/>
                  </a:lnTo>
                  <a:lnTo>
                    <a:pt x="86" y="479"/>
                  </a:lnTo>
                  <a:lnTo>
                    <a:pt x="102" y="557"/>
                  </a:lnTo>
                  <a:lnTo>
                    <a:pt x="117" y="636"/>
                  </a:lnTo>
                  <a:lnTo>
                    <a:pt x="132" y="715"/>
                  </a:lnTo>
                  <a:lnTo>
                    <a:pt x="147" y="794"/>
                  </a:lnTo>
                  <a:lnTo>
                    <a:pt x="161" y="872"/>
                  </a:lnTo>
                  <a:lnTo>
                    <a:pt x="175" y="950"/>
                  </a:lnTo>
                  <a:lnTo>
                    <a:pt x="176" y="950"/>
                  </a:lnTo>
                  <a:lnTo>
                    <a:pt x="177" y="949"/>
                  </a:lnTo>
                  <a:lnTo>
                    <a:pt x="179" y="947"/>
                  </a:lnTo>
                  <a:lnTo>
                    <a:pt x="179" y="946"/>
                  </a:lnTo>
                  <a:lnTo>
                    <a:pt x="169" y="878"/>
                  </a:lnTo>
                  <a:lnTo>
                    <a:pt x="159" y="811"/>
                  </a:lnTo>
                  <a:lnTo>
                    <a:pt x="147" y="743"/>
                  </a:lnTo>
                  <a:lnTo>
                    <a:pt x="135" y="676"/>
                  </a:lnTo>
                  <a:lnTo>
                    <a:pt x="122" y="609"/>
                  </a:lnTo>
                  <a:lnTo>
                    <a:pt x="108" y="544"/>
                  </a:lnTo>
                  <a:lnTo>
                    <a:pt x="94" y="477"/>
                  </a:lnTo>
                  <a:lnTo>
                    <a:pt x="81" y="410"/>
                  </a:lnTo>
                  <a:lnTo>
                    <a:pt x="74" y="378"/>
                  </a:lnTo>
                  <a:lnTo>
                    <a:pt x="68" y="345"/>
                  </a:lnTo>
                  <a:lnTo>
                    <a:pt x="61" y="313"/>
                  </a:lnTo>
                  <a:lnTo>
                    <a:pt x="55" y="281"/>
                  </a:lnTo>
                  <a:lnTo>
                    <a:pt x="48" y="248"/>
                  </a:lnTo>
                  <a:lnTo>
                    <a:pt x="41" y="217"/>
                  </a:lnTo>
                  <a:lnTo>
                    <a:pt x="36" y="185"/>
                  </a:lnTo>
                  <a:lnTo>
                    <a:pt x="29" y="153"/>
                  </a:lnTo>
                  <a:lnTo>
                    <a:pt x="25" y="142"/>
                  </a:lnTo>
                  <a:lnTo>
                    <a:pt x="21" y="123"/>
                  </a:lnTo>
                  <a:lnTo>
                    <a:pt x="15" y="100"/>
                  </a:lnTo>
                  <a:lnTo>
                    <a:pt x="10" y="73"/>
                  </a:lnTo>
                  <a:lnTo>
                    <a:pt x="7" y="48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61" y="2100"/>
              <a:ext cx="43" cy="443"/>
            </a:xfrm>
            <a:custGeom>
              <a:avLst/>
              <a:gdLst>
                <a:gd name="T0" fmla="*/ 2 w 86"/>
                <a:gd name="T1" fmla="*/ 19 h 887"/>
                <a:gd name="T2" fmla="*/ 11 w 86"/>
                <a:gd name="T3" fmla="*/ 15 h 887"/>
                <a:gd name="T4" fmla="*/ 22 w 86"/>
                <a:gd name="T5" fmla="*/ 11 h 887"/>
                <a:gd name="T6" fmla="*/ 35 w 86"/>
                <a:gd name="T7" fmla="*/ 8 h 887"/>
                <a:gd name="T8" fmla="*/ 49 w 86"/>
                <a:gd name="T9" fmla="*/ 7 h 887"/>
                <a:gd name="T10" fmla="*/ 61 w 86"/>
                <a:gd name="T11" fmla="*/ 8 h 887"/>
                <a:gd name="T12" fmla="*/ 72 w 86"/>
                <a:gd name="T13" fmla="*/ 13 h 887"/>
                <a:gd name="T14" fmla="*/ 79 w 86"/>
                <a:gd name="T15" fmla="*/ 22 h 887"/>
                <a:gd name="T16" fmla="*/ 82 w 86"/>
                <a:gd name="T17" fmla="*/ 35 h 887"/>
                <a:gd name="T18" fmla="*/ 82 w 86"/>
                <a:gd name="T19" fmla="*/ 41 h 887"/>
                <a:gd name="T20" fmla="*/ 82 w 86"/>
                <a:gd name="T21" fmla="*/ 48 h 887"/>
                <a:gd name="T22" fmla="*/ 82 w 86"/>
                <a:gd name="T23" fmla="*/ 53 h 887"/>
                <a:gd name="T24" fmla="*/ 82 w 86"/>
                <a:gd name="T25" fmla="*/ 60 h 887"/>
                <a:gd name="T26" fmla="*/ 82 w 86"/>
                <a:gd name="T27" fmla="*/ 82 h 887"/>
                <a:gd name="T28" fmla="*/ 82 w 86"/>
                <a:gd name="T29" fmla="*/ 104 h 887"/>
                <a:gd name="T30" fmla="*/ 81 w 86"/>
                <a:gd name="T31" fmla="*/ 126 h 887"/>
                <a:gd name="T32" fmla="*/ 81 w 86"/>
                <a:gd name="T33" fmla="*/ 148 h 887"/>
                <a:gd name="T34" fmla="*/ 79 w 86"/>
                <a:gd name="T35" fmla="*/ 218 h 887"/>
                <a:gd name="T36" fmla="*/ 78 w 86"/>
                <a:gd name="T37" fmla="*/ 288 h 887"/>
                <a:gd name="T38" fmla="*/ 75 w 86"/>
                <a:gd name="T39" fmla="*/ 360 h 887"/>
                <a:gd name="T40" fmla="*/ 73 w 86"/>
                <a:gd name="T41" fmla="*/ 430 h 887"/>
                <a:gd name="T42" fmla="*/ 70 w 86"/>
                <a:gd name="T43" fmla="*/ 543 h 887"/>
                <a:gd name="T44" fmla="*/ 66 w 86"/>
                <a:gd name="T45" fmla="*/ 655 h 887"/>
                <a:gd name="T46" fmla="*/ 61 w 86"/>
                <a:gd name="T47" fmla="*/ 768 h 887"/>
                <a:gd name="T48" fmla="*/ 56 w 86"/>
                <a:gd name="T49" fmla="*/ 881 h 887"/>
                <a:gd name="T50" fmla="*/ 56 w 86"/>
                <a:gd name="T51" fmla="*/ 883 h 887"/>
                <a:gd name="T52" fmla="*/ 58 w 86"/>
                <a:gd name="T53" fmla="*/ 885 h 887"/>
                <a:gd name="T54" fmla="*/ 59 w 86"/>
                <a:gd name="T55" fmla="*/ 887 h 887"/>
                <a:gd name="T56" fmla="*/ 60 w 86"/>
                <a:gd name="T57" fmla="*/ 884 h 887"/>
                <a:gd name="T58" fmla="*/ 71 w 86"/>
                <a:gd name="T59" fmla="*/ 756 h 887"/>
                <a:gd name="T60" fmla="*/ 75 w 86"/>
                <a:gd name="T61" fmla="*/ 626 h 887"/>
                <a:gd name="T62" fmla="*/ 76 w 86"/>
                <a:gd name="T63" fmla="*/ 497 h 887"/>
                <a:gd name="T64" fmla="*/ 79 w 86"/>
                <a:gd name="T65" fmla="*/ 368 h 887"/>
                <a:gd name="T66" fmla="*/ 81 w 86"/>
                <a:gd name="T67" fmla="*/ 298 h 887"/>
                <a:gd name="T68" fmla="*/ 83 w 86"/>
                <a:gd name="T69" fmla="*/ 227 h 887"/>
                <a:gd name="T70" fmla="*/ 85 w 86"/>
                <a:gd name="T71" fmla="*/ 158 h 887"/>
                <a:gd name="T72" fmla="*/ 86 w 86"/>
                <a:gd name="T73" fmla="*/ 88 h 887"/>
                <a:gd name="T74" fmla="*/ 86 w 86"/>
                <a:gd name="T75" fmla="*/ 73 h 887"/>
                <a:gd name="T76" fmla="*/ 86 w 86"/>
                <a:gd name="T77" fmla="*/ 58 h 887"/>
                <a:gd name="T78" fmla="*/ 86 w 86"/>
                <a:gd name="T79" fmla="*/ 44 h 887"/>
                <a:gd name="T80" fmla="*/ 86 w 86"/>
                <a:gd name="T81" fmla="*/ 29 h 887"/>
                <a:gd name="T82" fmla="*/ 82 w 86"/>
                <a:gd name="T83" fmla="*/ 17 h 887"/>
                <a:gd name="T84" fmla="*/ 74 w 86"/>
                <a:gd name="T85" fmla="*/ 7 h 887"/>
                <a:gd name="T86" fmla="*/ 64 w 86"/>
                <a:gd name="T87" fmla="*/ 3 h 887"/>
                <a:gd name="T88" fmla="*/ 50 w 86"/>
                <a:gd name="T89" fmla="*/ 0 h 887"/>
                <a:gd name="T90" fmla="*/ 36 w 86"/>
                <a:gd name="T91" fmla="*/ 2 h 887"/>
                <a:gd name="T92" fmla="*/ 23 w 86"/>
                <a:gd name="T93" fmla="*/ 5 h 887"/>
                <a:gd name="T94" fmla="*/ 11 w 86"/>
                <a:gd name="T95" fmla="*/ 10 h 887"/>
                <a:gd name="T96" fmla="*/ 0 w 86"/>
                <a:gd name="T97" fmla="*/ 14 h 887"/>
                <a:gd name="T98" fmla="*/ 0 w 86"/>
                <a:gd name="T99" fmla="*/ 15 h 887"/>
                <a:gd name="T100" fmla="*/ 0 w 86"/>
                <a:gd name="T101" fmla="*/ 17 h 887"/>
                <a:gd name="T102" fmla="*/ 0 w 86"/>
                <a:gd name="T103" fmla="*/ 19 h 887"/>
                <a:gd name="T104" fmla="*/ 2 w 86"/>
                <a:gd name="T105" fmla="*/ 19 h 887"/>
                <a:gd name="T106" fmla="*/ 2 w 86"/>
                <a:gd name="T107" fmla="*/ 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87">
                  <a:moveTo>
                    <a:pt x="2" y="19"/>
                  </a:moveTo>
                  <a:lnTo>
                    <a:pt x="11" y="15"/>
                  </a:lnTo>
                  <a:lnTo>
                    <a:pt x="22" y="11"/>
                  </a:lnTo>
                  <a:lnTo>
                    <a:pt x="35" y="8"/>
                  </a:lnTo>
                  <a:lnTo>
                    <a:pt x="49" y="7"/>
                  </a:lnTo>
                  <a:lnTo>
                    <a:pt x="61" y="8"/>
                  </a:lnTo>
                  <a:lnTo>
                    <a:pt x="72" y="13"/>
                  </a:lnTo>
                  <a:lnTo>
                    <a:pt x="79" y="22"/>
                  </a:lnTo>
                  <a:lnTo>
                    <a:pt x="82" y="35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82" y="53"/>
                  </a:lnTo>
                  <a:lnTo>
                    <a:pt x="82" y="60"/>
                  </a:lnTo>
                  <a:lnTo>
                    <a:pt x="82" y="82"/>
                  </a:lnTo>
                  <a:lnTo>
                    <a:pt x="82" y="104"/>
                  </a:lnTo>
                  <a:lnTo>
                    <a:pt x="81" y="126"/>
                  </a:lnTo>
                  <a:lnTo>
                    <a:pt x="81" y="148"/>
                  </a:lnTo>
                  <a:lnTo>
                    <a:pt x="79" y="218"/>
                  </a:lnTo>
                  <a:lnTo>
                    <a:pt x="78" y="288"/>
                  </a:lnTo>
                  <a:lnTo>
                    <a:pt x="75" y="360"/>
                  </a:lnTo>
                  <a:lnTo>
                    <a:pt x="73" y="430"/>
                  </a:lnTo>
                  <a:lnTo>
                    <a:pt x="70" y="543"/>
                  </a:lnTo>
                  <a:lnTo>
                    <a:pt x="66" y="655"/>
                  </a:lnTo>
                  <a:lnTo>
                    <a:pt x="61" y="768"/>
                  </a:lnTo>
                  <a:lnTo>
                    <a:pt x="56" y="881"/>
                  </a:lnTo>
                  <a:lnTo>
                    <a:pt x="56" y="883"/>
                  </a:lnTo>
                  <a:lnTo>
                    <a:pt x="58" y="885"/>
                  </a:lnTo>
                  <a:lnTo>
                    <a:pt x="59" y="887"/>
                  </a:lnTo>
                  <a:lnTo>
                    <a:pt x="60" y="884"/>
                  </a:lnTo>
                  <a:lnTo>
                    <a:pt x="71" y="756"/>
                  </a:lnTo>
                  <a:lnTo>
                    <a:pt x="75" y="626"/>
                  </a:lnTo>
                  <a:lnTo>
                    <a:pt x="76" y="497"/>
                  </a:lnTo>
                  <a:lnTo>
                    <a:pt x="79" y="368"/>
                  </a:lnTo>
                  <a:lnTo>
                    <a:pt x="81" y="298"/>
                  </a:lnTo>
                  <a:lnTo>
                    <a:pt x="83" y="227"/>
                  </a:lnTo>
                  <a:lnTo>
                    <a:pt x="85" y="158"/>
                  </a:lnTo>
                  <a:lnTo>
                    <a:pt x="86" y="88"/>
                  </a:lnTo>
                  <a:lnTo>
                    <a:pt x="86" y="73"/>
                  </a:lnTo>
                  <a:lnTo>
                    <a:pt x="86" y="58"/>
                  </a:lnTo>
                  <a:lnTo>
                    <a:pt x="86" y="44"/>
                  </a:lnTo>
                  <a:lnTo>
                    <a:pt x="86" y="29"/>
                  </a:lnTo>
                  <a:lnTo>
                    <a:pt x="82" y="17"/>
                  </a:lnTo>
                  <a:lnTo>
                    <a:pt x="74" y="7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36" y="2"/>
                  </a:lnTo>
                  <a:lnTo>
                    <a:pt x="23" y="5"/>
                  </a:lnTo>
                  <a:lnTo>
                    <a:pt x="11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" y="2516"/>
              <a:ext cx="471" cy="72"/>
            </a:xfrm>
            <a:custGeom>
              <a:avLst/>
              <a:gdLst>
                <a:gd name="T0" fmla="*/ 2 w 943"/>
                <a:gd name="T1" fmla="*/ 75 h 143"/>
                <a:gd name="T2" fmla="*/ 6 w 943"/>
                <a:gd name="T3" fmla="*/ 102 h 143"/>
                <a:gd name="T4" fmla="*/ 12 w 943"/>
                <a:gd name="T5" fmla="*/ 125 h 143"/>
                <a:gd name="T6" fmla="*/ 29 w 943"/>
                <a:gd name="T7" fmla="*/ 140 h 143"/>
                <a:gd name="T8" fmla="*/ 51 w 943"/>
                <a:gd name="T9" fmla="*/ 143 h 143"/>
                <a:gd name="T10" fmla="*/ 68 w 943"/>
                <a:gd name="T11" fmla="*/ 142 h 143"/>
                <a:gd name="T12" fmla="*/ 84 w 943"/>
                <a:gd name="T13" fmla="*/ 140 h 143"/>
                <a:gd name="T14" fmla="*/ 101 w 943"/>
                <a:gd name="T15" fmla="*/ 136 h 143"/>
                <a:gd name="T16" fmla="*/ 127 w 943"/>
                <a:gd name="T17" fmla="*/ 133 h 143"/>
                <a:gd name="T18" fmla="*/ 160 w 943"/>
                <a:gd name="T19" fmla="*/ 128 h 143"/>
                <a:gd name="T20" fmla="*/ 194 w 943"/>
                <a:gd name="T21" fmla="*/ 125 h 143"/>
                <a:gd name="T22" fmla="*/ 227 w 943"/>
                <a:gd name="T23" fmla="*/ 120 h 143"/>
                <a:gd name="T24" fmla="*/ 262 w 943"/>
                <a:gd name="T25" fmla="*/ 116 h 143"/>
                <a:gd name="T26" fmla="*/ 295 w 943"/>
                <a:gd name="T27" fmla="*/ 111 h 143"/>
                <a:gd name="T28" fmla="*/ 329 w 943"/>
                <a:gd name="T29" fmla="*/ 108 h 143"/>
                <a:gd name="T30" fmla="*/ 362 w 943"/>
                <a:gd name="T31" fmla="*/ 103 h 143"/>
                <a:gd name="T32" fmla="*/ 400 w 943"/>
                <a:gd name="T33" fmla="*/ 98 h 143"/>
                <a:gd name="T34" fmla="*/ 440 w 943"/>
                <a:gd name="T35" fmla="*/ 93 h 143"/>
                <a:gd name="T36" fmla="*/ 481 w 943"/>
                <a:gd name="T37" fmla="*/ 88 h 143"/>
                <a:gd name="T38" fmla="*/ 521 w 943"/>
                <a:gd name="T39" fmla="*/ 82 h 143"/>
                <a:gd name="T40" fmla="*/ 561 w 943"/>
                <a:gd name="T41" fmla="*/ 78 h 143"/>
                <a:gd name="T42" fmla="*/ 603 w 943"/>
                <a:gd name="T43" fmla="*/ 72 h 143"/>
                <a:gd name="T44" fmla="*/ 643 w 943"/>
                <a:gd name="T45" fmla="*/ 67 h 143"/>
                <a:gd name="T46" fmla="*/ 684 w 943"/>
                <a:gd name="T47" fmla="*/ 61 h 143"/>
                <a:gd name="T48" fmla="*/ 716 w 943"/>
                <a:gd name="T49" fmla="*/ 58 h 143"/>
                <a:gd name="T50" fmla="*/ 745 w 943"/>
                <a:gd name="T51" fmla="*/ 55 h 143"/>
                <a:gd name="T52" fmla="*/ 773 w 943"/>
                <a:gd name="T53" fmla="*/ 52 h 143"/>
                <a:gd name="T54" fmla="*/ 803 w 943"/>
                <a:gd name="T55" fmla="*/ 50 h 143"/>
                <a:gd name="T56" fmla="*/ 833 w 943"/>
                <a:gd name="T57" fmla="*/ 47 h 143"/>
                <a:gd name="T58" fmla="*/ 863 w 943"/>
                <a:gd name="T59" fmla="*/ 42 h 143"/>
                <a:gd name="T60" fmla="*/ 891 w 943"/>
                <a:gd name="T61" fmla="*/ 36 h 143"/>
                <a:gd name="T62" fmla="*/ 918 w 943"/>
                <a:gd name="T63" fmla="*/ 28 h 143"/>
                <a:gd name="T64" fmla="*/ 936 w 943"/>
                <a:gd name="T65" fmla="*/ 19 h 143"/>
                <a:gd name="T66" fmla="*/ 943 w 943"/>
                <a:gd name="T67" fmla="*/ 3 h 143"/>
                <a:gd name="T68" fmla="*/ 905 w 943"/>
                <a:gd name="T69" fmla="*/ 7 h 143"/>
                <a:gd name="T70" fmla="*/ 841 w 943"/>
                <a:gd name="T71" fmla="*/ 20 h 143"/>
                <a:gd name="T72" fmla="*/ 777 w 943"/>
                <a:gd name="T73" fmla="*/ 30 h 143"/>
                <a:gd name="T74" fmla="*/ 711 w 943"/>
                <a:gd name="T75" fmla="*/ 41 h 143"/>
                <a:gd name="T76" fmla="*/ 646 w 943"/>
                <a:gd name="T77" fmla="*/ 49 h 143"/>
                <a:gd name="T78" fmla="*/ 581 w 943"/>
                <a:gd name="T79" fmla="*/ 57 h 143"/>
                <a:gd name="T80" fmla="*/ 515 w 943"/>
                <a:gd name="T81" fmla="*/ 65 h 143"/>
                <a:gd name="T82" fmla="*/ 451 w 943"/>
                <a:gd name="T83" fmla="*/ 74 h 143"/>
                <a:gd name="T84" fmla="*/ 401 w 943"/>
                <a:gd name="T85" fmla="*/ 81 h 143"/>
                <a:gd name="T86" fmla="*/ 367 w 943"/>
                <a:gd name="T87" fmla="*/ 87 h 143"/>
                <a:gd name="T88" fmla="*/ 333 w 943"/>
                <a:gd name="T89" fmla="*/ 91 h 143"/>
                <a:gd name="T90" fmla="*/ 299 w 943"/>
                <a:gd name="T91" fmla="*/ 97 h 143"/>
                <a:gd name="T92" fmla="*/ 264 w 943"/>
                <a:gd name="T93" fmla="*/ 102 h 143"/>
                <a:gd name="T94" fmla="*/ 229 w 943"/>
                <a:gd name="T95" fmla="*/ 108 h 143"/>
                <a:gd name="T96" fmla="*/ 196 w 943"/>
                <a:gd name="T97" fmla="*/ 112 h 143"/>
                <a:gd name="T98" fmla="*/ 161 w 943"/>
                <a:gd name="T99" fmla="*/ 118 h 143"/>
                <a:gd name="T100" fmla="*/ 136 w 943"/>
                <a:gd name="T101" fmla="*/ 121 h 143"/>
                <a:gd name="T102" fmla="*/ 120 w 943"/>
                <a:gd name="T103" fmla="*/ 124 h 143"/>
                <a:gd name="T104" fmla="*/ 104 w 943"/>
                <a:gd name="T105" fmla="*/ 127 h 143"/>
                <a:gd name="T106" fmla="*/ 88 w 943"/>
                <a:gd name="T107" fmla="*/ 129 h 143"/>
                <a:gd name="T108" fmla="*/ 57 w 943"/>
                <a:gd name="T109" fmla="*/ 133 h 143"/>
                <a:gd name="T110" fmla="*/ 29 w 943"/>
                <a:gd name="T111" fmla="*/ 126 h 143"/>
                <a:gd name="T112" fmla="*/ 16 w 943"/>
                <a:gd name="T113" fmla="*/ 106 h 143"/>
                <a:gd name="T114" fmla="*/ 8 w 943"/>
                <a:gd name="T115" fmla="*/ 76 h 143"/>
                <a:gd name="T116" fmla="*/ 2 w 943"/>
                <a:gd name="T117" fmla="*/ 59 h 143"/>
                <a:gd name="T118" fmla="*/ 0 w 943"/>
                <a:gd name="T119" fmla="*/ 61 h 143"/>
                <a:gd name="T120" fmla="*/ 0 w 943"/>
                <a:gd name="T121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143">
                  <a:moveTo>
                    <a:pt x="0" y="63"/>
                  </a:moveTo>
                  <a:lnTo>
                    <a:pt x="2" y="75"/>
                  </a:lnTo>
                  <a:lnTo>
                    <a:pt x="5" y="89"/>
                  </a:lnTo>
                  <a:lnTo>
                    <a:pt x="6" y="102"/>
                  </a:lnTo>
                  <a:lnTo>
                    <a:pt x="8" y="113"/>
                  </a:lnTo>
                  <a:lnTo>
                    <a:pt x="12" y="125"/>
                  </a:lnTo>
                  <a:lnTo>
                    <a:pt x="19" y="133"/>
                  </a:lnTo>
                  <a:lnTo>
                    <a:pt x="29" y="140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9" y="143"/>
                  </a:lnTo>
                  <a:lnTo>
                    <a:pt x="68" y="142"/>
                  </a:lnTo>
                  <a:lnTo>
                    <a:pt x="76" y="141"/>
                  </a:lnTo>
                  <a:lnTo>
                    <a:pt x="84" y="140"/>
                  </a:lnTo>
                  <a:lnTo>
                    <a:pt x="93" y="139"/>
                  </a:lnTo>
                  <a:lnTo>
                    <a:pt x="101" y="136"/>
                  </a:lnTo>
                  <a:lnTo>
                    <a:pt x="110" y="135"/>
                  </a:lnTo>
                  <a:lnTo>
                    <a:pt x="127" y="133"/>
                  </a:lnTo>
                  <a:lnTo>
                    <a:pt x="143" y="131"/>
                  </a:lnTo>
                  <a:lnTo>
                    <a:pt x="160" y="128"/>
                  </a:lnTo>
                  <a:lnTo>
                    <a:pt x="178" y="126"/>
                  </a:lnTo>
                  <a:lnTo>
                    <a:pt x="194" y="125"/>
                  </a:lnTo>
                  <a:lnTo>
                    <a:pt x="211" y="123"/>
                  </a:lnTo>
                  <a:lnTo>
                    <a:pt x="227" y="120"/>
                  </a:lnTo>
                  <a:lnTo>
                    <a:pt x="244" y="118"/>
                  </a:lnTo>
                  <a:lnTo>
                    <a:pt x="262" y="116"/>
                  </a:lnTo>
                  <a:lnTo>
                    <a:pt x="278" y="113"/>
                  </a:lnTo>
                  <a:lnTo>
                    <a:pt x="295" y="111"/>
                  </a:lnTo>
                  <a:lnTo>
                    <a:pt x="312" y="109"/>
                  </a:lnTo>
                  <a:lnTo>
                    <a:pt x="329" y="108"/>
                  </a:lnTo>
                  <a:lnTo>
                    <a:pt x="346" y="105"/>
                  </a:lnTo>
                  <a:lnTo>
                    <a:pt x="362" y="103"/>
                  </a:lnTo>
                  <a:lnTo>
                    <a:pt x="379" y="101"/>
                  </a:lnTo>
                  <a:lnTo>
                    <a:pt x="400" y="98"/>
                  </a:lnTo>
                  <a:lnTo>
                    <a:pt x="420" y="95"/>
                  </a:lnTo>
                  <a:lnTo>
                    <a:pt x="440" y="93"/>
                  </a:lnTo>
                  <a:lnTo>
                    <a:pt x="460" y="90"/>
                  </a:lnTo>
                  <a:lnTo>
                    <a:pt x="481" y="88"/>
                  </a:lnTo>
                  <a:lnTo>
                    <a:pt x="501" y="85"/>
                  </a:lnTo>
                  <a:lnTo>
                    <a:pt x="521" y="82"/>
                  </a:lnTo>
                  <a:lnTo>
                    <a:pt x="542" y="80"/>
                  </a:lnTo>
                  <a:lnTo>
                    <a:pt x="561" y="78"/>
                  </a:lnTo>
                  <a:lnTo>
                    <a:pt x="582" y="74"/>
                  </a:lnTo>
                  <a:lnTo>
                    <a:pt x="603" y="72"/>
                  </a:lnTo>
                  <a:lnTo>
                    <a:pt x="622" y="70"/>
                  </a:lnTo>
                  <a:lnTo>
                    <a:pt x="643" y="67"/>
                  </a:lnTo>
                  <a:lnTo>
                    <a:pt x="663" y="64"/>
                  </a:lnTo>
                  <a:lnTo>
                    <a:pt x="684" y="61"/>
                  </a:lnTo>
                  <a:lnTo>
                    <a:pt x="703" y="59"/>
                  </a:lnTo>
                  <a:lnTo>
                    <a:pt x="716" y="58"/>
                  </a:lnTo>
                  <a:lnTo>
                    <a:pt x="730" y="56"/>
                  </a:lnTo>
                  <a:lnTo>
                    <a:pt x="745" y="55"/>
                  </a:lnTo>
                  <a:lnTo>
                    <a:pt x="758" y="53"/>
                  </a:lnTo>
                  <a:lnTo>
                    <a:pt x="773" y="52"/>
                  </a:lnTo>
                  <a:lnTo>
                    <a:pt x="788" y="51"/>
                  </a:lnTo>
                  <a:lnTo>
                    <a:pt x="803" y="50"/>
                  </a:lnTo>
                  <a:lnTo>
                    <a:pt x="818" y="48"/>
                  </a:lnTo>
                  <a:lnTo>
                    <a:pt x="833" y="47"/>
                  </a:lnTo>
                  <a:lnTo>
                    <a:pt x="848" y="44"/>
                  </a:lnTo>
                  <a:lnTo>
                    <a:pt x="863" y="42"/>
                  </a:lnTo>
                  <a:lnTo>
                    <a:pt x="877" y="40"/>
                  </a:lnTo>
                  <a:lnTo>
                    <a:pt x="891" y="36"/>
                  </a:lnTo>
                  <a:lnTo>
                    <a:pt x="905" y="33"/>
                  </a:lnTo>
                  <a:lnTo>
                    <a:pt x="918" y="28"/>
                  </a:lnTo>
                  <a:lnTo>
                    <a:pt x="930" y="23"/>
                  </a:lnTo>
                  <a:lnTo>
                    <a:pt x="936" y="19"/>
                  </a:lnTo>
                  <a:lnTo>
                    <a:pt x="941" y="10"/>
                  </a:lnTo>
                  <a:lnTo>
                    <a:pt x="943" y="3"/>
                  </a:lnTo>
                  <a:lnTo>
                    <a:pt x="937" y="0"/>
                  </a:lnTo>
                  <a:lnTo>
                    <a:pt x="905" y="7"/>
                  </a:lnTo>
                  <a:lnTo>
                    <a:pt x="874" y="14"/>
                  </a:lnTo>
                  <a:lnTo>
                    <a:pt x="841" y="20"/>
                  </a:lnTo>
                  <a:lnTo>
                    <a:pt x="809" y="26"/>
                  </a:lnTo>
                  <a:lnTo>
                    <a:pt x="777" y="30"/>
                  </a:lnTo>
                  <a:lnTo>
                    <a:pt x="743" y="36"/>
                  </a:lnTo>
                  <a:lnTo>
                    <a:pt x="711" y="41"/>
                  </a:lnTo>
                  <a:lnTo>
                    <a:pt x="679" y="44"/>
                  </a:lnTo>
                  <a:lnTo>
                    <a:pt x="646" y="49"/>
                  </a:lnTo>
                  <a:lnTo>
                    <a:pt x="613" y="53"/>
                  </a:lnTo>
                  <a:lnTo>
                    <a:pt x="581" y="57"/>
                  </a:lnTo>
                  <a:lnTo>
                    <a:pt x="549" y="61"/>
                  </a:lnTo>
                  <a:lnTo>
                    <a:pt x="515" y="65"/>
                  </a:lnTo>
                  <a:lnTo>
                    <a:pt x="483" y="70"/>
                  </a:lnTo>
                  <a:lnTo>
                    <a:pt x="451" y="74"/>
                  </a:lnTo>
                  <a:lnTo>
                    <a:pt x="418" y="79"/>
                  </a:lnTo>
                  <a:lnTo>
                    <a:pt x="401" y="81"/>
                  </a:lnTo>
                  <a:lnTo>
                    <a:pt x="384" y="83"/>
                  </a:lnTo>
                  <a:lnTo>
                    <a:pt x="367" y="87"/>
                  </a:lnTo>
                  <a:lnTo>
                    <a:pt x="350" y="89"/>
                  </a:lnTo>
                  <a:lnTo>
                    <a:pt x="333" y="91"/>
                  </a:lnTo>
                  <a:lnTo>
                    <a:pt x="316" y="94"/>
                  </a:lnTo>
                  <a:lnTo>
                    <a:pt x="299" y="97"/>
                  </a:lnTo>
                  <a:lnTo>
                    <a:pt x="281" y="100"/>
                  </a:lnTo>
                  <a:lnTo>
                    <a:pt x="264" y="102"/>
                  </a:lnTo>
                  <a:lnTo>
                    <a:pt x="247" y="104"/>
                  </a:lnTo>
                  <a:lnTo>
                    <a:pt x="229" y="108"/>
                  </a:lnTo>
                  <a:lnTo>
                    <a:pt x="212" y="110"/>
                  </a:lnTo>
                  <a:lnTo>
                    <a:pt x="196" y="112"/>
                  </a:lnTo>
                  <a:lnTo>
                    <a:pt x="179" y="115"/>
                  </a:lnTo>
                  <a:lnTo>
                    <a:pt x="161" y="118"/>
                  </a:lnTo>
                  <a:lnTo>
                    <a:pt x="144" y="120"/>
                  </a:lnTo>
                  <a:lnTo>
                    <a:pt x="136" y="121"/>
                  </a:lnTo>
                  <a:lnTo>
                    <a:pt x="128" y="123"/>
                  </a:lnTo>
                  <a:lnTo>
                    <a:pt x="120" y="124"/>
                  </a:lnTo>
                  <a:lnTo>
                    <a:pt x="112" y="125"/>
                  </a:lnTo>
                  <a:lnTo>
                    <a:pt x="104" y="127"/>
                  </a:lnTo>
                  <a:lnTo>
                    <a:pt x="96" y="128"/>
                  </a:lnTo>
                  <a:lnTo>
                    <a:pt x="88" y="129"/>
                  </a:lnTo>
                  <a:lnTo>
                    <a:pt x="80" y="131"/>
                  </a:lnTo>
                  <a:lnTo>
                    <a:pt x="57" y="133"/>
                  </a:lnTo>
                  <a:lnTo>
                    <a:pt x="40" y="132"/>
                  </a:lnTo>
                  <a:lnTo>
                    <a:pt x="29" y="126"/>
                  </a:lnTo>
                  <a:lnTo>
                    <a:pt x="22" y="118"/>
                  </a:lnTo>
                  <a:lnTo>
                    <a:pt x="16" y="106"/>
                  </a:lnTo>
                  <a:lnTo>
                    <a:pt x="13" y="93"/>
                  </a:lnTo>
                  <a:lnTo>
                    <a:pt x="8" y="7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61" y="2097"/>
              <a:ext cx="553" cy="26"/>
            </a:xfrm>
            <a:custGeom>
              <a:avLst/>
              <a:gdLst>
                <a:gd name="T0" fmla="*/ 1087 w 1105"/>
                <a:gd name="T1" fmla="*/ 47 h 52"/>
                <a:gd name="T2" fmla="*/ 1040 w 1105"/>
                <a:gd name="T3" fmla="*/ 41 h 52"/>
                <a:gd name="T4" fmla="*/ 980 w 1105"/>
                <a:gd name="T5" fmla="*/ 36 h 52"/>
                <a:gd name="T6" fmla="*/ 910 w 1105"/>
                <a:gd name="T7" fmla="*/ 32 h 52"/>
                <a:gd name="T8" fmla="*/ 833 w 1105"/>
                <a:gd name="T9" fmla="*/ 27 h 52"/>
                <a:gd name="T10" fmla="*/ 749 w 1105"/>
                <a:gd name="T11" fmla="*/ 22 h 52"/>
                <a:gd name="T12" fmla="*/ 663 w 1105"/>
                <a:gd name="T13" fmla="*/ 18 h 52"/>
                <a:gd name="T14" fmla="*/ 573 w 1105"/>
                <a:gd name="T15" fmla="*/ 14 h 52"/>
                <a:gd name="T16" fmla="*/ 483 w 1105"/>
                <a:gd name="T17" fmla="*/ 11 h 52"/>
                <a:gd name="T18" fmla="*/ 396 w 1105"/>
                <a:gd name="T19" fmla="*/ 9 h 52"/>
                <a:gd name="T20" fmla="*/ 312 w 1105"/>
                <a:gd name="T21" fmla="*/ 5 h 52"/>
                <a:gd name="T22" fmla="*/ 235 w 1105"/>
                <a:gd name="T23" fmla="*/ 4 h 52"/>
                <a:gd name="T24" fmla="*/ 166 w 1105"/>
                <a:gd name="T25" fmla="*/ 2 h 52"/>
                <a:gd name="T26" fmla="*/ 106 w 1105"/>
                <a:gd name="T27" fmla="*/ 2 h 52"/>
                <a:gd name="T28" fmla="*/ 59 w 1105"/>
                <a:gd name="T29" fmla="*/ 0 h 52"/>
                <a:gd name="T30" fmla="*/ 24 w 1105"/>
                <a:gd name="T31" fmla="*/ 2 h 52"/>
                <a:gd name="T32" fmla="*/ 7 w 1105"/>
                <a:gd name="T33" fmla="*/ 5 h 52"/>
                <a:gd name="T34" fmla="*/ 0 w 1105"/>
                <a:gd name="T35" fmla="*/ 20 h 52"/>
                <a:gd name="T36" fmla="*/ 14 w 1105"/>
                <a:gd name="T37" fmla="*/ 26 h 52"/>
                <a:gd name="T38" fmla="*/ 46 w 1105"/>
                <a:gd name="T39" fmla="*/ 27 h 52"/>
                <a:gd name="T40" fmla="*/ 93 w 1105"/>
                <a:gd name="T41" fmla="*/ 28 h 52"/>
                <a:gd name="T42" fmla="*/ 153 w 1105"/>
                <a:gd name="T43" fmla="*/ 29 h 52"/>
                <a:gd name="T44" fmla="*/ 222 w 1105"/>
                <a:gd name="T45" fmla="*/ 30 h 52"/>
                <a:gd name="T46" fmla="*/ 301 w 1105"/>
                <a:gd name="T47" fmla="*/ 32 h 52"/>
                <a:gd name="T48" fmla="*/ 385 w 1105"/>
                <a:gd name="T49" fmla="*/ 33 h 52"/>
                <a:gd name="T50" fmla="*/ 474 w 1105"/>
                <a:gd name="T51" fmla="*/ 33 h 52"/>
                <a:gd name="T52" fmla="*/ 564 w 1105"/>
                <a:gd name="T53" fmla="*/ 34 h 52"/>
                <a:gd name="T54" fmla="*/ 655 w 1105"/>
                <a:gd name="T55" fmla="*/ 35 h 52"/>
                <a:gd name="T56" fmla="*/ 743 w 1105"/>
                <a:gd name="T57" fmla="*/ 37 h 52"/>
                <a:gd name="T58" fmla="*/ 827 w 1105"/>
                <a:gd name="T59" fmla="*/ 39 h 52"/>
                <a:gd name="T60" fmla="*/ 906 w 1105"/>
                <a:gd name="T61" fmla="*/ 41 h 52"/>
                <a:gd name="T62" fmla="*/ 976 w 1105"/>
                <a:gd name="T63" fmla="*/ 43 h 52"/>
                <a:gd name="T64" fmla="*/ 1036 w 1105"/>
                <a:gd name="T65" fmla="*/ 47 h 52"/>
                <a:gd name="T66" fmla="*/ 1085 w 1105"/>
                <a:gd name="T67" fmla="*/ 50 h 52"/>
                <a:gd name="T68" fmla="*/ 1104 w 1105"/>
                <a:gd name="T69" fmla="*/ 52 h 52"/>
                <a:gd name="T70" fmla="*/ 1105 w 1105"/>
                <a:gd name="T71" fmla="*/ 49 h 52"/>
                <a:gd name="T72" fmla="*/ 1105 w 1105"/>
                <a:gd name="T7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5" h="52">
                  <a:moveTo>
                    <a:pt x="1105" y="49"/>
                  </a:moveTo>
                  <a:lnTo>
                    <a:pt x="1087" y="47"/>
                  </a:lnTo>
                  <a:lnTo>
                    <a:pt x="1065" y="44"/>
                  </a:lnTo>
                  <a:lnTo>
                    <a:pt x="1040" y="41"/>
                  </a:lnTo>
                  <a:lnTo>
                    <a:pt x="1011" y="39"/>
                  </a:lnTo>
                  <a:lnTo>
                    <a:pt x="980" y="36"/>
                  </a:lnTo>
                  <a:lnTo>
                    <a:pt x="946" y="34"/>
                  </a:lnTo>
                  <a:lnTo>
                    <a:pt x="910" y="32"/>
                  </a:lnTo>
                  <a:lnTo>
                    <a:pt x="872" y="29"/>
                  </a:lnTo>
                  <a:lnTo>
                    <a:pt x="833" y="27"/>
                  </a:lnTo>
                  <a:lnTo>
                    <a:pt x="792" y="25"/>
                  </a:lnTo>
                  <a:lnTo>
                    <a:pt x="749" y="22"/>
                  </a:lnTo>
                  <a:lnTo>
                    <a:pt x="706" y="20"/>
                  </a:lnTo>
                  <a:lnTo>
                    <a:pt x="663" y="18"/>
                  </a:lnTo>
                  <a:lnTo>
                    <a:pt x="618" y="17"/>
                  </a:lnTo>
                  <a:lnTo>
                    <a:pt x="573" y="14"/>
                  </a:lnTo>
                  <a:lnTo>
                    <a:pt x="528" y="13"/>
                  </a:lnTo>
                  <a:lnTo>
                    <a:pt x="483" y="11"/>
                  </a:lnTo>
                  <a:lnTo>
                    <a:pt x="439" y="10"/>
                  </a:lnTo>
                  <a:lnTo>
                    <a:pt x="396" y="9"/>
                  </a:lnTo>
                  <a:lnTo>
                    <a:pt x="354" y="6"/>
                  </a:lnTo>
                  <a:lnTo>
                    <a:pt x="312" y="5"/>
                  </a:lnTo>
                  <a:lnTo>
                    <a:pt x="273" y="4"/>
                  </a:lnTo>
                  <a:lnTo>
                    <a:pt x="235" y="4"/>
                  </a:lnTo>
                  <a:lnTo>
                    <a:pt x="199" y="3"/>
                  </a:lnTo>
                  <a:lnTo>
                    <a:pt x="166" y="2"/>
                  </a:lnTo>
                  <a:lnTo>
                    <a:pt x="135" y="2"/>
                  </a:lnTo>
                  <a:lnTo>
                    <a:pt x="106" y="2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4" y="26"/>
                  </a:lnTo>
                  <a:lnTo>
                    <a:pt x="29" y="27"/>
                  </a:lnTo>
                  <a:lnTo>
                    <a:pt x="46" y="27"/>
                  </a:lnTo>
                  <a:lnTo>
                    <a:pt x="68" y="28"/>
                  </a:lnTo>
                  <a:lnTo>
                    <a:pt x="93" y="28"/>
                  </a:lnTo>
                  <a:lnTo>
                    <a:pt x="122" y="29"/>
                  </a:lnTo>
                  <a:lnTo>
                    <a:pt x="153" y="29"/>
                  </a:lnTo>
                  <a:lnTo>
                    <a:pt x="187" y="30"/>
                  </a:lnTo>
                  <a:lnTo>
                    <a:pt x="222" y="30"/>
                  </a:lnTo>
                  <a:lnTo>
                    <a:pt x="262" y="32"/>
                  </a:lnTo>
                  <a:lnTo>
                    <a:pt x="301" y="32"/>
                  </a:lnTo>
                  <a:lnTo>
                    <a:pt x="342" y="32"/>
                  </a:lnTo>
                  <a:lnTo>
                    <a:pt x="385" y="33"/>
                  </a:lnTo>
                  <a:lnTo>
                    <a:pt x="429" y="33"/>
                  </a:lnTo>
                  <a:lnTo>
                    <a:pt x="474" y="33"/>
                  </a:lnTo>
                  <a:lnTo>
                    <a:pt x="519" y="34"/>
                  </a:lnTo>
                  <a:lnTo>
                    <a:pt x="564" y="34"/>
                  </a:lnTo>
                  <a:lnTo>
                    <a:pt x="610" y="35"/>
                  </a:lnTo>
                  <a:lnTo>
                    <a:pt x="655" y="35"/>
                  </a:lnTo>
                  <a:lnTo>
                    <a:pt x="700" y="36"/>
                  </a:lnTo>
                  <a:lnTo>
                    <a:pt x="743" y="37"/>
                  </a:lnTo>
                  <a:lnTo>
                    <a:pt x="786" y="37"/>
                  </a:lnTo>
                  <a:lnTo>
                    <a:pt x="827" y="39"/>
                  </a:lnTo>
                  <a:lnTo>
                    <a:pt x="868" y="40"/>
                  </a:lnTo>
                  <a:lnTo>
                    <a:pt x="906" y="41"/>
                  </a:lnTo>
                  <a:lnTo>
                    <a:pt x="943" y="42"/>
                  </a:lnTo>
                  <a:lnTo>
                    <a:pt x="976" y="43"/>
                  </a:lnTo>
                  <a:lnTo>
                    <a:pt x="1007" y="45"/>
                  </a:lnTo>
                  <a:lnTo>
                    <a:pt x="1036" y="47"/>
                  </a:lnTo>
                  <a:lnTo>
                    <a:pt x="1061" y="49"/>
                  </a:lnTo>
                  <a:lnTo>
                    <a:pt x="1085" y="50"/>
                  </a:lnTo>
                  <a:lnTo>
                    <a:pt x="1103" y="52"/>
                  </a:lnTo>
                  <a:lnTo>
                    <a:pt x="1104" y="52"/>
                  </a:lnTo>
                  <a:lnTo>
                    <a:pt x="1104" y="50"/>
                  </a:lnTo>
                  <a:lnTo>
                    <a:pt x="1105" y="49"/>
                  </a:lnTo>
                  <a:lnTo>
                    <a:pt x="1105" y="49"/>
                  </a:lnTo>
                  <a:lnTo>
                    <a:pt x="110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92" y="2693"/>
              <a:ext cx="124" cy="48"/>
            </a:xfrm>
            <a:custGeom>
              <a:avLst/>
              <a:gdLst>
                <a:gd name="T0" fmla="*/ 3 w 249"/>
                <a:gd name="T1" fmla="*/ 5 h 96"/>
                <a:gd name="T2" fmla="*/ 18 w 249"/>
                <a:gd name="T3" fmla="*/ 11 h 96"/>
                <a:gd name="T4" fmla="*/ 34 w 249"/>
                <a:gd name="T5" fmla="*/ 16 h 96"/>
                <a:gd name="T6" fmla="*/ 49 w 249"/>
                <a:gd name="T7" fmla="*/ 23 h 96"/>
                <a:gd name="T8" fmla="*/ 64 w 249"/>
                <a:gd name="T9" fmla="*/ 29 h 96"/>
                <a:gd name="T10" fmla="*/ 79 w 249"/>
                <a:gd name="T11" fmla="*/ 35 h 96"/>
                <a:gd name="T12" fmla="*/ 95 w 249"/>
                <a:gd name="T13" fmla="*/ 41 h 96"/>
                <a:gd name="T14" fmla="*/ 110 w 249"/>
                <a:gd name="T15" fmla="*/ 46 h 96"/>
                <a:gd name="T16" fmla="*/ 125 w 249"/>
                <a:gd name="T17" fmla="*/ 52 h 96"/>
                <a:gd name="T18" fmla="*/ 141 w 249"/>
                <a:gd name="T19" fmla="*/ 58 h 96"/>
                <a:gd name="T20" fmla="*/ 156 w 249"/>
                <a:gd name="T21" fmla="*/ 64 h 96"/>
                <a:gd name="T22" fmla="*/ 171 w 249"/>
                <a:gd name="T23" fmla="*/ 69 h 96"/>
                <a:gd name="T24" fmla="*/ 187 w 249"/>
                <a:gd name="T25" fmla="*/ 75 h 96"/>
                <a:gd name="T26" fmla="*/ 202 w 249"/>
                <a:gd name="T27" fmla="*/ 81 h 96"/>
                <a:gd name="T28" fmla="*/ 218 w 249"/>
                <a:gd name="T29" fmla="*/ 85 h 96"/>
                <a:gd name="T30" fmla="*/ 233 w 249"/>
                <a:gd name="T31" fmla="*/ 91 h 96"/>
                <a:gd name="T32" fmla="*/ 249 w 249"/>
                <a:gd name="T33" fmla="*/ 96 h 96"/>
                <a:gd name="T34" fmla="*/ 249 w 249"/>
                <a:gd name="T35" fmla="*/ 96 h 96"/>
                <a:gd name="T36" fmla="*/ 249 w 249"/>
                <a:gd name="T37" fmla="*/ 94 h 96"/>
                <a:gd name="T38" fmla="*/ 249 w 249"/>
                <a:gd name="T39" fmla="*/ 92 h 96"/>
                <a:gd name="T40" fmla="*/ 248 w 249"/>
                <a:gd name="T41" fmla="*/ 92 h 96"/>
                <a:gd name="T42" fmla="*/ 233 w 249"/>
                <a:gd name="T43" fmla="*/ 87 h 96"/>
                <a:gd name="T44" fmla="*/ 217 w 249"/>
                <a:gd name="T45" fmla="*/ 81 h 96"/>
                <a:gd name="T46" fmla="*/ 202 w 249"/>
                <a:gd name="T47" fmla="*/ 76 h 96"/>
                <a:gd name="T48" fmla="*/ 186 w 249"/>
                <a:gd name="T49" fmla="*/ 71 h 96"/>
                <a:gd name="T50" fmla="*/ 171 w 249"/>
                <a:gd name="T51" fmla="*/ 65 h 96"/>
                <a:gd name="T52" fmla="*/ 155 w 249"/>
                <a:gd name="T53" fmla="*/ 59 h 96"/>
                <a:gd name="T54" fmla="*/ 140 w 249"/>
                <a:gd name="T55" fmla="*/ 53 h 96"/>
                <a:gd name="T56" fmla="*/ 125 w 249"/>
                <a:gd name="T57" fmla="*/ 47 h 96"/>
                <a:gd name="T58" fmla="*/ 109 w 249"/>
                <a:gd name="T59" fmla="*/ 42 h 96"/>
                <a:gd name="T60" fmla="*/ 94 w 249"/>
                <a:gd name="T61" fmla="*/ 36 h 96"/>
                <a:gd name="T62" fmla="*/ 79 w 249"/>
                <a:gd name="T63" fmla="*/ 29 h 96"/>
                <a:gd name="T64" fmla="*/ 63 w 249"/>
                <a:gd name="T65" fmla="*/ 23 h 96"/>
                <a:gd name="T66" fmla="*/ 48 w 249"/>
                <a:gd name="T67" fmla="*/ 17 h 96"/>
                <a:gd name="T68" fmla="*/ 33 w 249"/>
                <a:gd name="T69" fmla="*/ 12 h 96"/>
                <a:gd name="T70" fmla="*/ 17 w 249"/>
                <a:gd name="T71" fmla="*/ 6 h 96"/>
                <a:gd name="T72" fmla="*/ 2 w 249"/>
                <a:gd name="T73" fmla="*/ 0 h 96"/>
                <a:gd name="T74" fmla="*/ 0 w 249"/>
                <a:gd name="T75" fmla="*/ 0 h 96"/>
                <a:gd name="T76" fmla="*/ 0 w 249"/>
                <a:gd name="T77" fmla="*/ 3 h 96"/>
                <a:gd name="T78" fmla="*/ 2 w 249"/>
                <a:gd name="T79" fmla="*/ 4 h 96"/>
                <a:gd name="T80" fmla="*/ 3 w 249"/>
                <a:gd name="T81" fmla="*/ 5 h 96"/>
                <a:gd name="T82" fmla="*/ 3 w 249"/>
                <a:gd name="T8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96">
                  <a:moveTo>
                    <a:pt x="3" y="5"/>
                  </a:moveTo>
                  <a:lnTo>
                    <a:pt x="18" y="11"/>
                  </a:lnTo>
                  <a:lnTo>
                    <a:pt x="34" y="16"/>
                  </a:lnTo>
                  <a:lnTo>
                    <a:pt x="49" y="23"/>
                  </a:lnTo>
                  <a:lnTo>
                    <a:pt x="64" y="29"/>
                  </a:lnTo>
                  <a:lnTo>
                    <a:pt x="79" y="35"/>
                  </a:lnTo>
                  <a:lnTo>
                    <a:pt x="95" y="41"/>
                  </a:lnTo>
                  <a:lnTo>
                    <a:pt x="110" y="46"/>
                  </a:lnTo>
                  <a:lnTo>
                    <a:pt x="125" y="52"/>
                  </a:lnTo>
                  <a:lnTo>
                    <a:pt x="141" y="58"/>
                  </a:lnTo>
                  <a:lnTo>
                    <a:pt x="156" y="64"/>
                  </a:lnTo>
                  <a:lnTo>
                    <a:pt x="171" y="69"/>
                  </a:lnTo>
                  <a:lnTo>
                    <a:pt x="187" y="75"/>
                  </a:lnTo>
                  <a:lnTo>
                    <a:pt x="202" y="81"/>
                  </a:lnTo>
                  <a:lnTo>
                    <a:pt x="218" y="85"/>
                  </a:lnTo>
                  <a:lnTo>
                    <a:pt x="233" y="91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2"/>
                  </a:lnTo>
                  <a:lnTo>
                    <a:pt x="248" y="92"/>
                  </a:lnTo>
                  <a:lnTo>
                    <a:pt x="233" y="87"/>
                  </a:lnTo>
                  <a:lnTo>
                    <a:pt x="217" y="81"/>
                  </a:lnTo>
                  <a:lnTo>
                    <a:pt x="202" y="76"/>
                  </a:lnTo>
                  <a:lnTo>
                    <a:pt x="186" y="71"/>
                  </a:lnTo>
                  <a:lnTo>
                    <a:pt x="171" y="65"/>
                  </a:lnTo>
                  <a:lnTo>
                    <a:pt x="155" y="59"/>
                  </a:lnTo>
                  <a:lnTo>
                    <a:pt x="140" y="53"/>
                  </a:lnTo>
                  <a:lnTo>
                    <a:pt x="125" y="47"/>
                  </a:lnTo>
                  <a:lnTo>
                    <a:pt x="109" y="42"/>
                  </a:lnTo>
                  <a:lnTo>
                    <a:pt x="94" y="36"/>
                  </a:lnTo>
                  <a:lnTo>
                    <a:pt x="79" y="29"/>
                  </a:lnTo>
                  <a:lnTo>
                    <a:pt x="63" y="23"/>
                  </a:lnTo>
                  <a:lnTo>
                    <a:pt x="48" y="17"/>
                  </a:lnTo>
                  <a:lnTo>
                    <a:pt x="33" y="12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71" y="2695"/>
              <a:ext cx="203" cy="51"/>
            </a:xfrm>
            <a:custGeom>
              <a:avLst/>
              <a:gdLst>
                <a:gd name="T0" fmla="*/ 404 w 407"/>
                <a:gd name="T1" fmla="*/ 0 h 102"/>
                <a:gd name="T2" fmla="*/ 378 w 407"/>
                <a:gd name="T3" fmla="*/ 5 h 102"/>
                <a:gd name="T4" fmla="*/ 354 w 407"/>
                <a:gd name="T5" fmla="*/ 10 h 102"/>
                <a:gd name="T6" fmla="*/ 329 w 407"/>
                <a:gd name="T7" fmla="*/ 16 h 102"/>
                <a:gd name="T8" fmla="*/ 303 w 407"/>
                <a:gd name="T9" fmla="*/ 20 h 102"/>
                <a:gd name="T10" fmla="*/ 278 w 407"/>
                <a:gd name="T11" fmla="*/ 26 h 102"/>
                <a:gd name="T12" fmla="*/ 253 w 407"/>
                <a:gd name="T13" fmla="*/ 31 h 102"/>
                <a:gd name="T14" fmla="*/ 227 w 407"/>
                <a:gd name="T15" fmla="*/ 35 h 102"/>
                <a:gd name="T16" fmla="*/ 202 w 407"/>
                <a:gd name="T17" fmla="*/ 40 h 102"/>
                <a:gd name="T18" fmla="*/ 177 w 407"/>
                <a:gd name="T19" fmla="*/ 46 h 102"/>
                <a:gd name="T20" fmla="*/ 151 w 407"/>
                <a:gd name="T21" fmla="*/ 52 h 102"/>
                <a:gd name="T22" fmla="*/ 127 w 407"/>
                <a:gd name="T23" fmla="*/ 56 h 102"/>
                <a:gd name="T24" fmla="*/ 102 w 407"/>
                <a:gd name="T25" fmla="*/ 62 h 102"/>
                <a:gd name="T26" fmla="*/ 76 w 407"/>
                <a:gd name="T27" fmla="*/ 68 h 102"/>
                <a:gd name="T28" fmla="*/ 52 w 407"/>
                <a:gd name="T29" fmla="*/ 75 h 102"/>
                <a:gd name="T30" fmla="*/ 27 w 407"/>
                <a:gd name="T31" fmla="*/ 81 h 102"/>
                <a:gd name="T32" fmla="*/ 3 w 407"/>
                <a:gd name="T33" fmla="*/ 88 h 102"/>
                <a:gd name="T34" fmla="*/ 0 w 407"/>
                <a:gd name="T35" fmla="*/ 92 h 102"/>
                <a:gd name="T36" fmla="*/ 0 w 407"/>
                <a:gd name="T37" fmla="*/ 96 h 102"/>
                <a:gd name="T38" fmla="*/ 2 w 407"/>
                <a:gd name="T39" fmla="*/ 100 h 102"/>
                <a:gd name="T40" fmla="*/ 5 w 407"/>
                <a:gd name="T41" fmla="*/ 102 h 102"/>
                <a:gd name="T42" fmla="*/ 30 w 407"/>
                <a:gd name="T43" fmla="*/ 98 h 102"/>
                <a:gd name="T44" fmla="*/ 56 w 407"/>
                <a:gd name="T45" fmla="*/ 93 h 102"/>
                <a:gd name="T46" fmla="*/ 80 w 407"/>
                <a:gd name="T47" fmla="*/ 87 h 102"/>
                <a:gd name="T48" fmla="*/ 105 w 407"/>
                <a:gd name="T49" fmla="*/ 83 h 102"/>
                <a:gd name="T50" fmla="*/ 131 w 407"/>
                <a:gd name="T51" fmla="*/ 77 h 102"/>
                <a:gd name="T52" fmla="*/ 156 w 407"/>
                <a:gd name="T53" fmla="*/ 71 h 102"/>
                <a:gd name="T54" fmla="*/ 181 w 407"/>
                <a:gd name="T55" fmla="*/ 65 h 102"/>
                <a:gd name="T56" fmla="*/ 206 w 407"/>
                <a:gd name="T57" fmla="*/ 58 h 102"/>
                <a:gd name="T58" fmla="*/ 231 w 407"/>
                <a:gd name="T59" fmla="*/ 53 h 102"/>
                <a:gd name="T60" fmla="*/ 256 w 407"/>
                <a:gd name="T61" fmla="*/ 47 h 102"/>
                <a:gd name="T62" fmla="*/ 282 w 407"/>
                <a:gd name="T63" fmla="*/ 40 h 102"/>
                <a:gd name="T64" fmla="*/ 306 w 407"/>
                <a:gd name="T65" fmla="*/ 34 h 102"/>
                <a:gd name="T66" fmla="*/ 331 w 407"/>
                <a:gd name="T67" fmla="*/ 27 h 102"/>
                <a:gd name="T68" fmla="*/ 357 w 407"/>
                <a:gd name="T69" fmla="*/ 20 h 102"/>
                <a:gd name="T70" fmla="*/ 381 w 407"/>
                <a:gd name="T71" fmla="*/ 15 h 102"/>
                <a:gd name="T72" fmla="*/ 406 w 407"/>
                <a:gd name="T73" fmla="*/ 8 h 102"/>
                <a:gd name="T74" fmla="*/ 407 w 407"/>
                <a:gd name="T75" fmla="*/ 7 h 102"/>
                <a:gd name="T76" fmla="*/ 407 w 407"/>
                <a:gd name="T77" fmla="*/ 3 h 102"/>
                <a:gd name="T78" fmla="*/ 406 w 407"/>
                <a:gd name="T79" fmla="*/ 1 h 102"/>
                <a:gd name="T80" fmla="*/ 404 w 407"/>
                <a:gd name="T81" fmla="*/ 0 h 102"/>
                <a:gd name="T82" fmla="*/ 404 w 407"/>
                <a:gd name="T8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7" h="102">
                  <a:moveTo>
                    <a:pt x="404" y="0"/>
                  </a:moveTo>
                  <a:lnTo>
                    <a:pt x="378" y="5"/>
                  </a:lnTo>
                  <a:lnTo>
                    <a:pt x="354" y="10"/>
                  </a:lnTo>
                  <a:lnTo>
                    <a:pt x="329" y="16"/>
                  </a:lnTo>
                  <a:lnTo>
                    <a:pt x="303" y="20"/>
                  </a:lnTo>
                  <a:lnTo>
                    <a:pt x="278" y="26"/>
                  </a:lnTo>
                  <a:lnTo>
                    <a:pt x="253" y="31"/>
                  </a:lnTo>
                  <a:lnTo>
                    <a:pt x="227" y="35"/>
                  </a:lnTo>
                  <a:lnTo>
                    <a:pt x="202" y="40"/>
                  </a:lnTo>
                  <a:lnTo>
                    <a:pt x="177" y="46"/>
                  </a:lnTo>
                  <a:lnTo>
                    <a:pt x="151" y="52"/>
                  </a:lnTo>
                  <a:lnTo>
                    <a:pt x="127" y="56"/>
                  </a:lnTo>
                  <a:lnTo>
                    <a:pt x="102" y="62"/>
                  </a:lnTo>
                  <a:lnTo>
                    <a:pt x="76" y="68"/>
                  </a:lnTo>
                  <a:lnTo>
                    <a:pt x="52" y="75"/>
                  </a:lnTo>
                  <a:lnTo>
                    <a:pt x="27" y="81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30" y="98"/>
                  </a:lnTo>
                  <a:lnTo>
                    <a:pt x="56" y="93"/>
                  </a:lnTo>
                  <a:lnTo>
                    <a:pt x="80" y="87"/>
                  </a:lnTo>
                  <a:lnTo>
                    <a:pt x="105" y="83"/>
                  </a:lnTo>
                  <a:lnTo>
                    <a:pt x="131" y="77"/>
                  </a:lnTo>
                  <a:lnTo>
                    <a:pt x="156" y="71"/>
                  </a:lnTo>
                  <a:lnTo>
                    <a:pt x="181" y="65"/>
                  </a:lnTo>
                  <a:lnTo>
                    <a:pt x="206" y="58"/>
                  </a:lnTo>
                  <a:lnTo>
                    <a:pt x="231" y="53"/>
                  </a:lnTo>
                  <a:lnTo>
                    <a:pt x="256" y="47"/>
                  </a:lnTo>
                  <a:lnTo>
                    <a:pt x="282" y="40"/>
                  </a:lnTo>
                  <a:lnTo>
                    <a:pt x="306" y="34"/>
                  </a:lnTo>
                  <a:lnTo>
                    <a:pt x="331" y="27"/>
                  </a:lnTo>
                  <a:lnTo>
                    <a:pt x="357" y="20"/>
                  </a:lnTo>
                  <a:lnTo>
                    <a:pt x="381" y="15"/>
                  </a:lnTo>
                  <a:lnTo>
                    <a:pt x="406" y="8"/>
                  </a:lnTo>
                  <a:lnTo>
                    <a:pt x="407" y="7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14" y="2656"/>
              <a:ext cx="48" cy="18"/>
            </a:xfrm>
            <a:custGeom>
              <a:avLst/>
              <a:gdLst>
                <a:gd name="T0" fmla="*/ 4 w 95"/>
                <a:gd name="T1" fmla="*/ 6 h 36"/>
                <a:gd name="T2" fmla="*/ 16 w 95"/>
                <a:gd name="T3" fmla="*/ 9 h 36"/>
                <a:gd name="T4" fmla="*/ 26 w 95"/>
                <a:gd name="T5" fmla="*/ 11 h 36"/>
                <a:gd name="T6" fmla="*/ 36 w 95"/>
                <a:gd name="T7" fmla="*/ 15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2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3 h 36"/>
                <a:gd name="T24" fmla="*/ 93 w 95"/>
                <a:gd name="T25" fmla="*/ 30 h 36"/>
                <a:gd name="T26" fmla="*/ 83 w 95"/>
                <a:gd name="T27" fmla="*/ 25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10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2 h 36"/>
                <a:gd name="T40" fmla="*/ 1 w 95"/>
                <a:gd name="T41" fmla="*/ 0 h 36"/>
                <a:gd name="T42" fmla="*/ 0 w 95"/>
                <a:gd name="T43" fmla="*/ 2 h 36"/>
                <a:gd name="T44" fmla="*/ 0 w 95"/>
                <a:gd name="T45" fmla="*/ 3 h 36"/>
                <a:gd name="T46" fmla="*/ 2 w 95"/>
                <a:gd name="T47" fmla="*/ 5 h 36"/>
                <a:gd name="T48" fmla="*/ 4 w 95"/>
                <a:gd name="T49" fmla="*/ 6 h 36"/>
                <a:gd name="T50" fmla="*/ 4 w 95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6"/>
                  </a:moveTo>
                  <a:lnTo>
                    <a:pt x="16" y="9"/>
                  </a:lnTo>
                  <a:lnTo>
                    <a:pt x="26" y="11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10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03" y="2638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2 h 36"/>
                <a:gd name="T20" fmla="*/ 99 w 160"/>
                <a:gd name="T21" fmla="*/ 32 h 36"/>
                <a:gd name="T22" fmla="*/ 110 w 160"/>
                <a:gd name="T23" fmla="*/ 31 h 36"/>
                <a:gd name="T24" fmla="*/ 121 w 160"/>
                <a:gd name="T25" fmla="*/ 31 h 36"/>
                <a:gd name="T26" fmla="*/ 132 w 160"/>
                <a:gd name="T27" fmla="*/ 28 h 36"/>
                <a:gd name="T28" fmla="*/ 143 w 160"/>
                <a:gd name="T29" fmla="*/ 26 h 36"/>
                <a:gd name="T30" fmla="*/ 152 w 160"/>
                <a:gd name="T31" fmla="*/ 23 h 36"/>
                <a:gd name="T32" fmla="*/ 159 w 160"/>
                <a:gd name="T33" fmla="*/ 18 h 36"/>
                <a:gd name="T34" fmla="*/ 160 w 160"/>
                <a:gd name="T35" fmla="*/ 13 h 36"/>
                <a:gd name="T36" fmla="*/ 158 w 160"/>
                <a:gd name="T37" fmla="*/ 9 h 36"/>
                <a:gd name="T38" fmla="*/ 154 w 160"/>
                <a:gd name="T39" fmla="*/ 4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2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8 h 36"/>
                <a:gd name="T64" fmla="*/ 35 w 160"/>
                <a:gd name="T65" fmla="*/ 19 h 36"/>
                <a:gd name="T66" fmla="*/ 26 w 160"/>
                <a:gd name="T67" fmla="*/ 21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6 h 36"/>
                <a:gd name="T74" fmla="*/ 0 w 160"/>
                <a:gd name="T75" fmla="*/ 28 h 36"/>
                <a:gd name="T76" fmla="*/ 2 w 160"/>
                <a:gd name="T77" fmla="*/ 32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8"/>
                  </a:lnTo>
                  <a:lnTo>
                    <a:pt x="35" y="19"/>
                  </a:lnTo>
                  <a:lnTo>
                    <a:pt x="26" y="21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98" y="264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6 w 97"/>
                <a:gd name="T5" fmla="*/ 11 h 36"/>
                <a:gd name="T6" fmla="*/ 37 w 97"/>
                <a:gd name="T7" fmla="*/ 14 h 36"/>
                <a:gd name="T8" fmla="*/ 47 w 97"/>
                <a:gd name="T9" fmla="*/ 19 h 36"/>
                <a:gd name="T10" fmla="*/ 57 w 97"/>
                <a:gd name="T11" fmla="*/ 24 h 36"/>
                <a:gd name="T12" fmla="*/ 69 w 97"/>
                <a:gd name="T13" fmla="*/ 28 h 36"/>
                <a:gd name="T14" fmla="*/ 79 w 97"/>
                <a:gd name="T15" fmla="*/ 32 h 36"/>
                <a:gd name="T16" fmla="*/ 90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5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1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7 w 97"/>
                <a:gd name="T35" fmla="*/ 7 h 36"/>
                <a:gd name="T36" fmla="*/ 25 w 97"/>
                <a:gd name="T37" fmla="*/ 4 h 36"/>
                <a:gd name="T38" fmla="*/ 12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2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9"/>
                  </a:lnTo>
                  <a:lnTo>
                    <a:pt x="57" y="24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1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7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7" y="2623"/>
              <a:ext cx="81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4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70 w 160"/>
                <a:gd name="T15" fmla="*/ 33 h 35"/>
                <a:gd name="T16" fmla="*/ 79 w 160"/>
                <a:gd name="T17" fmla="*/ 32 h 35"/>
                <a:gd name="T18" fmla="*/ 89 w 160"/>
                <a:gd name="T19" fmla="*/ 31 h 35"/>
                <a:gd name="T20" fmla="*/ 99 w 160"/>
                <a:gd name="T21" fmla="*/ 31 h 35"/>
                <a:gd name="T22" fmla="*/ 111 w 160"/>
                <a:gd name="T23" fmla="*/ 31 h 35"/>
                <a:gd name="T24" fmla="*/ 121 w 160"/>
                <a:gd name="T25" fmla="*/ 30 h 35"/>
                <a:gd name="T26" fmla="*/ 132 w 160"/>
                <a:gd name="T27" fmla="*/ 28 h 35"/>
                <a:gd name="T28" fmla="*/ 143 w 160"/>
                <a:gd name="T29" fmla="*/ 26 h 35"/>
                <a:gd name="T30" fmla="*/ 152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9 w 160"/>
                <a:gd name="T37" fmla="*/ 9 h 35"/>
                <a:gd name="T38" fmla="*/ 154 w 160"/>
                <a:gd name="T39" fmla="*/ 4 h 35"/>
                <a:gd name="T40" fmla="*/ 151 w 160"/>
                <a:gd name="T41" fmla="*/ 2 h 35"/>
                <a:gd name="T42" fmla="*/ 141 w 160"/>
                <a:gd name="T43" fmla="*/ 0 h 35"/>
                <a:gd name="T44" fmla="*/ 131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9 w 160"/>
                <a:gd name="T51" fmla="*/ 5 h 35"/>
                <a:gd name="T52" fmla="*/ 89 w 160"/>
                <a:gd name="T53" fmla="*/ 8 h 35"/>
                <a:gd name="T54" fmla="*/ 78 w 160"/>
                <a:gd name="T55" fmla="*/ 10 h 35"/>
                <a:gd name="T56" fmla="*/ 69 w 160"/>
                <a:gd name="T57" fmla="*/ 12 h 35"/>
                <a:gd name="T58" fmla="*/ 61 w 160"/>
                <a:gd name="T59" fmla="*/ 15 h 35"/>
                <a:gd name="T60" fmla="*/ 52 w 160"/>
                <a:gd name="T61" fmla="*/ 16 h 35"/>
                <a:gd name="T62" fmla="*/ 44 w 160"/>
                <a:gd name="T63" fmla="*/ 18 h 35"/>
                <a:gd name="T64" fmla="*/ 36 w 160"/>
                <a:gd name="T65" fmla="*/ 19 h 35"/>
                <a:gd name="T66" fmla="*/ 26 w 160"/>
                <a:gd name="T67" fmla="*/ 22 h 35"/>
                <a:gd name="T68" fmla="*/ 18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7 h 35"/>
                <a:gd name="T76" fmla="*/ 2 w 160"/>
                <a:gd name="T77" fmla="*/ 31 h 35"/>
                <a:gd name="T78" fmla="*/ 5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4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9" y="31"/>
                  </a:lnTo>
                  <a:lnTo>
                    <a:pt x="99" y="31"/>
                  </a:lnTo>
                  <a:lnTo>
                    <a:pt x="111" y="31"/>
                  </a:lnTo>
                  <a:lnTo>
                    <a:pt x="121" y="30"/>
                  </a:lnTo>
                  <a:lnTo>
                    <a:pt x="132" y="28"/>
                  </a:lnTo>
                  <a:lnTo>
                    <a:pt x="143" y="26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9" y="9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9" y="8"/>
                  </a:lnTo>
                  <a:lnTo>
                    <a:pt x="78" y="10"/>
                  </a:lnTo>
                  <a:lnTo>
                    <a:pt x="69" y="12"/>
                  </a:lnTo>
                  <a:lnTo>
                    <a:pt x="61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6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83" y="2626"/>
              <a:ext cx="48" cy="18"/>
            </a:xfrm>
            <a:custGeom>
              <a:avLst/>
              <a:gdLst>
                <a:gd name="T0" fmla="*/ 5 w 97"/>
                <a:gd name="T1" fmla="*/ 4 h 34"/>
                <a:gd name="T2" fmla="*/ 16 w 97"/>
                <a:gd name="T3" fmla="*/ 6 h 34"/>
                <a:gd name="T4" fmla="*/ 27 w 97"/>
                <a:gd name="T5" fmla="*/ 10 h 34"/>
                <a:gd name="T6" fmla="*/ 38 w 97"/>
                <a:gd name="T7" fmla="*/ 13 h 34"/>
                <a:gd name="T8" fmla="*/ 48 w 97"/>
                <a:gd name="T9" fmla="*/ 17 h 34"/>
                <a:gd name="T10" fmla="*/ 59 w 97"/>
                <a:gd name="T11" fmla="*/ 21 h 34"/>
                <a:gd name="T12" fmla="*/ 69 w 97"/>
                <a:gd name="T13" fmla="*/ 26 h 34"/>
                <a:gd name="T14" fmla="*/ 80 w 97"/>
                <a:gd name="T15" fmla="*/ 31 h 34"/>
                <a:gd name="T16" fmla="*/ 90 w 97"/>
                <a:gd name="T17" fmla="*/ 34 h 34"/>
                <a:gd name="T18" fmla="*/ 95 w 97"/>
                <a:gd name="T19" fmla="*/ 34 h 34"/>
                <a:gd name="T20" fmla="*/ 97 w 97"/>
                <a:gd name="T21" fmla="*/ 33 h 34"/>
                <a:gd name="T22" fmla="*/ 96 w 97"/>
                <a:gd name="T23" fmla="*/ 31 h 34"/>
                <a:gd name="T24" fmla="*/ 93 w 97"/>
                <a:gd name="T25" fmla="*/ 28 h 34"/>
                <a:gd name="T26" fmla="*/ 83 w 97"/>
                <a:gd name="T27" fmla="*/ 23 h 34"/>
                <a:gd name="T28" fmla="*/ 72 w 97"/>
                <a:gd name="T29" fmla="*/ 17 h 34"/>
                <a:gd name="T30" fmla="*/ 61 w 97"/>
                <a:gd name="T31" fmla="*/ 12 h 34"/>
                <a:gd name="T32" fmla="*/ 50 w 97"/>
                <a:gd name="T33" fmla="*/ 9 h 34"/>
                <a:gd name="T34" fmla="*/ 37 w 97"/>
                <a:gd name="T35" fmla="*/ 5 h 34"/>
                <a:gd name="T36" fmla="*/ 25 w 97"/>
                <a:gd name="T37" fmla="*/ 3 h 34"/>
                <a:gd name="T38" fmla="*/ 13 w 97"/>
                <a:gd name="T39" fmla="*/ 1 h 34"/>
                <a:gd name="T40" fmla="*/ 1 w 97"/>
                <a:gd name="T41" fmla="*/ 0 h 34"/>
                <a:gd name="T42" fmla="*/ 0 w 97"/>
                <a:gd name="T43" fmla="*/ 1 h 34"/>
                <a:gd name="T44" fmla="*/ 0 w 97"/>
                <a:gd name="T45" fmla="*/ 2 h 34"/>
                <a:gd name="T46" fmla="*/ 2 w 97"/>
                <a:gd name="T47" fmla="*/ 3 h 34"/>
                <a:gd name="T48" fmla="*/ 5 w 97"/>
                <a:gd name="T49" fmla="*/ 4 h 34"/>
                <a:gd name="T50" fmla="*/ 5 w 9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8" y="13"/>
                  </a:lnTo>
                  <a:lnTo>
                    <a:pt x="48" y="17"/>
                  </a:lnTo>
                  <a:lnTo>
                    <a:pt x="59" y="21"/>
                  </a:lnTo>
                  <a:lnTo>
                    <a:pt x="69" y="26"/>
                  </a:lnTo>
                  <a:lnTo>
                    <a:pt x="80" y="31"/>
                  </a:lnTo>
                  <a:lnTo>
                    <a:pt x="90" y="34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3" y="23"/>
                  </a:lnTo>
                  <a:lnTo>
                    <a:pt x="72" y="17"/>
                  </a:lnTo>
                  <a:lnTo>
                    <a:pt x="61" y="12"/>
                  </a:lnTo>
                  <a:lnTo>
                    <a:pt x="50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72" y="2607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2 h 37"/>
                <a:gd name="T24" fmla="*/ 120 w 159"/>
                <a:gd name="T25" fmla="*/ 32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4 h 37"/>
                <a:gd name="T32" fmla="*/ 158 w 159"/>
                <a:gd name="T33" fmla="*/ 19 h 37"/>
                <a:gd name="T34" fmla="*/ 159 w 159"/>
                <a:gd name="T35" fmla="*/ 15 h 37"/>
                <a:gd name="T36" fmla="*/ 158 w 159"/>
                <a:gd name="T37" fmla="*/ 10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2 h 37"/>
                <a:gd name="T44" fmla="*/ 131 w 159"/>
                <a:gd name="T45" fmla="*/ 0 h 37"/>
                <a:gd name="T46" fmla="*/ 119 w 159"/>
                <a:gd name="T47" fmla="*/ 2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9 h 37"/>
                <a:gd name="T54" fmla="*/ 78 w 159"/>
                <a:gd name="T55" fmla="*/ 12 h 37"/>
                <a:gd name="T56" fmla="*/ 68 w 159"/>
                <a:gd name="T57" fmla="*/ 14 h 37"/>
                <a:gd name="T58" fmla="*/ 60 w 159"/>
                <a:gd name="T59" fmla="*/ 15 h 37"/>
                <a:gd name="T60" fmla="*/ 51 w 159"/>
                <a:gd name="T61" fmla="*/ 18 h 37"/>
                <a:gd name="T62" fmla="*/ 43 w 159"/>
                <a:gd name="T63" fmla="*/ 19 h 37"/>
                <a:gd name="T64" fmla="*/ 35 w 159"/>
                <a:gd name="T65" fmla="*/ 21 h 37"/>
                <a:gd name="T66" fmla="*/ 26 w 159"/>
                <a:gd name="T67" fmla="*/ 22 h 37"/>
                <a:gd name="T68" fmla="*/ 18 w 159"/>
                <a:gd name="T69" fmla="*/ 25 h 37"/>
                <a:gd name="T70" fmla="*/ 10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2"/>
                  </a:lnTo>
                  <a:lnTo>
                    <a:pt x="120" y="32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4"/>
                  </a:lnTo>
                  <a:lnTo>
                    <a:pt x="158" y="19"/>
                  </a:lnTo>
                  <a:lnTo>
                    <a:pt x="159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2"/>
                  </a:lnTo>
                  <a:lnTo>
                    <a:pt x="131" y="0"/>
                  </a:lnTo>
                  <a:lnTo>
                    <a:pt x="119" y="2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6" y="22"/>
                  </a:lnTo>
                  <a:lnTo>
                    <a:pt x="18" y="25"/>
                  </a:lnTo>
                  <a:lnTo>
                    <a:pt x="10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67" y="2611"/>
              <a:ext cx="48" cy="18"/>
            </a:xfrm>
            <a:custGeom>
              <a:avLst/>
              <a:gdLst>
                <a:gd name="T0" fmla="*/ 5 w 96"/>
                <a:gd name="T1" fmla="*/ 4 h 34"/>
                <a:gd name="T2" fmla="*/ 16 w 96"/>
                <a:gd name="T3" fmla="*/ 6 h 34"/>
                <a:gd name="T4" fmla="*/ 27 w 96"/>
                <a:gd name="T5" fmla="*/ 10 h 34"/>
                <a:gd name="T6" fmla="*/ 37 w 96"/>
                <a:gd name="T7" fmla="*/ 13 h 34"/>
                <a:gd name="T8" fmla="*/ 48 w 96"/>
                <a:gd name="T9" fmla="*/ 17 h 34"/>
                <a:gd name="T10" fmla="*/ 58 w 96"/>
                <a:gd name="T11" fmla="*/ 21 h 34"/>
                <a:gd name="T12" fmla="*/ 68 w 96"/>
                <a:gd name="T13" fmla="*/ 26 h 34"/>
                <a:gd name="T14" fmla="*/ 79 w 96"/>
                <a:gd name="T15" fmla="*/ 31 h 34"/>
                <a:gd name="T16" fmla="*/ 90 w 96"/>
                <a:gd name="T17" fmla="*/ 34 h 34"/>
                <a:gd name="T18" fmla="*/ 94 w 96"/>
                <a:gd name="T19" fmla="*/ 34 h 34"/>
                <a:gd name="T20" fmla="*/ 96 w 96"/>
                <a:gd name="T21" fmla="*/ 33 h 34"/>
                <a:gd name="T22" fmla="*/ 96 w 96"/>
                <a:gd name="T23" fmla="*/ 31 h 34"/>
                <a:gd name="T24" fmla="*/ 93 w 96"/>
                <a:gd name="T25" fmla="*/ 28 h 34"/>
                <a:gd name="T26" fmla="*/ 82 w 96"/>
                <a:gd name="T27" fmla="*/ 23 h 34"/>
                <a:gd name="T28" fmla="*/ 71 w 96"/>
                <a:gd name="T29" fmla="*/ 17 h 34"/>
                <a:gd name="T30" fmla="*/ 60 w 96"/>
                <a:gd name="T31" fmla="*/ 12 h 34"/>
                <a:gd name="T32" fmla="*/ 49 w 96"/>
                <a:gd name="T33" fmla="*/ 9 h 34"/>
                <a:gd name="T34" fmla="*/ 37 w 96"/>
                <a:gd name="T35" fmla="*/ 5 h 34"/>
                <a:gd name="T36" fmla="*/ 25 w 96"/>
                <a:gd name="T37" fmla="*/ 3 h 34"/>
                <a:gd name="T38" fmla="*/ 13 w 96"/>
                <a:gd name="T39" fmla="*/ 1 h 34"/>
                <a:gd name="T40" fmla="*/ 2 w 96"/>
                <a:gd name="T41" fmla="*/ 0 h 34"/>
                <a:gd name="T42" fmla="*/ 0 w 96"/>
                <a:gd name="T43" fmla="*/ 0 h 34"/>
                <a:gd name="T44" fmla="*/ 0 w 96"/>
                <a:gd name="T45" fmla="*/ 2 h 34"/>
                <a:gd name="T46" fmla="*/ 3 w 96"/>
                <a:gd name="T47" fmla="*/ 3 h 34"/>
                <a:gd name="T48" fmla="*/ 5 w 96"/>
                <a:gd name="T49" fmla="*/ 4 h 34"/>
                <a:gd name="T50" fmla="*/ 5 w 96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4">
                  <a:moveTo>
                    <a:pt x="5" y="4"/>
                  </a:moveTo>
                  <a:lnTo>
                    <a:pt x="16" y="6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8" y="17"/>
                  </a:lnTo>
                  <a:lnTo>
                    <a:pt x="58" y="21"/>
                  </a:lnTo>
                  <a:lnTo>
                    <a:pt x="68" y="26"/>
                  </a:lnTo>
                  <a:lnTo>
                    <a:pt x="79" y="31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6" y="33"/>
                  </a:lnTo>
                  <a:lnTo>
                    <a:pt x="96" y="31"/>
                  </a:lnTo>
                  <a:lnTo>
                    <a:pt x="93" y="28"/>
                  </a:lnTo>
                  <a:lnTo>
                    <a:pt x="82" y="23"/>
                  </a:lnTo>
                  <a:lnTo>
                    <a:pt x="71" y="17"/>
                  </a:lnTo>
                  <a:lnTo>
                    <a:pt x="60" y="12"/>
                  </a:lnTo>
                  <a:lnTo>
                    <a:pt x="49" y="9"/>
                  </a:lnTo>
                  <a:lnTo>
                    <a:pt x="37" y="5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56" y="2592"/>
              <a:ext cx="80" cy="19"/>
            </a:xfrm>
            <a:custGeom>
              <a:avLst/>
              <a:gdLst>
                <a:gd name="T0" fmla="*/ 7 w 159"/>
                <a:gd name="T1" fmla="*/ 36 h 36"/>
                <a:gd name="T2" fmla="*/ 16 w 159"/>
                <a:gd name="T3" fmla="*/ 36 h 36"/>
                <a:gd name="T4" fmla="*/ 24 w 159"/>
                <a:gd name="T5" fmla="*/ 36 h 36"/>
                <a:gd name="T6" fmla="*/ 33 w 159"/>
                <a:gd name="T7" fmla="*/ 36 h 36"/>
                <a:gd name="T8" fmla="*/ 42 w 159"/>
                <a:gd name="T9" fmla="*/ 36 h 36"/>
                <a:gd name="T10" fmla="*/ 50 w 159"/>
                <a:gd name="T11" fmla="*/ 35 h 36"/>
                <a:gd name="T12" fmla="*/ 60 w 159"/>
                <a:gd name="T13" fmla="*/ 34 h 36"/>
                <a:gd name="T14" fmla="*/ 68 w 159"/>
                <a:gd name="T15" fmla="*/ 34 h 36"/>
                <a:gd name="T16" fmla="*/ 77 w 159"/>
                <a:gd name="T17" fmla="*/ 33 h 36"/>
                <a:gd name="T18" fmla="*/ 86 w 159"/>
                <a:gd name="T19" fmla="*/ 32 h 36"/>
                <a:gd name="T20" fmla="*/ 96 w 159"/>
                <a:gd name="T21" fmla="*/ 32 h 36"/>
                <a:gd name="T22" fmla="*/ 108 w 159"/>
                <a:gd name="T23" fmla="*/ 31 h 36"/>
                <a:gd name="T24" fmla="*/ 119 w 159"/>
                <a:gd name="T25" fmla="*/ 31 h 36"/>
                <a:gd name="T26" fmla="*/ 130 w 159"/>
                <a:gd name="T27" fmla="*/ 28 h 36"/>
                <a:gd name="T28" fmla="*/ 140 w 159"/>
                <a:gd name="T29" fmla="*/ 26 h 36"/>
                <a:gd name="T30" fmla="*/ 149 w 159"/>
                <a:gd name="T31" fmla="*/ 23 h 36"/>
                <a:gd name="T32" fmla="*/ 158 w 159"/>
                <a:gd name="T33" fmla="*/ 18 h 36"/>
                <a:gd name="T34" fmla="*/ 159 w 159"/>
                <a:gd name="T35" fmla="*/ 13 h 36"/>
                <a:gd name="T36" fmla="*/ 156 w 159"/>
                <a:gd name="T37" fmla="*/ 9 h 36"/>
                <a:gd name="T38" fmla="*/ 153 w 159"/>
                <a:gd name="T39" fmla="*/ 4 h 36"/>
                <a:gd name="T40" fmla="*/ 148 w 159"/>
                <a:gd name="T41" fmla="*/ 2 h 36"/>
                <a:gd name="T42" fmla="*/ 138 w 159"/>
                <a:gd name="T43" fmla="*/ 0 h 36"/>
                <a:gd name="T44" fmla="*/ 129 w 159"/>
                <a:gd name="T45" fmla="*/ 0 h 36"/>
                <a:gd name="T46" fmla="*/ 117 w 159"/>
                <a:gd name="T47" fmla="*/ 1 h 36"/>
                <a:gd name="T48" fmla="*/ 107 w 159"/>
                <a:gd name="T49" fmla="*/ 3 h 36"/>
                <a:gd name="T50" fmla="*/ 96 w 159"/>
                <a:gd name="T51" fmla="*/ 5 h 36"/>
                <a:gd name="T52" fmla="*/ 86 w 159"/>
                <a:gd name="T53" fmla="*/ 8 h 36"/>
                <a:gd name="T54" fmla="*/ 76 w 159"/>
                <a:gd name="T55" fmla="*/ 10 h 36"/>
                <a:gd name="T56" fmla="*/ 66 w 159"/>
                <a:gd name="T57" fmla="*/ 12 h 36"/>
                <a:gd name="T58" fmla="*/ 58 w 159"/>
                <a:gd name="T59" fmla="*/ 15 h 36"/>
                <a:gd name="T60" fmla="*/ 50 w 159"/>
                <a:gd name="T61" fmla="*/ 16 h 36"/>
                <a:gd name="T62" fmla="*/ 42 w 159"/>
                <a:gd name="T63" fmla="*/ 18 h 36"/>
                <a:gd name="T64" fmla="*/ 34 w 159"/>
                <a:gd name="T65" fmla="*/ 19 h 36"/>
                <a:gd name="T66" fmla="*/ 25 w 159"/>
                <a:gd name="T67" fmla="*/ 21 h 36"/>
                <a:gd name="T68" fmla="*/ 17 w 159"/>
                <a:gd name="T69" fmla="*/ 23 h 36"/>
                <a:gd name="T70" fmla="*/ 9 w 159"/>
                <a:gd name="T71" fmla="*/ 25 h 36"/>
                <a:gd name="T72" fmla="*/ 1 w 159"/>
                <a:gd name="T73" fmla="*/ 26 h 36"/>
                <a:gd name="T74" fmla="*/ 0 w 159"/>
                <a:gd name="T75" fmla="*/ 28 h 36"/>
                <a:gd name="T76" fmla="*/ 1 w 159"/>
                <a:gd name="T77" fmla="*/ 32 h 36"/>
                <a:gd name="T78" fmla="*/ 3 w 159"/>
                <a:gd name="T79" fmla="*/ 35 h 36"/>
                <a:gd name="T80" fmla="*/ 7 w 159"/>
                <a:gd name="T81" fmla="*/ 36 h 36"/>
                <a:gd name="T82" fmla="*/ 7 w 159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6">
                  <a:moveTo>
                    <a:pt x="7" y="36"/>
                  </a:moveTo>
                  <a:lnTo>
                    <a:pt x="16" y="36"/>
                  </a:lnTo>
                  <a:lnTo>
                    <a:pt x="24" y="36"/>
                  </a:lnTo>
                  <a:lnTo>
                    <a:pt x="33" y="36"/>
                  </a:lnTo>
                  <a:lnTo>
                    <a:pt x="42" y="36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2"/>
                  </a:lnTo>
                  <a:lnTo>
                    <a:pt x="96" y="32"/>
                  </a:lnTo>
                  <a:lnTo>
                    <a:pt x="108" y="31"/>
                  </a:lnTo>
                  <a:lnTo>
                    <a:pt x="119" y="31"/>
                  </a:lnTo>
                  <a:lnTo>
                    <a:pt x="130" y="28"/>
                  </a:lnTo>
                  <a:lnTo>
                    <a:pt x="140" y="26"/>
                  </a:lnTo>
                  <a:lnTo>
                    <a:pt x="149" y="23"/>
                  </a:lnTo>
                  <a:lnTo>
                    <a:pt x="158" y="18"/>
                  </a:lnTo>
                  <a:lnTo>
                    <a:pt x="159" y="13"/>
                  </a:lnTo>
                  <a:lnTo>
                    <a:pt x="156" y="9"/>
                  </a:lnTo>
                  <a:lnTo>
                    <a:pt x="153" y="4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7" y="1"/>
                  </a:lnTo>
                  <a:lnTo>
                    <a:pt x="107" y="3"/>
                  </a:lnTo>
                  <a:lnTo>
                    <a:pt x="96" y="5"/>
                  </a:lnTo>
                  <a:lnTo>
                    <a:pt x="86" y="8"/>
                  </a:lnTo>
                  <a:lnTo>
                    <a:pt x="76" y="10"/>
                  </a:lnTo>
                  <a:lnTo>
                    <a:pt x="66" y="12"/>
                  </a:lnTo>
                  <a:lnTo>
                    <a:pt x="58" y="15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5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50" y="2596"/>
              <a:ext cx="49" cy="18"/>
            </a:xfrm>
            <a:custGeom>
              <a:avLst/>
              <a:gdLst>
                <a:gd name="T0" fmla="*/ 5 w 97"/>
                <a:gd name="T1" fmla="*/ 6 h 36"/>
                <a:gd name="T2" fmla="*/ 17 w 97"/>
                <a:gd name="T3" fmla="*/ 9 h 36"/>
                <a:gd name="T4" fmla="*/ 28 w 97"/>
                <a:gd name="T5" fmla="*/ 11 h 36"/>
                <a:gd name="T6" fmla="*/ 39 w 97"/>
                <a:gd name="T7" fmla="*/ 15 h 36"/>
                <a:gd name="T8" fmla="*/ 49 w 97"/>
                <a:gd name="T9" fmla="*/ 19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2 h 36"/>
                <a:gd name="T16" fmla="*/ 92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4 w 97"/>
                <a:gd name="T25" fmla="*/ 30 h 36"/>
                <a:gd name="T26" fmla="*/ 83 w 97"/>
                <a:gd name="T27" fmla="*/ 25 h 36"/>
                <a:gd name="T28" fmla="*/ 73 w 97"/>
                <a:gd name="T29" fmla="*/ 19 h 36"/>
                <a:gd name="T30" fmla="*/ 62 w 97"/>
                <a:gd name="T31" fmla="*/ 14 h 36"/>
                <a:gd name="T32" fmla="*/ 50 w 97"/>
                <a:gd name="T33" fmla="*/ 10 h 36"/>
                <a:gd name="T34" fmla="*/ 39 w 97"/>
                <a:gd name="T35" fmla="*/ 7 h 36"/>
                <a:gd name="T36" fmla="*/ 26 w 97"/>
                <a:gd name="T37" fmla="*/ 4 h 36"/>
                <a:gd name="T38" fmla="*/ 14 w 97"/>
                <a:gd name="T39" fmla="*/ 2 h 36"/>
                <a:gd name="T40" fmla="*/ 2 w 97"/>
                <a:gd name="T41" fmla="*/ 0 h 36"/>
                <a:gd name="T42" fmla="*/ 0 w 97"/>
                <a:gd name="T43" fmla="*/ 2 h 36"/>
                <a:gd name="T44" fmla="*/ 0 w 97"/>
                <a:gd name="T45" fmla="*/ 3 h 36"/>
                <a:gd name="T46" fmla="*/ 3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7" y="9"/>
                  </a:lnTo>
                  <a:lnTo>
                    <a:pt x="28" y="11"/>
                  </a:lnTo>
                  <a:lnTo>
                    <a:pt x="39" y="15"/>
                  </a:lnTo>
                  <a:lnTo>
                    <a:pt x="49" y="19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2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4" y="30"/>
                  </a:lnTo>
                  <a:lnTo>
                    <a:pt x="83" y="25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0" y="10"/>
                  </a:lnTo>
                  <a:lnTo>
                    <a:pt x="39" y="7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840" y="2577"/>
              <a:ext cx="80" cy="18"/>
            </a:xfrm>
            <a:custGeom>
              <a:avLst/>
              <a:gdLst>
                <a:gd name="T0" fmla="*/ 7 w 160"/>
                <a:gd name="T1" fmla="*/ 35 h 35"/>
                <a:gd name="T2" fmla="*/ 16 w 160"/>
                <a:gd name="T3" fmla="*/ 35 h 35"/>
                <a:gd name="T4" fmla="*/ 25 w 160"/>
                <a:gd name="T5" fmla="*/ 35 h 35"/>
                <a:gd name="T6" fmla="*/ 34 w 160"/>
                <a:gd name="T7" fmla="*/ 35 h 35"/>
                <a:gd name="T8" fmla="*/ 42 w 160"/>
                <a:gd name="T9" fmla="*/ 35 h 35"/>
                <a:gd name="T10" fmla="*/ 52 w 160"/>
                <a:gd name="T11" fmla="*/ 34 h 35"/>
                <a:gd name="T12" fmla="*/ 61 w 160"/>
                <a:gd name="T13" fmla="*/ 33 h 35"/>
                <a:gd name="T14" fmla="*/ 69 w 160"/>
                <a:gd name="T15" fmla="*/ 33 h 35"/>
                <a:gd name="T16" fmla="*/ 78 w 160"/>
                <a:gd name="T17" fmla="*/ 32 h 35"/>
                <a:gd name="T18" fmla="*/ 87 w 160"/>
                <a:gd name="T19" fmla="*/ 31 h 35"/>
                <a:gd name="T20" fmla="*/ 98 w 160"/>
                <a:gd name="T21" fmla="*/ 31 h 35"/>
                <a:gd name="T22" fmla="*/ 109 w 160"/>
                <a:gd name="T23" fmla="*/ 31 h 35"/>
                <a:gd name="T24" fmla="*/ 121 w 160"/>
                <a:gd name="T25" fmla="*/ 30 h 35"/>
                <a:gd name="T26" fmla="*/ 131 w 160"/>
                <a:gd name="T27" fmla="*/ 28 h 35"/>
                <a:gd name="T28" fmla="*/ 141 w 160"/>
                <a:gd name="T29" fmla="*/ 26 h 35"/>
                <a:gd name="T30" fmla="*/ 151 w 160"/>
                <a:gd name="T31" fmla="*/ 23 h 35"/>
                <a:gd name="T32" fmla="*/ 159 w 160"/>
                <a:gd name="T33" fmla="*/ 18 h 35"/>
                <a:gd name="T34" fmla="*/ 160 w 160"/>
                <a:gd name="T35" fmla="*/ 13 h 35"/>
                <a:gd name="T36" fmla="*/ 158 w 160"/>
                <a:gd name="T37" fmla="*/ 9 h 35"/>
                <a:gd name="T38" fmla="*/ 154 w 160"/>
                <a:gd name="T39" fmla="*/ 4 h 35"/>
                <a:gd name="T40" fmla="*/ 150 w 160"/>
                <a:gd name="T41" fmla="*/ 2 h 35"/>
                <a:gd name="T42" fmla="*/ 140 w 160"/>
                <a:gd name="T43" fmla="*/ 0 h 35"/>
                <a:gd name="T44" fmla="*/ 130 w 160"/>
                <a:gd name="T45" fmla="*/ 0 h 35"/>
                <a:gd name="T46" fmla="*/ 120 w 160"/>
                <a:gd name="T47" fmla="*/ 1 h 35"/>
                <a:gd name="T48" fmla="*/ 109 w 160"/>
                <a:gd name="T49" fmla="*/ 3 h 35"/>
                <a:gd name="T50" fmla="*/ 98 w 160"/>
                <a:gd name="T51" fmla="*/ 5 h 35"/>
                <a:gd name="T52" fmla="*/ 87 w 160"/>
                <a:gd name="T53" fmla="*/ 8 h 35"/>
                <a:gd name="T54" fmla="*/ 77 w 160"/>
                <a:gd name="T55" fmla="*/ 10 h 35"/>
                <a:gd name="T56" fmla="*/ 68 w 160"/>
                <a:gd name="T57" fmla="*/ 12 h 35"/>
                <a:gd name="T58" fmla="*/ 60 w 160"/>
                <a:gd name="T59" fmla="*/ 15 h 35"/>
                <a:gd name="T60" fmla="*/ 52 w 160"/>
                <a:gd name="T61" fmla="*/ 16 h 35"/>
                <a:gd name="T62" fmla="*/ 42 w 160"/>
                <a:gd name="T63" fmla="*/ 18 h 35"/>
                <a:gd name="T64" fmla="*/ 34 w 160"/>
                <a:gd name="T65" fmla="*/ 19 h 35"/>
                <a:gd name="T66" fmla="*/ 26 w 160"/>
                <a:gd name="T67" fmla="*/ 21 h 35"/>
                <a:gd name="T68" fmla="*/ 17 w 160"/>
                <a:gd name="T69" fmla="*/ 23 h 35"/>
                <a:gd name="T70" fmla="*/ 9 w 160"/>
                <a:gd name="T71" fmla="*/ 25 h 35"/>
                <a:gd name="T72" fmla="*/ 1 w 160"/>
                <a:gd name="T73" fmla="*/ 26 h 35"/>
                <a:gd name="T74" fmla="*/ 0 w 160"/>
                <a:gd name="T75" fmla="*/ 28 h 35"/>
                <a:gd name="T76" fmla="*/ 1 w 160"/>
                <a:gd name="T77" fmla="*/ 31 h 35"/>
                <a:gd name="T78" fmla="*/ 3 w 160"/>
                <a:gd name="T79" fmla="*/ 34 h 35"/>
                <a:gd name="T80" fmla="*/ 7 w 160"/>
                <a:gd name="T81" fmla="*/ 35 h 35"/>
                <a:gd name="T82" fmla="*/ 7 w 160"/>
                <a:gd name="T8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5">
                  <a:moveTo>
                    <a:pt x="7" y="35"/>
                  </a:moveTo>
                  <a:lnTo>
                    <a:pt x="16" y="35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42" y="35"/>
                  </a:lnTo>
                  <a:lnTo>
                    <a:pt x="52" y="34"/>
                  </a:lnTo>
                  <a:lnTo>
                    <a:pt x="61" y="33"/>
                  </a:lnTo>
                  <a:lnTo>
                    <a:pt x="69" y="33"/>
                  </a:lnTo>
                  <a:lnTo>
                    <a:pt x="78" y="32"/>
                  </a:lnTo>
                  <a:lnTo>
                    <a:pt x="87" y="31"/>
                  </a:lnTo>
                  <a:lnTo>
                    <a:pt x="98" y="31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8"/>
                  </a:lnTo>
                  <a:lnTo>
                    <a:pt x="141" y="26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0" y="13"/>
                  </a:lnTo>
                  <a:lnTo>
                    <a:pt x="158" y="9"/>
                  </a:lnTo>
                  <a:lnTo>
                    <a:pt x="154" y="4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8" y="5"/>
                  </a:lnTo>
                  <a:lnTo>
                    <a:pt x="87" y="8"/>
                  </a:lnTo>
                  <a:lnTo>
                    <a:pt x="77" y="10"/>
                  </a:lnTo>
                  <a:lnTo>
                    <a:pt x="68" y="12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2" y="18"/>
                  </a:lnTo>
                  <a:lnTo>
                    <a:pt x="34" y="19"/>
                  </a:lnTo>
                  <a:lnTo>
                    <a:pt x="26" y="21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934" y="2581"/>
              <a:ext cx="49" cy="18"/>
            </a:xfrm>
            <a:custGeom>
              <a:avLst/>
              <a:gdLst>
                <a:gd name="T0" fmla="*/ 4 w 97"/>
                <a:gd name="T1" fmla="*/ 5 h 36"/>
                <a:gd name="T2" fmla="*/ 16 w 97"/>
                <a:gd name="T3" fmla="*/ 7 h 36"/>
                <a:gd name="T4" fmla="*/ 27 w 97"/>
                <a:gd name="T5" fmla="*/ 11 h 36"/>
                <a:gd name="T6" fmla="*/ 38 w 97"/>
                <a:gd name="T7" fmla="*/ 14 h 36"/>
                <a:gd name="T8" fmla="*/ 48 w 97"/>
                <a:gd name="T9" fmla="*/ 19 h 36"/>
                <a:gd name="T10" fmla="*/ 59 w 97"/>
                <a:gd name="T11" fmla="*/ 22 h 36"/>
                <a:gd name="T12" fmla="*/ 70 w 97"/>
                <a:gd name="T13" fmla="*/ 27 h 36"/>
                <a:gd name="T14" fmla="*/ 80 w 97"/>
                <a:gd name="T15" fmla="*/ 32 h 36"/>
                <a:gd name="T16" fmla="*/ 91 w 97"/>
                <a:gd name="T17" fmla="*/ 36 h 36"/>
                <a:gd name="T18" fmla="*/ 94 w 97"/>
                <a:gd name="T19" fmla="*/ 36 h 36"/>
                <a:gd name="T20" fmla="*/ 97 w 97"/>
                <a:gd name="T21" fmla="*/ 35 h 36"/>
                <a:gd name="T22" fmla="*/ 97 w 97"/>
                <a:gd name="T23" fmla="*/ 33 h 36"/>
                <a:gd name="T24" fmla="*/ 93 w 97"/>
                <a:gd name="T25" fmla="*/ 30 h 36"/>
                <a:gd name="T26" fmla="*/ 83 w 97"/>
                <a:gd name="T27" fmla="*/ 25 h 36"/>
                <a:gd name="T28" fmla="*/ 72 w 97"/>
                <a:gd name="T29" fmla="*/ 19 h 36"/>
                <a:gd name="T30" fmla="*/ 61 w 97"/>
                <a:gd name="T31" fmla="*/ 14 h 36"/>
                <a:gd name="T32" fmla="*/ 49 w 97"/>
                <a:gd name="T33" fmla="*/ 10 h 36"/>
                <a:gd name="T34" fmla="*/ 38 w 97"/>
                <a:gd name="T35" fmla="*/ 6 h 36"/>
                <a:gd name="T36" fmla="*/ 25 w 97"/>
                <a:gd name="T37" fmla="*/ 4 h 36"/>
                <a:gd name="T38" fmla="*/ 14 w 97"/>
                <a:gd name="T39" fmla="*/ 2 h 36"/>
                <a:gd name="T40" fmla="*/ 1 w 97"/>
                <a:gd name="T41" fmla="*/ 0 h 36"/>
                <a:gd name="T42" fmla="*/ 0 w 97"/>
                <a:gd name="T43" fmla="*/ 2 h 36"/>
                <a:gd name="T44" fmla="*/ 1 w 97"/>
                <a:gd name="T45" fmla="*/ 3 h 36"/>
                <a:gd name="T46" fmla="*/ 3 w 97"/>
                <a:gd name="T47" fmla="*/ 4 h 36"/>
                <a:gd name="T48" fmla="*/ 4 w 97"/>
                <a:gd name="T49" fmla="*/ 5 h 36"/>
                <a:gd name="T50" fmla="*/ 4 w 97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2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3" y="30"/>
                  </a:lnTo>
                  <a:lnTo>
                    <a:pt x="83" y="25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924" y="2562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3 h 37"/>
                <a:gd name="T24" fmla="*/ 121 w 160"/>
                <a:gd name="T25" fmla="*/ 32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5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0 h 37"/>
                <a:gd name="T38" fmla="*/ 154 w 160"/>
                <a:gd name="T39" fmla="*/ 5 h 37"/>
                <a:gd name="T40" fmla="*/ 150 w 160"/>
                <a:gd name="T41" fmla="*/ 3 h 37"/>
                <a:gd name="T42" fmla="*/ 141 w 160"/>
                <a:gd name="T43" fmla="*/ 2 h 37"/>
                <a:gd name="T44" fmla="*/ 130 w 160"/>
                <a:gd name="T45" fmla="*/ 0 h 37"/>
                <a:gd name="T46" fmla="*/ 120 w 160"/>
                <a:gd name="T47" fmla="*/ 2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9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5 h 37"/>
                <a:gd name="T60" fmla="*/ 52 w 160"/>
                <a:gd name="T61" fmla="*/ 18 h 37"/>
                <a:gd name="T62" fmla="*/ 43 w 160"/>
                <a:gd name="T63" fmla="*/ 19 h 37"/>
                <a:gd name="T64" fmla="*/ 35 w 160"/>
                <a:gd name="T65" fmla="*/ 21 h 37"/>
                <a:gd name="T66" fmla="*/ 27 w 160"/>
                <a:gd name="T67" fmla="*/ 22 h 37"/>
                <a:gd name="T68" fmla="*/ 17 w 160"/>
                <a:gd name="T69" fmla="*/ 25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3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3"/>
                  </a:lnTo>
                  <a:lnTo>
                    <a:pt x="121" y="32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5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2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9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5"/>
                  </a:lnTo>
                  <a:lnTo>
                    <a:pt x="52" y="18"/>
                  </a:lnTo>
                  <a:lnTo>
                    <a:pt x="43" y="19"/>
                  </a:lnTo>
                  <a:lnTo>
                    <a:pt x="35" y="21"/>
                  </a:lnTo>
                  <a:lnTo>
                    <a:pt x="27" y="22"/>
                  </a:lnTo>
                  <a:lnTo>
                    <a:pt x="17" y="25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47" y="2685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5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3 w 97"/>
                <a:gd name="T29" fmla="*/ 17 h 35"/>
                <a:gd name="T30" fmla="*/ 61 w 97"/>
                <a:gd name="T31" fmla="*/ 13 h 35"/>
                <a:gd name="T32" fmla="*/ 50 w 97"/>
                <a:gd name="T33" fmla="*/ 9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2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5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3" y="17"/>
                  </a:lnTo>
                  <a:lnTo>
                    <a:pt x="61" y="13"/>
                  </a:lnTo>
                  <a:lnTo>
                    <a:pt x="50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36" y="2666"/>
              <a:ext cx="80" cy="18"/>
            </a:xfrm>
            <a:custGeom>
              <a:avLst/>
              <a:gdLst>
                <a:gd name="T0" fmla="*/ 7 w 161"/>
                <a:gd name="T1" fmla="*/ 37 h 37"/>
                <a:gd name="T2" fmla="*/ 16 w 161"/>
                <a:gd name="T3" fmla="*/ 37 h 37"/>
                <a:gd name="T4" fmla="*/ 26 w 161"/>
                <a:gd name="T5" fmla="*/ 37 h 37"/>
                <a:gd name="T6" fmla="*/ 34 w 161"/>
                <a:gd name="T7" fmla="*/ 37 h 37"/>
                <a:gd name="T8" fmla="*/ 43 w 161"/>
                <a:gd name="T9" fmla="*/ 37 h 37"/>
                <a:gd name="T10" fmla="*/ 52 w 161"/>
                <a:gd name="T11" fmla="*/ 36 h 37"/>
                <a:gd name="T12" fmla="*/ 60 w 161"/>
                <a:gd name="T13" fmla="*/ 35 h 37"/>
                <a:gd name="T14" fmla="*/ 69 w 161"/>
                <a:gd name="T15" fmla="*/ 35 h 37"/>
                <a:gd name="T16" fmla="*/ 79 w 161"/>
                <a:gd name="T17" fmla="*/ 33 h 37"/>
                <a:gd name="T18" fmla="*/ 88 w 161"/>
                <a:gd name="T19" fmla="*/ 32 h 37"/>
                <a:gd name="T20" fmla="*/ 98 w 161"/>
                <a:gd name="T21" fmla="*/ 32 h 37"/>
                <a:gd name="T22" fmla="*/ 110 w 161"/>
                <a:gd name="T23" fmla="*/ 31 h 37"/>
                <a:gd name="T24" fmla="*/ 121 w 161"/>
                <a:gd name="T25" fmla="*/ 31 h 37"/>
                <a:gd name="T26" fmla="*/ 132 w 161"/>
                <a:gd name="T27" fmla="*/ 29 h 37"/>
                <a:gd name="T28" fmla="*/ 142 w 161"/>
                <a:gd name="T29" fmla="*/ 27 h 37"/>
                <a:gd name="T30" fmla="*/ 151 w 161"/>
                <a:gd name="T31" fmla="*/ 23 h 37"/>
                <a:gd name="T32" fmla="*/ 159 w 161"/>
                <a:gd name="T33" fmla="*/ 18 h 37"/>
                <a:gd name="T34" fmla="*/ 161 w 161"/>
                <a:gd name="T35" fmla="*/ 14 h 37"/>
                <a:gd name="T36" fmla="*/ 158 w 161"/>
                <a:gd name="T37" fmla="*/ 9 h 37"/>
                <a:gd name="T38" fmla="*/ 155 w 161"/>
                <a:gd name="T39" fmla="*/ 5 h 37"/>
                <a:gd name="T40" fmla="*/ 150 w 161"/>
                <a:gd name="T41" fmla="*/ 2 h 37"/>
                <a:gd name="T42" fmla="*/ 140 w 161"/>
                <a:gd name="T43" fmla="*/ 0 h 37"/>
                <a:gd name="T44" fmla="*/ 131 w 161"/>
                <a:gd name="T45" fmla="*/ 0 h 37"/>
                <a:gd name="T46" fmla="*/ 119 w 161"/>
                <a:gd name="T47" fmla="*/ 1 h 37"/>
                <a:gd name="T48" fmla="*/ 109 w 161"/>
                <a:gd name="T49" fmla="*/ 3 h 37"/>
                <a:gd name="T50" fmla="*/ 98 w 161"/>
                <a:gd name="T51" fmla="*/ 6 h 37"/>
                <a:gd name="T52" fmla="*/ 88 w 161"/>
                <a:gd name="T53" fmla="*/ 8 h 37"/>
                <a:gd name="T54" fmla="*/ 78 w 161"/>
                <a:gd name="T55" fmla="*/ 10 h 37"/>
                <a:gd name="T56" fmla="*/ 68 w 161"/>
                <a:gd name="T57" fmla="*/ 13 h 37"/>
                <a:gd name="T58" fmla="*/ 60 w 161"/>
                <a:gd name="T59" fmla="*/ 15 h 37"/>
                <a:gd name="T60" fmla="*/ 52 w 161"/>
                <a:gd name="T61" fmla="*/ 16 h 37"/>
                <a:gd name="T62" fmla="*/ 43 w 161"/>
                <a:gd name="T63" fmla="*/ 18 h 37"/>
                <a:gd name="T64" fmla="*/ 35 w 161"/>
                <a:gd name="T65" fmla="*/ 20 h 37"/>
                <a:gd name="T66" fmla="*/ 27 w 161"/>
                <a:gd name="T67" fmla="*/ 22 h 37"/>
                <a:gd name="T68" fmla="*/ 18 w 161"/>
                <a:gd name="T69" fmla="*/ 23 h 37"/>
                <a:gd name="T70" fmla="*/ 10 w 161"/>
                <a:gd name="T71" fmla="*/ 25 h 37"/>
                <a:gd name="T72" fmla="*/ 1 w 161"/>
                <a:gd name="T73" fmla="*/ 27 h 37"/>
                <a:gd name="T74" fmla="*/ 0 w 161"/>
                <a:gd name="T75" fmla="*/ 29 h 37"/>
                <a:gd name="T76" fmla="*/ 1 w 161"/>
                <a:gd name="T77" fmla="*/ 32 h 37"/>
                <a:gd name="T78" fmla="*/ 4 w 161"/>
                <a:gd name="T79" fmla="*/ 36 h 37"/>
                <a:gd name="T80" fmla="*/ 7 w 161"/>
                <a:gd name="T81" fmla="*/ 37 h 37"/>
                <a:gd name="T82" fmla="*/ 7 w 161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2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3"/>
                  </a:lnTo>
                  <a:lnTo>
                    <a:pt x="88" y="32"/>
                  </a:lnTo>
                  <a:lnTo>
                    <a:pt x="98" y="32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9" y="18"/>
                  </a:lnTo>
                  <a:lnTo>
                    <a:pt x="161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3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10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631" y="2669"/>
              <a:ext cx="48" cy="18"/>
            </a:xfrm>
            <a:custGeom>
              <a:avLst/>
              <a:gdLst>
                <a:gd name="T0" fmla="*/ 5 w 97"/>
                <a:gd name="T1" fmla="*/ 6 h 36"/>
                <a:gd name="T2" fmla="*/ 16 w 97"/>
                <a:gd name="T3" fmla="*/ 8 h 36"/>
                <a:gd name="T4" fmla="*/ 28 w 97"/>
                <a:gd name="T5" fmla="*/ 10 h 36"/>
                <a:gd name="T6" fmla="*/ 38 w 97"/>
                <a:gd name="T7" fmla="*/ 15 h 36"/>
                <a:gd name="T8" fmla="*/ 49 w 97"/>
                <a:gd name="T9" fmla="*/ 18 h 36"/>
                <a:gd name="T10" fmla="*/ 59 w 97"/>
                <a:gd name="T11" fmla="*/ 23 h 36"/>
                <a:gd name="T12" fmla="*/ 71 w 97"/>
                <a:gd name="T13" fmla="*/ 28 h 36"/>
                <a:gd name="T14" fmla="*/ 81 w 97"/>
                <a:gd name="T15" fmla="*/ 31 h 36"/>
                <a:gd name="T16" fmla="*/ 91 w 97"/>
                <a:gd name="T17" fmla="*/ 36 h 36"/>
                <a:gd name="T18" fmla="*/ 95 w 97"/>
                <a:gd name="T19" fmla="*/ 36 h 36"/>
                <a:gd name="T20" fmla="*/ 97 w 97"/>
                <a:gd name="T21" fmla="*/ 35 h 36"/>
                <a:gd name="T22" fmla="*/ 97 w 97"/>
                <a:gd name="T23" fmla="*/ 32 h 36"/>
                <a:gd name="T24" fmla="*/ 94 w 97"/>
                <a:gd name="T25" fmla="*/ 30 h 36"/>
                <a:gd name="T26" fmla="*/ 83 w 97"/>
                <a:gd name="T27" fmla="*/ 24 h 36"/>
                <a:gd name="T28" fmla="*/ 73 w 97"/>
                <a:gd name="T29" fmla="*/ 18 h 36"/>
                <a:gd name="T30" fmla="*/ 61 w 97"/>
                <a:gd name="T31" fmla="*/ 14 h 36"/>
                <a:gd name="T32" fmla="*/ 50 w 97"/>
                <a:gd name="T33" fmla="*/ 9 h 36"/>
                <a:gd name="T34" fmla="*/ 38 w 97"/>
                <a:gd name="T35" fmla="*/ 7 h 36"/>
                <a:gd name="T36" fmla="*/ 26 w 97"/>
                <a:gd name="T37" fmla="*/ 3 h 36"/>
                <a:gd name="T38" fmla="*/ 14 w 97"/>
                <a:gd name="T39" fmla="*/ 1 h 36"/>
                <a:gd name="T40" fmla="*/ 1 w 97"/>
                <a:gd name="T41" fmla="*/ 0 h 36"/>
                <a:gd name="T42" fmla="*/ 0 w 97"/>
                <a:gd name="T43" fmla="*/ 1 h 36"/>
                <a:gd name="T44" fmla="*/ 1 w 97"/>
                <a:gd name="T45" fmla="*/ 2 h 36"/>
                <a:gd name="T46" fmla="*/ 4 w 97"/>
                <a:gd name="T47" fmla="*/ 5 h 36"/>
                <a:gd name="T48" fmla="*/ 5 w 97"/>
                <a:gd name="T49" fmla="*/ 6 h 36"/>
                <a:gd name="T50" fmla="*/ 5 w 97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6">
                  <a:moveTo>
                    <a:pt x="5" y="6"/>
                  </a:moveTo>
                  <a:lnTo>
                    <a:pt x="16" y="8"/>
                  </a:lnTo>
                  <a:lnTo>
                    <a:pt x="28" y="10"/>
                  </a:lnTo>
                  <a:lnTo>
                    <a:pt x="38" y="15"/>
                  </a:lnTo>
                  <a:lnTo>
                    <a:pt x="49" y="18"/>
                  </a:lnTo>
                  <a:lnTo>
                    <a:pt x="59" y="23"/>
                  </a:lnTo>
                  <a:lnTo>
                    <a:pt x="71" y="28"/>
                  </a:lnTo>
                  <a:lnTo>
                    <a:pt x="81" y="31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7" y="35"/>
                  </a:lnTo>
                  <a:lnTo>
                    <a:pt x="97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3" y="18"/>
                  </a:lnTo>
                  <a:lnTo>
                    <a:pt x="61" y="14"/>
                  </a:lnTo>
                  <a:lnTo>
                    <a:pt x="50" y="9"/>
                  </a:lnTo>
                  <a:lnTo>
                    <a:pt x="38" y="7"/>
                  </a:lnTo>
                  <a:lnTo>
                    <a:pt x="26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620" y="265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6 h 36"/>
                <a:gd name="T12" fmla="*/ 61 w 160"/>
                <a:gd name="T13" fmla="*/ 35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2 h 36"/>
                <a:gd name="T20" fmla="*/ 99 w 160"/>
                <a:gd name="T21" fmla="*/ 32 h 36"/>
                <a:gd name="T22" fmla="*/ 109 w 160"/>
                <a:gd name="T23" fmla="*/ 31 h 36"/>
                <a:gd name="T24" fmla="*/ 121 w 160"/>
                <a:gd name="T25" fmla="*/ 30 h 36"/>
                <a:gd name="T26" fmla="*/ 131 w 160"/>
                <a:gd name="T27" fmla="*/ 29 h 36"/>
                <a:gd name="T28" fmla="*/ 141 w 160"/>
                <a:gd name="T29" fmla="*/ 27 h 36"/>
                <a:gd name="T30" fmla="*/ 151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4 h 36"/>
                <a:gd name="T50" fmla="*/ 99 w 160"/>
                <a:gd name="T51" fmla="*/ 6 h 36"/>
                <a:gd name="T52" fmla="*/ 87 w 160"/>
                <a:gd name="T53" fmla="*/ 8 h 36"/>
                <a:gd name="T54" fmla="*/ 78 w 160"/>
                <a:gd name="T55" fmla="*/ 10 h 36"/>
                <a:gd name="T56" fmla="*/ 68 w 160"/>
                <a:gd name="T57" fmla="*/ 13 h 36"/>
                <a:gd name="T58" fmla="*/ 60 w 160"/>
                <a:gd name="T59" fmla="*/ 15 h 36"/>
                <a:gd name="T60" fmla="*/ 51 w 160"/>
                <a:gd name="T61" fmla="*/ 16 h 36"/>
                <a:gd name="T62" fmla="*/ 42 w 160"/>
                <a:gd name="T63" fmla="*/ 19 h 36"/>
                <a:gd name="T64" fmla="*/ 34 w 160"/>
                <a:gd name="T65" fmla="*/ 20 h 36"/>
                <a:gd name="T66" fmla="*/ 26 w 160"/>
                <a:gd name="T67" fmla="*/ 22 h 36"/>
                <a:gd name="T68" fmla="*/ 17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9 h 36"/>
                <a:gd name="T76" fmla="*/ 1 w 160"/>
                <a:gd name="T77" fmla="*/ 31 h 36"/>
                <a:gd name="T78" fmla="*/ 3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6"/>
                  </a:lnTo>
                  <a:lnTo>
                    <a:pt x="61" y="35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0"/>
                  </a:lnTo>
                  <a:lnTo>
                    <a:pt x="131" y="29"/>
                  </a:lnTo>
                  <a:lnTo>
                    <a:pt x="141" y="27"/>
                  </a:lnTo>
                  <a:lnTo>
                    <a:pt x="151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2" y="19"/>
                  </a:lnTo>
                  <a:lnTo>
                    <a:pt x="34" y="20"/>
                  </a:lnTo>
                  <a:lnTo>
                    <a:pt x="26" y="22"/>
                  </a:lnTo>
                  <a:lnTo>
                    <a:pt x="17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715" y="2654"/>
              <a:ext cx="48" cy="18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0 h 36"/>
                <a:gd name="T6" fmla="*/ 38 w 96"/>
                <a:gd name="T7" fmla="*/ 14 h 36"/>
                <a:gd name="T8" fmla="*/ 48 w 96"/>
                <a:gd name="T9" fmla="*/ 18 h 36"/>
                <a:gd name="T10" fmla="*/ 58 w 96"/>
                <a:gd name="T11" fmla="*/ 22 h 36"/>
                <a:gd name="T12" fmla="*/ 70 w 96"/>
                <a:gd name="T13" fmla="*/ 26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2 h 36"/>
                <a:gd name="T46" fmla="*/ 3 w 96"/>
                <a:gd name="T47" fmla="*/ 3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8" y="22"/>
                  </a:lnTo>
                  <a:lnTo>
                    <a:pt x="70" y="26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04" y="2635"/>
              <a:ext cx="80" cy="19"/>
            </a:xfrm>
            <a:custGeom>
              <a:avLst/>
              <a:gdLst>
                <a:gd name="T0" fmla="*/ 7 w 159"/>
                <a:gd name="T1" fmla="*/ 37 h 37"/>
                <a:gd name="T2" fmla="*/ 16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4 w 159"/>
                <a:gd name="T9" fmla="*/ 37 h 37"/>
                <a:gd name="T10" fmla="*/ 52 w 159"/>
                <a:gd name="T11" fmla="*/ 36 h 37"/>
                <a:gd name="T12" fmla="*/ 61 w 159"/>
                <a:gd name="T13" fmla="*/ 35 h 37"/>
                <a:gd name="T14" fmla="*/ 70 w 159"/>
                <a:gd name="T15" fmla="*/ 35 h 37"/>
                <a:gd name="T16" fmla="*/ 79 w 159"/>
                <a:gd name="T17" fmla="*/ 33 h 37"/>
                <a:gd name="T18" fmla="*/ 89 w 159"/>
                <a:gd name="T19" fmla="*/ 32 h 37"/>
                <a:gd name="T20" fmla="*/ 99 w 159"/>
                <a:gd name="T21" fmla="*/ 32 h 37"/>
                <a:gd name="T22" fmla="*/ 109 w 159"/>
                <a:gd name="T23" fmla="*/ 32 h 37"/>
                <a:gd name="T24" fmla="*/ 121 w 159"/>
                <a:gd name="T25" fmla="*/ 31 h 37"/>
                <a:gd name="T26" fmla="*/ 131 w 159"/>
                <a:gd name="T27" fmla="*/ 30 h 37"/>
                <a:gd name="T28" fmla="*/ 142 w 159"/>
                <a:gd name="T29" fmla="*/ 28 h 37"/>
                <a:gd name="T30" fmla="*/ 151 w 159"/>
                <a:gd name="T31" fmla="*/ 24 h 37"/>
                <a:gd name="T32" fmla="*/ 158 w 159"/>
                <a:gd name="T33" fmla="*/ 20 h 37"/>
                <a:gd name="T34" fmla="*/ 159 w 159"/>
                <a:gd name="T35" fmla="*/ 15 h 37"/>
                <a:gd name="T36" fmla="*/ 157 w 159"/>
                <a:gd name="T37" fmla="*/ 10 h 37"/>
                <a:gd name="T38" fmla="*/ 153 w 159"/>
                <a:gd name="T39" fmla="*/ 6 h 37"/>
                <a:gd name="T40" fmla="*/ 149 w 159"/>
                <a:gd name="T41" fmla="*/ 2 h 37"/>
                <a:gd name="T42" fmla="*/ 139 w 159"/>
                <a:gd name="T43" fmla="*/ 1 h 37"/>
                <a:gd name="T44" fmla="*/ 130 w 159"/>
                <a:gd name="T45" fmla="*/ 0 h 37"/>
                <a:gd name="T46" fmla="*/ 120 w 159"/>
                <a:gd name="T47" fmla="*/ 1 h 37"/>
                <a:gd name="T48" fmla="*/ 109 w 159"/>
                <a:gd name="T49" fmla="*/ 3 h 37"/>
                <a:gd name="T50" fmla="*/ 99 w 159"/>
                <a:gd name="T51" fmla="*/ 6 h 37"/>
                <a:gd name="T52" fmla="*/ 87 w 159"/>
                <a:gd name="T53" fmla="*/ 8 h 37"/>
                <a:gd name="T54" fmla="*/ 78 w 159"/>
                <a:gd name="T55" fmla="*/ 11 h 37"/>
                <a:gd name="T56" fmla="*/ 68 w 159"/>
                <a:gd name="T57" fmla="*/ 14 h 37"/>
                <a:gd name="T58" fmla="*/ 60 w 159"/>
                <a:gd name="T59" fmla="*/ 16 h 37"/>
                <a:gd name="T60" fmla="*/ 52 w 159"/>
                <a:gd name="T61" fmla="*/ 17 h 37"/>
                <a:gd name="T62" fmla="*/ 44 w 159"/>
                <a:gd name="T63" fmla="*/ 20 h 37"/>
                <a:gd name="T64" fmla="*/ 34 w 159"/>
                <a:gd name="T65" fmla="*/ 21 h 37"/>
                <a:gd name="T66" fmla="*/ 26 w 159"/>
                <a:gd name="T67" fmla="*/ 23 h 37"/>
                <a:gd name="T68" fmla="*/ 18 w 159"/>
                <a:gd name="T69" fmla="*/ 24 h 37"/>
                <a:gd name="T70" fmla="*/ 9 w 159"/>
                <a:gd name="T71" fmla="*/ 26 h 37"/>
                <a:gd name="T72" fmla="*/ 1 w 159"/>
                <a:gd name="T73" fmla="*/ 28 h 37"/>
                <a:gd name="T74" fmla="*/ 0 w 159"/>
                <a:gd name="T75" fmla="*/ 29 h 37"/>
                <a:gd name="T76" fmla="*/ 1 w 159"/>
                <a:gd name="T77" fmla="*/ 32 h 37"/>
                <a:gd name="T78" fmla="*/ 3 w 159"/>
                <a:gd name="T79" fmla="*/ 36 h 37"/>
                <a:gd name="T80" fmla="*/ 7 w 159"/>
                <a:gd name="T81" fmla="*/ 37 h 37"/>
                <a:gd name="T82" fmla="*/ 7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8" y="20"/>
                  </a:lnTo>
                  <a:lnTo>
                    <a:pt x="159" y="15"/>
                  </a:lnTo>
                  <a:lnTo>
                    <a:pt x="157" y="10"/>
                  </a:lnTo>
                  <a:lnTo>
                    <a:pt x="153" y="6"/>
                  </a:lnTo>
                  <a:lnTo>
                    <a:pt x="149" y="2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7"/>
                  </a:lnTo>
                  <a:lnTo>
                    <a:pt x="44" y="20"/>
                  </a:lnTo>
                  <a:lnTo>
                    <a:pt x="34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798" y="2640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7 w 97"/>
                <a:gd name="T5" fmla="*/ 10 h 35"/>
                <a:gd name="T6" fmla="*/ 38 w 97"/>
                <a:gd name="T7" fmla="*/ 14 h 35"/>
                <a:gd name="T8" fmla="*/ 48 w 97"/>
                <a:gd name="T9" fmla="*/ 17 h 35"/>
                <a:gd name="T10" fmla="*/ 59 w 97"/>
                <a:gd name="T11" fmla="*/ 22 h 35"/>
                <a:gd name="T12" fmla="*/ 70 w 97"/>
                <a:gd name="T13" fmla="*/ 27 h 35"/>
                <a:gd name="T14" fmla="*/ 80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3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2 w 97"/>
                <a:gd name="T29" fmla="*/ 17 h 35"/>
                <a:gd name="T30" fmla="*/ 61 w 97"/>
                <a:gd name="T31" fmla="*/ 13 h 35"/>
                <a:gd name="T32" fmla="*/ 49 w 97"/>
                <a:gd name="T33" fmla="*/ 9 h 35"/>
                <a:gd name="T34" fmla="*/ 38 w 97"/>
                <a:gd name="T35" fmla="*/ 6 h 35"/>
                <a:gd name="T36" fmla="*/ 25 w 97"/>
                <a:gd name="T37" fmla="*/ 3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2 h 35"/>
                <a:gd name="T46" fmla="*/ 3 w 97"/>
                <a:gd name="T47" fmla="*/ 3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7" y="10"/>
                  </a:lnTo>
                  <a:lnTo>
                    <a:pt x="38" y="14"/>
                  </a:lnTo>
                  <a:lnTo>
                    <a:pt x="48" y="17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2" y="17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788" y="262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4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8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883" y="262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0 h 36"/>
                <a:gd name="T6" fmla="*/ 37 w 96"/>
                <a:gd name="T7" fmla="*/ 15 h 36"/>
                <a:gd name="T8" fmla="*/ 47 w 96"/>
                <a:gd name="T9" fmla="*/ 18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4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2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7" y="18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72" y="2606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3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8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2 h 37"/>
                <a:gd name="T42" fmla="*/ 141 w 160"/>
                <a:gd name="T43" fmla="*/ 0 h 37"/>
                <a:gd name="T44" fmla="*/ 131 w 160"/>
                <a:gd name="T45" fmla="*/ 0 h 37"/>
                <a:gd name="T46" fmla="*/ 120 w 160"/>
                <a:gd name="T47" fmla="*/ 1 h 37"/>
                <a:gd name="T48" fmla="*/ 110 w 160"/>
                <a:gd name="T49" fmla="*/ 3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0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8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5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2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3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8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2"/>
                  </a:lnTo>
                  <a:lnTo>
                    <a:pt x="141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0" y="3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0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8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967" y="2609"/>
              <a:ext cx="48" cy="18"/>
            </a:xfrm>
            <a:custGeom>
              <a:avLst/>
              <a:gdLst>
                <a:gd name="T0" fmla="*/ 5 w 96"/>
                <a:gd name="T1" fmla="*/ 5 h 36"/>
                <a:gd name="T2" fmla="*/ 17 w 96"/>
                <a:gd name="T3" fmla="*/ 7 h 36"/>
                <a:gd name="T4" fmla="*/ 27 w 96"/>
                <a:gd name="T5" fmla="*/ 10 h 36"/>
                <a:gd name="T6" fmla="*/ 37 w 96"/>
                <a:gd name="T7" fmla="*/ 14 h 36"/>
                <a:gd name="T8" fmla="*/ 48 w 96"/>
                <a:gd name="T9" fmla="*/ 18 h 36"/>
                <a:gd name="T10" fmla="*/ 58 w 96"/>
                <a:gd name="T11" fmla="*/ 23 h 36"/>
                <a:gd name="T12" fmla="*/ 70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8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3 h 36"/>
                <a:gd name="T38" fmla="*/ 13 w 96"/>
                <a:gd name="T39" fmla="*/ 1 h 36"/>
                <a:gd name="T40" fmla="*/ 2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3 h 36"/>
                <a:gd name="T48" fmla="*/ 5 w 96"/>
                <a:gd name="T49" fmla="*/ 5 h 36"/>
                <a:gd name="T50" fmla="*/ 5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5"/>
                  </a:moveTo>
                  <a:lnTo>
                    <a:pt x="17" y="7"/>
                  </a:lnTo>
                  <a:lnTo>
                    <a:pt x="27" y="10"/>
                  </a:lnTo>
                  <a:lnTo>
                    <a:pt x="37" y="14"/>
                  </a:lnTo>
                  <a:lnTo>
                    <a:pt x="48" y="18"/>
                  </a:lnTo>
                  <a:lnTo>
                    <a:pt x="58" y="23"/>
                  </a:lnTo>
                  <a:lnTo>
                    <a:pt x="70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8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956" y="2591"/>
              <a:ext cx="80" cy="17"/>
            </a:xfrm>
            <a:custGeom>
              <a:avLst/>
              <a:gdLst>
                <a:gd name="T0" fmla="*/ 6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3 h 36"/>
                <a:gd name="T14" fmla="*/ 70 w 160"/>
                <a:gd name="T15" fmla="*/ 33 h 36"/>
                <a:gd name="T16" fmla="*/ 79 w 160"/>
                <a:gd name="T17" fmla="*/ 32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2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7 w 160"/>
                <a:gd name="T37" fmla="*/ 9 h 36"/>
                <a:gd name="T38" fmla="*/ 154 w 160"/>
                <a:gd name="T39" fmla="*/ 5 h 36"/>
                <a:gd name="T40" fmla="*/ 149 w 160"/>
                <a:gd name="T41" fmla="*/ 2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2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0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5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6 w 160"/>
                <a:gd name="T81" fmla="*/ 36 h 36"/>
                <a:gd name="T82" fmla="*/ 6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6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7" y="9"/>
                  </a:lnTo>
                  <a:lnTo>
                    <a:pt x="154" y="5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2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0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5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617" y="2705"/>
              <a:ext cx="48" cy="17"/>
            </a:xfrm>
            <a:custGeom>
              <a:avLst/>
              <a:gdLst>
                <a:gd name="T0" fmla="*/ 4 w 96"/>
                <a:gd name="T1" fmla="*/ 5 h 36"/>
                <a:gd name="T2" fmla="*/ 16 w 96"/>
                <a:gd name="T3" fmla="*/ 7 h 36"/>
                <a:gd name="T4" fmla="*/ 27 w 96"/>
                <a:gd name="T5" fmla="*/ 11 h 36"/>
                <a:gd name="T6" fmla="*/ 38 w 96"/>
                <a:gd name="T7" fmla="*/ 14 h 36"/>
                <a:gd name="T8" fmla="*/ 48 w 96"/>
                <a:gd name="T9" fmla="*/ 19 h 36"/>
                <a:gd name="T10" fmla="*/ 58 w 96"/>
                <a:gd name="T11" fmla="*/ 22 h 36"/>
                <a:gd name="T12" fmla="*/ 70 w 96"/>
                <a:gd name="T13" fmla="*/ 27 h 36"/>
                <a:gd name="T14" fmla="*/ 80 w 96"/>
                <a:gd name="T15" fmla="*/ 31 h 36"/>
                <a:gd name="T16" fmla="*/ 91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3 h 36"/>
                <a:gd name="T24" fmla="*/ 93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1 w 96"/>
                <a:gd name="T31" fmla="*/ 14 h 36"/>
                <a:gd name="T32" fmla="*/ 49 w 96"/>
                <a:gd name="T33" fmla="*/ 9 h 36"/>
                <a:gd name="T34" fmla="*/ 38 w 96"/>
                <a:gd name="T35" fmla="*/ 6 h 36"/>
                <a:gd name="T36" fmla="*/ 25 w 96"/>
                <a:gd name="T37" fmla="*/ 4 h 36"/>
                <a:gd name="T38" fmla="*/ 14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1 w 96"/>
                <a:gd name="T45" fmla="*/ 3 h 36"/>
                <a:gd name="T46" fmla="*/ 3 w 96"/>
                <a:gd name="T47" fmla="*/ 4 h 36"/>
                <a:gd name="T48" fmla="*/ 4 w 96"/>
                <a:gd name="T49" fmla="*/ 5 h 36"/>
                <a:gd name="T50" fmla="*/ 4 w 96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4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58" y="22"/>
                  </a:lnTo>
                  <a:lnTo>
                    <a:pt x="70" y="27"/>
                  </a:lnTo>
                  <a:lnTo>
                    <a:pt x="80" y="31"/>
                  </a:lnTo>
                  <a:lnTo>
                    <a:pt x="91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3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1" y="14"/>
                  </a:lnTo>
                  <a:lnTo>
                    <a:pt x="49" y="9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06" y="2686"/>
              <a:ext cx="81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09 w 160"/>
                <a:gd name="T23" fmla="*/ 32 h 37"/>
                <a:gd name="T24" fmla="*/ 121 w 160"/>
                <a:gd name="T25" fmla="*/ 31 h 37"/>
                <a:gd name="T26" fmla="*/ 131 w 160"/>
                <a:gd name="T27" fmla="*/ 30 h 37"/>
                <a:gd name="T28" fmla="*/ 142 w 160"/>
                <a:gd name="T29" fmla="*/ 28 h 37"/>
                <a:gd name="T30" fmla="*/ 151 w 160"/>
                <a:gd name="T31" fmla="*/ 24 h 37"/>
                <a:gd name="T32" fmla="*/ 159 w 160"/>
                <a:gd name="T33" fmla="*/ 20 h 37"/>
                <a:gd name="T34" fmla="*/ 160 w 160"/>
                <a:gd name="T35" fmla="*/ 15 h 37"/>
                <a:gd name="T36" fmla="*/ 158 w 160"/>
                <a:gd name="T37" fmla="*/ 11 h 37"/>
                <a:gd name="T38" fmla="*/ 154 w 160"/>
                <a:gd name="T39" fmla="*/ 6 h 37"/>
                <a:gd name="T40" fmla="*/ 150 w 160"/>
                <a:gd name="T41" fmla="*/ 3 h 37"/>
                <a:gd name="T42" fmla="*/ 141 w 160"/>
                <a:gd name="T43" fmla="*/ 1 h 37"/>
                <a:gd name="T44" fmla="*/ 130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8 w 160"/>
                <a:gd name="T55" fmla="*/ 12 h 37"/>
                <a:gd name="T56" fmla="*/ 68 w 160"/>
                <a:gd name="T57" fmla="*/ 14 h 37"/>
                <a:gd name="T58" fmla="*/ 60 w 160"/>
                <a:gd name="T59" fmla="*/ 16 h 37"/>
                <a:gd name="T60" fmla="*/ 52 w 160"/>
                <a:gd name="T61" fmla="*/ 18 h 37"/>
                <a:gd name="T62" fmla="*/ 44 w 160"/>
                <a:gd name="T63" fmla="*/ 20 h 37"/>
                <a:gd name="T64" fmla="*/ 35 w 160"/>
                <a:gd name="T65" fmla="*/ 21 h 37"/>
                <a:gd name="T66" fmla="*/ 26 w 160"/>
                <a:gd name="T67" fmla="*/ 23 h 37"/>
                <a:gd name="T68" fmla="*/ 18 w 160"/>
                <a:gd name="T69" fmla="*/ 24 h 37"/>
                <a:gd name="T70" fmla="*/ 9 w 160"/>
                <a:gd name="T71" fmla="*/ 27 h 37"/>
                <a:gd name="T72" fmla="*/ 1 w 160"/>
                <a:gd name="T73" fmla="*/ 28 h 37"/>
                <a:gd name="T74" fmla="*/ 0 w 160"/>
                <a:gd name="T75" fmla="*/ 29 h 37"/>
                <a:gd name="T76" fmla="*/ 1 w 160"/>
                <a:gd name="T77" fmla="*/ 32 h 37"/>
                <a:gd name="T78" fmla="*/ 3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09" y="32"/>
                  </a:lnTo>
                  <a:lnTo>
                    <a:pt x="121" y="31"/>
                  </a:lnTo>
                  <a:lnTo>
                    <a:pt x="131" y="30"/>
                  </a:lnTo>
                  <a:lnTo>
                    <a:pt x="142" y="28"/>
                  </a:lnTo>
                  <a:lnTo>
                    <a:pt x="151" y="24"/>
                  </a:lnTo>
                  <a:lnTo>
                    <a:pt x="159" y="20"/>
                  </a:lnTo>
                  <a:lnTo>
                    <a:pt x="160" y="15"/>
                  </a:lnTo>
                  <a:lnTo>
                    <a:pt x="158" y="11"/>
                  </a:lnTo>
                  <a:lnTo>
                    <a:pt x="154" y="6"/>
                  </a:lnTo>
                  <a:lnTo>
                    <a:pt x="150" y="3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4" y="20"/>
                  </a:lnTo>
                  <a:lnTo>
                    <a:pt x="35" y="21"/>
                  </a:lnTo>
                  <a:lnTo>
                    <a:pt x="26" y="23"/>
                  </a:lnTo>
                  <a:lnTo>
                    <a:pt x="18" y="24"/>
                  </a:lnTo>
                  <a:lnTo>
                    <a:pt x="9" y="27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701" y="2690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8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70 w 97"/>
                <a:gd name="T13" fmla="*/ 27 h 35"/>
                <a:gd name="T14" fmla="*/ 81 w 97"/>
                <a:gd name="T15" fmla="*/ 31 h 35"/>
                <a:gd name="T16" fmla="*/ 91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7 w 97"/>
                <a:gd name="T23" fmla="*/ 31 h 35"/>
                <a:gd name="T24" fmla="*/ 94 w 97"/>
                <a:gd name="T25" fmla="*/ 29 h 35"/>
                <a:gd name="T26" fmla="*/ 84 w 97"/>
                <a:gd name="T27" fmla="*/ 23 h 35"/>
                <a:gd name="T28" fmla="*/ 73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8 w 97"/>
                <a:gd name="T35" fmla="*/ 6 h 35"/>
                <a:gd name="T36" fmla="*/ 25 w 97"/>
                <a:gd name="T37" fmla="*/ 4 h 35"/>
                <a:gd name="T38" fmla="*/ 14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1 w 97"/>
                <a:gd name="T45" fmla="*/ 3 h 35"/>
                <a:gd name="T46" fmla="*/ 3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8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70" y="27"/>
                  </a:lnTo>
                  <a:lnTo>
                    <a:pt x="81" y="31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84" y="23"/>
                  </a:lnTo>
                  <a:lnTo>
                    <a:pt x="73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91" y="2671"/>
              <a:ext cx="80" cy="18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6 w 160"/>
                <a:gd name="T5" fmla="*/ 37 h 37"/>
                <a:gd name="T6" fmla="*/ 35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1 w 160"/>
                <a:gd name="T15" fmla="*/ 35 h 37"/>
                <a:gd name="T16" fmla="*/ 80 w 160"/>
                <a:gd name="T17" fmla="*/ 34 h 37"/>
                <a:gd name="T18" fmla="*/ 89 w 160"/>
                <a:gd name="T19" fmla="*/ 33 h 37"/>
                <a:gd name="T20" fmla="*/ 99 w 160"/>
                <a:gd name="T21" fmla="*/ 33 h 37"/>
                <a:gd name="T22" fmla="*/ 110 w 160"/>
                <a:gd name="T23" fmla="*/ 31 h 37"/>
                <a:gd name="T24" fmla="*/ 121 w 160"/>
                <a:gd name="T25" fmla="*/ 31 h 37"/>
                <a:gd name="T26" fmla="*/ 133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8 w 160"/>
                <a:gd name="T37" fmla="*/ 9 h 37"/>
                <a:gd name="T38" fmla="*/ 155 w 160"/>
                <a:gd name="T39" fmla="*/ 5 h 37"/>
                <a:gd name="T40" fmla="*/ 150 w 160"/>
                <a:gd name="T41" fmla="*/ 3 h 37"/>
                <a:gd name="T42" fmla="*/ 141 w 160"/>
                <a:gd name="T43" fmla="*/ 0 h 37"/>
                <a:gd name="T44" fmla="*/ 130 w 160"/>
                <a:gd name="T45" fmla="*/ 0 h 37"/>
                <a:gd name="T46" fmla="*/ 120 w 160"/>
                <a:gd name="T47" fmla="*/ 1 h 37"/>
                <a:gd name="T48" fmla="*/ 110 w 160"/>
                <a:gd name="T49" fmla="*/ 4 h 37"/>
                <a:gd name="T50" fmla="*/ 99 w 160"/>
                <a:gd name="T51" fmla="*/ 6 h 37"/>
                <a:gd name="T52" fmla="*/ 88 w 160"/>
                <a:gd name="T53" fmla="*/ 8 h 37"/>
                <a:gd name="T54" fmla="*/ 79 w 160"/>
                <a:gd name="T55" fmla="*/ 11 h 37"/>
                <a:gd name="T56" fmla="*/ 68 w 160"/>
                <a:gd name="T57" fmla="*/ 13 h 37"/>
                <a:gd name="T58" fmla="*/ 60 w 160"/>
                <a:gd name="T59" fmla="*/ 15 h 37"/>
                <a:gd name="T60" fmla="*/ 52 w 160"/>
                <a:gd name="T61" fmla="*/ 16 h 37"/>
                <a:gd name="T62" fmla="*/ 44 w 160"/>
                <a:gd name="T63" fmla="*/ 19 h 37"/>
                <a:gd name="T64" fmla="*/ 35 w 160"/>
                <a:gd name="T65" fmla="*/ 20 h 37"/>
                <a:gd name="T66" fmla="*/ 27 w 160"/>
                <a:gd name="T67" fmla="*/ 22 h 37"/>
                <a:gd name="T68" fmla="*/ 19 w 160"/>
                <a:gd name="T69" fmla="*/ 23 h 37"/>
                <a:gd name="T70" fmla="*/ 9 w 160"/>
                <a:gd name="T71" fmla="*/ 26 h 37"/>
                <a:gd name="T72" fmla="*/ 1 w 160"/>
                <a:gd name="T73" fmla="*/ 27 h 37"/>
                <a:gd name="T74" fmla="*/ 0 w 160"/>
                <a:gd name="T75" fmla="*/ 29 h 37"/>
                <a:gd name="T76" fmla="*/ 1 w 160"/>
                <a:gd name="T77" fmla="*/ 33 h 37"/>
                <a:gd name="T78" fmla="*/ 5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6" y="37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1" y="35"/>
                  </a:lnTo>
                  <a:lnTo>
                    <a:pt x="80" y="34"/>
                  </a:lnTo>
                  <a:lnTo>
                    <a:pt x="89" y="33"/>
                  </a:lnTo>
                  <a:lnTo>
                    <a:pt x="99" y="33"/>
                  </a:lnTo>
                  <a:lnTo>
                    <a:pt x="110" y="31"/>
                  </a:lnTo>
                  <a:lnTo>
                    <a:pt x="121" y="31"/>
                  </a:lnTo>
                  <a:lnTo>
                    <a:pt x="133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9"/>
                  </a:lnTo>
                  <a:lnTo>
                    <a:pt x="155" y="5"/>
                  </a:lnTo>
                  <a:lnTo>
                    <a:pt x="150" y="3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10" y="4"/>
                  </a:lnTo>
                  <a:lnTo>
                    <a:pt x="99" y="6"/>
                  </a:lnTo>
                  <a:lnTo>
                    <a:pt x="88" y="8"/>
                  </a:lnTo>
                  <a:lnTo>
                    <a:pt x="79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2" y="16"/>
                  </a:lnTo>
                  <a:lnTo>
                    <a:pt x="44" y="19"/>
                  </a:lnTo>
                  <a:lnTo>
                    <a:pt x="35" y="20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785" y="2674"/>
              <a:ext cx="48" cy="18"/>
            </a:xfrm>
            <a:custGeom>
              <a:avLst/>
              <a:gdLst>
                <a:gd name="T0" fmla="*/ 5 w 96"/>
                <a:gd name="T1" fmla="*/ 6 h 36"/>
                <a:gd name="T2" fmla="*/ 16 w 96"/>
                <a:gd name="T3" fmla="*/ 8 h 36"/>
                <a:gd name="T4" fmla="*/ 27 w 96"/>
                <a:gd name="T5" fmla="*/ 11 h 36"/>
                <a:gd name="T6" fmla="*/ 37 w 96"/>
                <a:gd name="T7" fmla="*/ 15 h 36"/>
                <a:gd name="T8" fmla="*/ 47 w 96"/>
                <a:gd name="T9" fmla="*/ 19 h 36"/>
                <a:gd name="T10" fmla="*/ 58 w 96"/>
                <a:gd name="T11" fmla="*/ 23 h 36"/>
                <a:gd name="T12" fmla="*/ 69 w 96"/>
                <a:gd name="T13" fmla="*/ 28 h 36"/>
                <a:gd name="T14" fmla="*/ 80 w 96"/>
                <a:gd name="T15" fmla="*/ 31 h 36"/>
                <a:gd name="T16" fmla="*/ 90 w 96"/>
                <a:gd name="T17" fmla="*/ 36 h 36"/>
                <a:gd name="T18" fmla="*/ 94 w 96"/>
                <a:gd name="T19" fmla="*/ 36 h 36"/>
                <a:gd name="T20" fmla="*/ 96 w 96"/>
                <a:gd name="T21" fmla="*/ 35 h 36"/>
                <a:gd name="T22" fmla="*/ 96 w 96"/>
                <a:gd name="T23" fmla="*/ 32 h 36"/>
                <a:gd name="T24" fmla="*/ 94 w 96"/>
                <a:gd name="T25" fmla="*/ 30 h 36"/>
                <a:gd name="T26" fmla="*/ 83 w 96"/>
                <a:gd name="T27" fmla="*/ 24 h 36"/>
                <a:gd name="T28" fmla="*/ 72 w 96"/>
                <a:gd name="T29" fmla="*/ 19 h 36"/>
                <a:gd name="T30" fmla="*/ 60 w 96"/>
                <a:gd name="T31" fmla="*/ 14 h 36"/>
                <a:gd name="T32" fmla="*/ 49 w 96"/>
                <a:gd name="T33" fmla="*/ 9 h 36"/>
                <a:gd name="T34" fmla="*/ 37 w 96"/>
                <a:gd name="T35" fmla="*/ 7 h 36"/>
                <a:gd name="T36" fmla="*/ 26 w 96"/>
                <a:gd name="T37" fmla="*/ 4 h 36"/>
                <a:gd name="T38" fmla="*/ 13 w 96"/>
                <a:gd name="T39" fmla="*/ 1 h 36"/>
                <a:gd name="T40" fmla="*/ 1 w 96"/>
                <a:gd name="T41" fmla="*/ 0 h 36"/>
                <a:gd name="T42" fmla="*/ 0 w 96"/>
                <a:gd name="T43" fmla="*/ 1 h 36"/>
                <a:gd name="T44" fmla="*/ 0 w 96"/>
                <a:gd name="T45" fmla="*/ 2 h 36"/>
                <a:gd name="T46" fmla="*/ 3 w 96"/>
                <a:gd name="T47" fmla="*/ 5 h 36"/>
                <a:gd name="T48" fmla="*/ 5 w 96"/>
                <a:gd name="T49" fmla="*/ 6 h 36"/>
                <a:gd name="T50" fmla="*/ 5 w 96"/>
                <a:gd name="T5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36">
                  <a:moveTo>
                    <a:pt x="5" y="6"/>
                  </a:moveTo>
                  <a:lnTo>
                    <a:pt x="16" y="8"/>
                  </a:lnTo>
                  <a:lnTo>
                    <a:pt x="27" y="11"/>
                  </a:lnTo>
                  <a:lnTo>
                    <a:pt x="37" y="15"/>
                  </a:lnTo>
                  <a:lnTo>
                    <a:pt x="47" y="19"/>
                  </a:lnTo>
                  <a:lnTo>
                    <a:pt x="58" y="23"/>
                  </a:lnTo>
                  <a:lnTo>
                    <a:pt x="69" y="28"/>
                  </a:lnTo>
                  <a:lnTo>
                    <a:pt x="80" y="31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6" y="35"/>
                  </a:lnTo>
                  <a:lnTo>
                    <a:pt x="96" y="32"/>
                  </a:lnTo>
                  <a:lnTo>
                    <a:pt x="94" y="30"/>
                  </a:lnTo>
                  <a:lnTo>
                    <a:pt x="83" y="24"/>
                  </a:lnTo>
                  <a:lnTo>
                    <a:pt x="72" y="19"/>
                  </a:lnTo>
                  <a:lnTo>
                    <a:pt x="60" y="14"/>
                  </a:lnTo>
                  <a:lnTo>
                    <a:pt x="49" y="9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775" y="2656"/>
              <a:ext cx="79" cy="18"/>
            </a:xfrm>
            <a:custGeom>
              <a:avLst/>
              <a:gdLst>
                <a:gd name="T0" fmla="*/ 6 w 160"/>
                <a:gd name="T1" fmla="*/ 37 h 37"/>
                <a:gd name="T2" fmla="*/ 15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3 w 160"/>
                <a:gd name="T9" fmla="*/ 37 h 37"/>
                <a:gd name="T10" fmla="*/ 51 w 160"/>
                <a:gd name="T11" fmla="*/ 36 h 37"/>
                <a:gd name="T12" fmla="*/ 60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8 w 160"/>
                <a:gd name="T19" fmla="*/ 33 h 37"/>
                <a:gd name="T20" fmla="*/ 98 w 160"/>
                <a:gd name="T21" fmla="*/ 33 h 37"/>
                <a:gd name="T22" fmla="*/ 109 w 160"/>
                <a:gd name="T23" fmla="*/ 31 h 37"/>
                <a:gd name="T24" fmla="*/ 120 w 160"/>
                <a:gd name="T25" fmla="*/ 31 h 37"/>
                <a:gd name="T26" fmla="*/ 132 w 160"/>
                <a:gd name="T27" fmla="*/ 29 h 37"/>
                <a:gd name="T28" fmla="*/ 142 w 160"/>
                <a:gd name="T29" fmla="*/ 27 h 37"/>
                <a:gd name="T30" fmla="*/ 151 w 160"/>
                <a:gd name="T31" fmla="*/ 23 h 37"/>
                <a:gd name="T32" fmla="*/ 158 w 160"/>
                <a:gd name="T33" fmla="*/ 19 h 37"/>
                <a:gd name="T34" fmla="*/ 160 w 160"/>
                <a:gd name="T35" fmla="*/ 14 h 37"/>
                <a:gd name="T36" fmla="*/ 157 w 160"/>
                <a:gd name="T37" fmla="*/ 10 h 37"/>
                <a:gd name="T38" fmla="*/ 154 w 160"/>
                <a:gd name="T39" fmla="*/ 5 h 37"/>
                <a:gd name="T40" fmla="*/ 149 w 160"/>
                <a:gd name="T41" fmla="*/ 3 h 37"/>
                <a:gd name="T42" fmla="*/ 140 w 160"/>
                <a:gd name="T43" fmla="*/ 0 h 37"/>
                <a:gd name="T44" fmla="*/ 130 w 160"/>
                <a:gd name="T45" fmla="*/ 0 h 37"/>
                <a:gd name="T46" fmla="*/ 119 w 160"/>
                <a:gd name="T47" fmla="*/ 1 h 37"/>
                <a:gd name="T48" fmla="*/ 109 w 160"/>
                <a:gd name="T49" fmla="*/ 4 h 37"/>
                <a:gd name="T50" fmla="*/ 98 w 160"/>
                <a:gd name="T51" fmla="*/ 6 h 37"/>
                <a:gd name="T52" fmla="*/ 87 w 160"/>
                <a:gd name="T53" fmla="*/ 8 h 37"/>
                <a:gd name="T54" fmla="*/ 78 w 160"/>
                <a:gd name="T55" fmla="*/ 11 h 37"/>
                <a:gd name="T56" fmla="*/ 67 w 160"/>
                <a:gd name="T57" fmla="*/ 13 h 37"/>
                <a:gd name="T58" fmla="*/ 59 w 160"/>
                <a:gd name="T59" fmla="*/ 15 h 37"/>
                <a:gd name="T60" fmla="*/ 51 w 160"/>
                <a:gd name="T61" fmla="*/ 16 h 37"/>
                <a:gd name="T62" fmla="*/ 43 w 160"/>
                <a:gd name="T63" fmla="*/ 19 h 37"/>
                <a:gd name="T64" fmla="*/ 35 w 160"/>
                <a:gd name="T65" fmla="*/ 20 h 37"/>
                <a:gd name="T66" fmla="*/ 26 w 160"/>
                <a:gd name="T67" fmla="*/ 22 h 37"/>
                <a:gd name="T68" fmla="*/ 18 w 160"/>
                <a:gd name="T69" fmla="*/ 23 h 37"/>
                <a:gd name="T70" fmla="*/ 10 w 160"/>
                <a:gd name="T71" fmla="*/ 26 h 37"/>
                <a:gd name="T72" fmla="*/ 2 w 160"/>
                <a:gd name="T73" fmla="*/ 27 h 37"/>
                <a:gd name="T74" fmla="*/ 0 w 160"/>
                <a:gd name="T75" fmla="*/ 29 h 37"/>
                <a:gd name="T76" fmla="*/ 2 w 160"/>
                <a:gd name="T77" fmla="*/ 31 h 37"/>
                <a:gd name="T78" fmla="*/ 4 w 160"/>
                <a:gd name="T79" fmla="*/ 35 h 37"/>
                <a:gd name="T80" fmla="*/ 6 w 160"/>
                <a:gd name="T81" fmla="*/ 37 h 37"/>
                <a:gd name="T82" fmla="*/ 6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09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60" y="14"/>
                  </a:lnTo>
                  <a:lnTo>
                    <a:pt x="157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7" y="8"/>
                  </a:lnTo>
                  <a:lnTo>
                    <a:pt x="78" y="11"/>
                  </a:lnTo>
                  <a:lnTo>
                    <a:pt x="67" y="13"/>
                  </a:lnTo>
                  <a:lnTo>
                    <a:pt x="59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869" y="2659"/>
              <a:ext cx="48" cy="18"/>
            </a:xfrm>
            <a:custGeom>
              <a:avLst/>
              <a:gdLst>
                <a:gd name="T0" fmla="*/ 4 w 95"/>
                <a:gd name="T1" fmla="*/ 5 h 36"/>
                <a:gd name="T2" fmla="*/ 16 w 95"/>
                <a:gd name="T3" fmla="*/ 7 h 36"/>
                <a:gd name="T4" fmla="*/ 26 w 95"/>
                <a:gd name="T5" fmla="*/ 11 h 36"/>
                <a:gd name="T6" fmla="*/ 36 w 95"/>
                <a:gd name="T7" fmla="*/ 14 h 36"/>
                <a:gd name="T8" fmla="*/ 47 w 95"/>
                <a:gd name="T9" fmla="*/ 19 h 36"/>
                <a:gd name="T10" fmla="*/ 57 w 95"/>
                <a:gd name="T11" fmla="*/ 23 h 36"/>
                <a:gd name="T12" fmla="*/ 69 w 95"/>
                <a:gd name="T13" fmla="*/ 28 h 36"/>
                <a:gd name="T14" fmla="*/ 79 w 95"/>
                <a:gd name="T15" fmla="*/ 31 h 36"/>
                <a:gd name="T16" fmla="*/ 89 w 95"/>
                <a:gd name="T17" fmla="*/ 36 h 36"/>
                <a:gd name="T18" fmla="*/ 93 w 95"/>
                <a:gd name="T19" fmla="*/ 36 h 36"/>
                <a:gd name="T20" fmla="*/ 95 w 95"/>
                <a:gd name="T21" fmla="*/ 35 h 36"/>
                <a:gd name="T22" fmla="*/ 95 w 95"/>
                <a:gd name="T23" fmla="*/ 32 h 36"/>
                <a:gd name="T24" fmla="*/ 93 w 95"/>
                <a:gd name="T25" fmla="*/ 30 h 36"/>
                <a:gd name="T26" fmla="*/ 82 w 95"/>
                <a:gd name="T27" fmla="*/ 24 h 36"/>
                <a:gd name="T28" fmla="*/ 71 w 95"/>
                <a:gd name="T29" fmla="*/ 19 h 36"/>
                <a:gd name="T30" fmla="*/ 59 w 95"/>
                <a:gd name="T31" fmla="*/ 14 h 36"/>
                <a:gd name="T32" fmla="*/ 48 w 95"/>
                <a:gd name="T33" fmla="*/ 9 h 36"/>
                <a:gd name="T34" fmla="*/ 36 w 95"/>
                <a:gd name="T35" fmla="*/ 7 h 36"/>
                <a:gd name="T36" fmla="*/ 25 w 95"/>
                <a:gd name="T37" fmla="*/ 4 h 36"/>
                <a:gd name="T38" fmla="*/ 12 w 95"/>
                <a:gd name="T39" fmla="*/ 1 h 36"/>
                <a:gd name="T40" fmla="*/ 1 w 95"/>
                <a:gd name="T41" fmla="*/ 0 h 36"/>
                <a:gd name="T42" fmla="*/ 0 w 95"/>
                <a:gd name="T43" fmla="*/ 1 h 36"/>
                <a:gd name="T44" fmla="*/ 0 w 95"/>
                <a:gd name="T45" fmla="*/ 3 h 36"/>
                <a:gd name="T46" fmla="*/ 2 w 95"/>
                <a:gd name="T47" fmla="*/ 4 h 36"/>
                <a:gd name="T48" fmla="*/ 4 w 95"/>
                <a:gd name="T49" fmla="*/ 5 h 36"/>
                <a:gd name="T50" fmla="*/ 4 w 95"/>
                <a:gd name="T5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36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6" y="14"/>
                  </a:lnTo>
                  <a:lnTo>
                    <a:pt x="47" y="19"/>
                  </a:lnTo>
                  <a:lnTo>
                    <a:pt x="57" y="23"/>
                  </a:lnTo>
                  <a:lnTo>
                    <a:pt x="69" y="28"/>
                  </a:lnTo>
                  <a:lnTo>
                    <a:pt x="79" y="31"/>
                  </a:lnTo>
                  <a:lnTo>
                    <a:pt x="89" y="36"/>
                  </a:lnTo>
                  <a:lnTo>
                    <a:pt x="93" y="36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3" y="30"/>
                  </a:lnTo>
                  <a:lnTo>
                    <a:pt x="82" y="24"/>
                  </a:lnTo>
                  <a:lnTo>
                    <a:pt x="71" y="19"/>
                  </a:lnTo>
                  <a:lnTo>
                    <a:pt x="59" y="14"/>
                  </a:lnTo>
                  <a:lnTo>
                    <a:pt x="48" y="9"/>
                  </a:lnTo>
                  <a:lnTo>
                    <a:pt x="36" y="7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858" y="2641"/>
              <a:ext cx="80" cy="18"/>
            </a:xfrm>
            <a:custGeom>
              <a:avLst/>
              <a:gdLst>
                <a:gd name="T0" fmla="*/ 7 w 160"/>
                <a:gd name="T1" fmla="*/ 36 h 36"/>
                <a:gd name="T2" fmla="*/ 16 w 160"/>
                <a:gd name="T3" fmla="*/ 36 h 36"/>
                <a:gd name="T4" fmla="*/ 25 w 160"/>
                <a:gd name="T5" fmla="*/ 36 h 36"/>
                <a:gd name="T6" fmla="*/ 34 w 160"/>
                <a:gd name="T7" fmla="*/ 36 h 36"/>
                <a:gd name="T8" fmla="*/ 43 w 160"/>
                <a:gd name="T9" fmla="*/ 36 h 36"/>
                <a:gd name="T10" fmla="*/ 51 w 160"/>
                <a:gd name="T11" fmla="*/ 35 h 36"/>
                <a:gd name="T12" fmla="*/ 61 w 160"/>
                <a:gd name="T13" fmla="*/ 34 h 36"/>
                <a:gd name="T14" fmla="*/ 70 w 160"/>
                <a:gd name="T15" fmla="*/ 34 h 36"/>
                <a:gd name="T16" fmla="*/ 79 w 160"/>
                <a:gd name="T17" fmla="*/ 33 h 36"/>
                <a:gd name="T18" fmla="*/ 88 w 160"/>
                <a:gd name="T19" fmla="*/ 31 h 36"/>
                <a:gd name="T20" fmla="*/ 99 w 160"/>
                <a:gd name="T21" fmla="*/ 31 h 36"/>
                <a:gd name="T22" fmla="*/ 110 w 160"/>
                <a:gd name="T23" fmla="*/ 31 h 36"/>
                <a:gd name="T24" fmla="*/ 121 w 160"/>
                <a:gd name="T25" fmla="*/ 30 h 36"/>
                <a:gd name="T26" fmla="*/ 132 w 160"/>
                <a:gd name="T27" fmla="*/ 29 h 36"/>
                <a:gd name="T28" fmla="*/ 143 w 160"/>
                <a:gd name="T29" fmla="*/ 27 h 36"/>
                <a:gd name="T30" fmla="*/ 152 w 160"/>
                <a:gd name="T31" fmla="*/ 23 h 36"/>
                <a:gd name="T32" fmla="*/ 159 w 160"/>
                <a:gd name="T33" fmla="*/ 19 h 36"/>
                <a:gd name="T34" fmla="*/ 160 w 160"/>
                <a:gd name="T35" fmla="*/ 14 h 36"/>
                <a:gd name="T36" fmla="*/ 158 w 160"/>
                <a:gd name="T37" fmla="*/ 10 h 36"/>
                <a:gd name="T38" fmla="*/ 154 w 160"/>
                <a:gd name="T39" fmla="*/ 5 h 36"/>
                <a:gd name="T40" fmla="*/ 149 w 160"/>
                <a:gd name="T41" fmla="*/ 3 h 36"/>
                <a:gd name="T42" fmla="*/ 140 w 160"/>
                <a:gd name="T43" fmla="*/ 0 h 36"/>
                <a:gd name="T44" fmla="*/ 130 w 160"/>
                <a:gd name="T45" fmla="*/ 0 h 36"/>
                <a:gd name="T46" fmla="*/ 119 w 160"/>
                <a:gd name="T47" fmla="*/ 1 h 36"/>
                <a:gd name="T48" fmla="*/ 109 w 160"/>
                <a:gd name="T49" fmla="*/ 3 h 36"/>
                <a:gd name="T50" fmla="*/ 99 w 160"/>
                <a:gd name="T51" fmla="*/ 5 h 36"/>
                <a:gd name="T52" fmla="*/ 88 w 160"/>
                <a:gd name="T53" fmla="*/ 8 h 36"/>
                <a:gd name="T54" fmla="*/ 78 w 160"/>
                <a:gd name="T55" fmla="*/ 11 h 36"/>
                <a:gd name="T56" fmla="*/ 69 w 160"/>
                <a:gd name="T57" fmla="*/ 13 h 36"/>
                <a:gd name="T58" fmla="*/ 61 w 160"/>
                <a:gd name="T59" fmla="*/ 15 h 36"/>
                <a:gd name="T60" fmla="*/ 51 w 160"/>
                <a:gd name="T61" fmla="*/ 16 h 36"/>
                <a:gd name="T62" fmla="*/ 43 w 160"/>
                <a:gd name="T63" fmla="*/ 19 h 36"/>
                <a:gd name="T64" fmla="*/ 35 w 160"/>
                <a:gd name="T65" fmla="*/ 20 h 36"/>
                <a:gd name="T66" fmla="*/ 26 w 160"/>
                <a:gd name="T67" fmla="*/ 22 h 36"/>
                <a:gd name="T68" fmla="*/ 18 w 160"/>
                <a:gd name="T69" fmla="*/ 23 h 36"/>
                <a:gd name="T70" fmla="*/ 9 w 160"/>
                <a:gd name="T71" fmla="*/ 26 h 36"/>
                <a:gd name="T72" fmla="*/ 1 w 160"/>
                <a:gd name="T73" fmla="*/ 27 h 36"/>
                <a:gd name="T74" fmla="*/ 0 w 160"/>
                <a:gd name="T75" fmla="*/ 28 h 36"/>
                <a:gd name="T76" fmla="*/ 2 w 160"/>
                <a:gd name="T77" fmla="*/ 31 h 36"/>
                <a:gd name="T78" fmla="*/ 4 w 160"/>
                <a:gd name="T79" fmla="*/ 35 h 36"/>
                <a:gd name="T80" fmla="*/ 7 w 160"/>
                <a:gd name="T81" fmla="*/ 36 h 36"/>
                <a:gd name="T82" fmla="*/ 7 w 160"/>
                <a:gd name="T8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6">
                  <a:moveTo>
                    <a:pt x="7" y="36"/>
                  </a:moveTo>
                  <a:lnTo>
                    <a:pt x="16" y="36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3" y="36"/>
                  </a:lnTo>
                  <a:lnTo>
                    <a:pt x="51" y="35"/>
                  </a:lnTo>
                  <a:lnTo>
                    <a:pt x="61" y="34"/>
                  </a:lnTo>
                  <a:lnTo>
                    <a:pt x="70" y="34"/>
                  </a:lnTo>
                  <a:lnTo>
                    <a:pt x="79" y="33"/>
                  </a:lnTo>
                  <a:lnTo>
                    <a:pt x="88" y="31"/>
                  </a:lnTo>
                  <a:lnTo>
                    <a:pt x="99" y="31"/>
                  </a:lnTo>
                  <a:lnTo>
                    <a:pt x="110" y="31"/>
                  </a:lnTo>
                  <a:lnTo>
                    <a:pt x="121" y="30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4" y="5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9" y="3"/>
                  </a:lnTo>
                  <a:lnTo>
                    <a:pt x="99" y="5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9" y="13"/>
                  </a:lnTo>
                  <a:lnTo>
                    <a:pt x="61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9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53" y="2644"/>
              <a:ext cx="49" cy="17"/>
            </a:xfrm>
            <a:custGeom>
              <a:avLst/>
              <a:gdLst>
                <a:gd name="T0" fmla="*/ 4 w 97"/>
                <a:gd name="T1" fmla="*/ 5 h 35"/>
                <a:gd name="T2" fmla="*/ 16 w 97"/>
                <a:gd name="T3" fmla="*/ 7 h 35"/>
                <a:gd name="T4" fmla="*/ 26 w 97"/>
                <a:gd name="T5" fmla="*/ 11 h 35"/>
                <a:gd name="T6" fmla="*/ 37 w 97"/>
                <a:gd name="T7" fmla="*/ 14 h 35"/>
                <a:gd name="T8" fmla="*/ 47 w 97"/>
                <a:gd name="T9" fmla="*/ 18 h 35"/>
                <a:gd name="T10" fmla="*/ 57 w 97"/>
                <a:gd name="T11" fmla="*/ 22 h 35"/>
                <a:gd name="T12" fmla="*/ 69 w 97"/>
                <a:gd name="T13" fmla="*/ 27 h 35"/>
                <a:gd name="T14" fmla="*/ 79 w 97"/>
                <a:gd name="T15" fmla="*/ 31 h 35"/>
                <a:gd name="T16" fmla="*/ 90 w 97"/>
                <a:gd name="T17" fmla="*/ 35 h 35"/>
                <a:gd name="T18" fmla="*/ 94 w 97"/>
                <a:gd name="T19" fmla="*/ 35 h 35"/>
                <a:gd name="T20" fmla="*/ 97 w 97"/>
                <a:gd name="T21" fmla="*/ 34 h 35"/>
                <a:gd name="T22" fmla="*/ 95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1 w 97"/>
                <a:gd name="T29" fmla="*/ 18 h 35"/>
                <a:gd name="T30" fmla="*/ 61 w 97"/>
                <a:gd name="T31" fmla="*/ 13 h 35"/>
                <a:gd name="T32" fmla="*/ 49 w 97"/>
                <a:gd name="T33" fmla="*/ 9 h 35"/>
                <a:gd name="T34" fmla="*/ 37 w 97"/>
                <a:gd name="T35" fmla="*/ 6 h 35"/>
                <a:gd name="T36" fmla="*/ 25 w 97"/>
                <a:gd name="T37" fmla="*/ 4 h 35"/>
                <a:gd name="T38" fmla="*/ 12 w 97"/>
                <a:gd name="T39" fmla="*/ 1 h 35"/>
                <a:gd name="T40" fmla="*/ 1 w 97"/>
                <a:gd name="T41" fmla="*/ 0 h 35"/>
                <a:gd name="T42" fmla="*/ 0 w 97"/>
                <a:gd name="T43" fmla="*/ 1 h 35"/>
                <a:gd name="T44" fmla="*/ 0 w 97"/>
                <a:gd name="T45" fmla="*/ 3 h 35"/>
                <a:gd name="T46" fmla="*/ 2 w 97"/>
                <a:gd name="T47" fmla="*/ 4 h 35"/>
                <a:gd name="T48" fmla="*/ 4 w 97"/>
                <a:gd name="T49" fmla="*/ 5 h 35"/>
                <a:gd name="T50" fmla="*/ 4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4" y="5"/>
                  </a:moveTo>
                  <a:lnTo>
                    <a:pt x="16" y="7"/>
                  </a:lnTo>
                  <a:lnTo>
                    <a:pt x="26" y="11"/>
                  </a:lnTo>
                  <a:lnTo>
                    <a:pt x="37" y="14"/>
                  </a:lnTo>
                  <a:lnTo>
                    <a:pt x="47" y="18"/>
                  </a:lnTo>
                  <a:lnTo>
                    <a:pt x="57" y="22"/>
                  </a:lnTo>
                  <a:lnTo>
                    <a:pt x="69" y="27"/>
                  </a:lnTo>
                  <a:lnTo>
                    <a:pt x="79" y="31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7" y="34"/>
                  </a:lnTo>
                  <a:lnTo>
                    <a:pt x="95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1" y="18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2" y="2625"/>
              <a:ext cx="81" cy="19"/>
            </a:xfrm>
            <a:custGeom>
              <a:avLst/>
              <a:gdLst>
                <a:gd name="T0" fmla="*/ 7 w 160"/>
                <a:gd name="T1" fmla="*/ 37 h 37"/>
                <a:gd name="T2" fmla="*/ 16 w 160"/>
                <a:gd name="T3" fmla="*/ 37 h 37"/>
                <a:gd name="T4" fmla="*/ 25 w 160"/>
                <a:gd name="T5" fmla="*/ 37 h 37"/>
                <a:gd name="T6" fmla="*/ 34 w 160"/>
                <a:gd name="T7" fmla="*/ 37 h 37"/>
                <a:gd name="T8" fmla="*/ 44 w 160"/>
                <a:gd name="T9" fmla="*/ 37 h 37"/>
                <a:gd name="T10" fmla="*/ 52 w 160"/>
                <a:gd name="T11" fmla="*/ 36 h 37"/>
                <a:gd name="T12" fmla="*/ 61 w 160"/>
                <a:gd name="T13" fmla="*/ 35 h 37"/>
                <a:gd name="T14" fmla="*/ 70 w 160"/>
                <a:gd name="T15" fmla="*/ 35 h 37"/>
                <a:gd name="T16" fmla="*/ 79 w 160"/>
                <a:gd name="T17" fmla="*/ 34 h 37"/>
                <a:gd name="T18" fmla="*/ 89 w 160"/>
                <a:gd name="T19" fmla="*/ 32 h 37"/>
                <a:gd name="T20" fmla="*/ 99 w 160"/>
                <a:gd name="T21" fmla="*/ 32 h 37"/>
                <a:gd name="T22" fmla="*/ 111 w 160"/>
                <a:gd name="T23" fmla="*/ 31 h 37"/>
                <a:gd name="T24" fmla="*/ 121 w 160"/>
                <a:gd name="T25" fmla="*/ 31 h 37"/>
                <a:gd name="T26" fmla="*/ 132 w 160"/>
                <a:gd name="T27" fmla="*/ 29 h 37"/>
                <a:gd name="T28" fmla="*/ 143 w 160"/>
                <a:gd name="T29" fmla="*/ 27 h 37"/>
                <a:gd name="T30" fmla="*/ 152 w 160"/>
                <a:gd name="T31" fmla="*/ 23 h 37"/>
                <a:gd name="T32" fmla="*/ 159 w 160"/>
                <a:gd name="T33" fmla="*/ 19 h 37"/>
                <a:gd name="T34" fmla="*/ 160 w 160"/>
                <a:gd name="T35" fmla="*/ 14 h 37"/>
                <a:gd name="T36" fmla="*/ 159 w 160"/>
                <a:gd name="T37" fmla="*/ 9 h 37"/>
                <a:gd name="T38" fmla="*/ 154 w 160"/>
                <a:gd name="T39" fmla="*/ 5 h 37"/>
                <a:gd name="T40" fmla="*/ 151 w 160"/>
                <a:gd name="T41" fmla="*/ 3 h 37"/>
                <a:gd name="T42" fmla="*/ 141 w 160"/>
                <a:gd name="T43" fmla="*/ 1 h 37"/>
                <a:gd name="T44" fmla="*/ 131 w 160"/>
                <a:gd name="T45" fmla="*/ 0 h 37"/>
                <a:gd name="T46" fmla="*/ 120 w 160"/>
                <a:gd name="T47" fmla="*/ 1 h 37"/>
                <a:gd name="T48" fmla="*/ 109 w 160"/>
                <a:gd name="T49" fmla="*/ 4 h 37"/>
                <a:gd name="T50" fmla="*/ 99 w 160"/>
                <a:gd name="T51" fmla="*/ 6 h 37"/>
                <a:gd name="T52" fmla="*/ 89 w 160"/>
                <a:gd name="T53" fmla="*/ 8 h 37"/>
                <a:gd name="T54" fmla="*/ 78 w 160"/>
                <a:gd name="T55" fmla="*/ 12 h 37"/>
                <a:gd name="T56" fmla="*/ 69 w 160"/>
                <a:gd name="T57" fmla="*/ 14 h 37"/>
                <a:gd name="T58" fmla="*/ 61 w 160"/>
                <a:gd name="T59" fmla="*/ 15 h 37"/>
                <a:gd name="T60" fmla="*/ 52 w 160"/>
                <a:gd name="T61" fmla="*/ 18 h 37"/>
                <a:gd name="T62" fmla="*/ 44 w 160"/>
                <a:gd name="T63" fmla="*/ 19 h 37"/>
                <a:gd name="T64" fmla="*/ 36 w 160"/>
                <a:gd name="T65" fmla="*/ 21 h 37"/>
                <a:gd name="T66" fmla="*/ 26 w 160"/>
                <a:gd name="T67" fmla="*/ 22 h 37"/>
                <a:gd name="T68" fmla="*/ 18 w 160"/>
                <a:gd name="T69" fmla="*/ 24 h 37"/>
                <a:gd name="T70" fmla="*/ 9 w 160"/>
                <a:gd name="T71" fmla="*/ 26 h 37"/>
                <a:gd name="T72" fmla="*/ 1 w 160"/>
                <a:gd name="T73" fmla="*/ 28 h 37"/>
                <a:gd name="T74" fmla="*/ 0 w 160"/>
                <a:gd name="T75" fmla="*/ 29 h 37"/>
                <a:gd name="T76" fmla="*/ 2 w 160"/>
                <a:gd name="T77" fmla="*/ 32 h 37"/>
                <a:gd name="T78" fmla="*/ 4 w 160"/>
                <a:gd name="T79" fmla="*/ 36 h 37"/>
                <a:gd name="T80" fmla="*/ 7 w 160"/>
                <a:gd name="T81" fmla="*/ 37 h 37"/>
                <a:gd name="T82" fmla="*/ 7 w 160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7">
                  <a:moveTo>
                    <a:pt x="7" y="37"/>
                  </a:moveTo>
                  <a:lnTo>
                    <a:pt x="16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4" y="37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0" y="35"/>
                  </a:lnTo>
                  <a:lnTo>
                    <a:pt x="79" y="34"/>
                  </a:lnTo>
                  <a:lnTo>
                    <a:pt x="89" y="32"/>
                  </a:lnTo>
                  <a:lnTo>
                    <a:pt x="99" y="32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32" y="29"/>
                  </a:lnTo>
                  <a:lnTo>
                    <a:pt x="143" y="27"/>
                  </a:lnTo>
                  <a:lnTo>
                    <a:pt x="152" y="23"/>
                  </a:lnTo>
                  <a:lnTo>
                    <a:pt x="159" y="19"/>
                  </a:lnTo>
                  <a:lnTo>
                    <a:pt x="160" y="14"/>
                  </a:lnTo>
                  <a:lnTo>
                    <a:pt x="159" y="9"/>
                  </a:lnTo>
                  <a:lnTo>
                    <a:pt x="154" y="5"/>
                  </a:lnTo>
                  <a:lnTo>
                    <a:pt x="151" y="3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89" y="8"/>
                  </a:lnTo>
                  <a:lnTo>
                    <a:pt x="78" y="12"/>
                  </a:lnTo>
                  <a:lnTo>
                    <a:pt x="69" y="14"/>
                  </a:lnTo>
                  <a:lnTo>
                    <a:pt x="61" y="15"/>
                  </a:lnTo>
                  <a:lnTo>
                    <a:pt x="52" y="18"/>
                  </a:lnTo>
                  <a:lnTo>
                    <a:pt x="44" y="19"/>
                  </a:lnTo>
                  <a:lnTo>
                    <a:pt x="36" y="21"/>
                  </a:lnTo>
                  <a:lnTo>
                    <a:pt x="26" y="22"/>
                  </a:lnTo>
                  <a:lnTo>
                    <a:pt x="18" y="24"/>
                  </a:lnTo>
                  <a:lnTo>
                    <a:pt x="9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038" y="2629"/>
              <a:ext cx="48" cy="17"/>
            </a:xfrm>
            <a:custGeom>
              <a:avLst/>
              <a:gdLst>
                <a:gd name="T0" fmla="*/ 5 w 97"/>
                <a:gd name="T1" fmla="*/ 5 h 35"/>
                <a:gd name="T2" fmla="*/ 16 w 97"/>
                <a:gd name="T3" fmla="*/ 7 h 35"/>
                <a:gd name="T4" fmla="*/ 27 w 97"/>
                <a:gd name="T5" fmla="*/ 11 h 35"/>
                <a:gd name="T6" fmla="*/ 38 w 97"/>
                <a:gd name="T7" fmla="*/ 14 h 35"/>
                <a:gd name="T8" fmla="*/ 48 w 97"/>
                <a:gd name="T9" fmla="*/ 18 h 35"/>
                <a:gd name="T10" fmla="*/ 59 w 97"/>
                <a:gd name="T11" fmla="*/ 22 h 35"/>
                <a:gd name="T12" fmla="*/ 69 w 97"/>
                <a:gd name="T13" fmla="*/ 27 h 35"/>
                <a:gd name="T14" fmla="*/ 80 w 97"/>
                <a:gd name="T15" fmla="*/ 31 h 35"/>
                <a:gd name="T16" fmla="*/ 90 w 97"/>
                <a:gd name="T17" fmla="*/ 35 h 35"/>
                <a:gd name="T18" fmla="*/ 95 w 97"/>
                <a:gd name="T19" fmla="*/ 35 h 35"/>
                <a:gd name="T20" fmla="*/ 97 w 97"/>
                <a:gd name="T21" fmla="*/ 34 h 35"/>
                <a:gd name="T22" fmla="*/ 96 w 97"/>
                <a:gd name="T23" fmla="*/ 31 h 35"/>
                <a:gd name="T24" fmla="*/ 93 w 97"/>
                <a:gd name="T25" fmla="*/ 29 h 35"/>
                <a:gd name="T26" fmla="*/ 83 w 97"/>
                <a:gd name="T27" fmla="*/ 23 h 35"/>
                <a:gd name="T28" fmla="*/ 72 w 97"/>
                <a:gd name="T29" fmla="*/ 18 h 35"/>
                <a:gd name="T30" fmla="*/ 61 w 97"/>
                <a:gd name="T31" fmla="*/ 13 h 35"/>
                <a:gd name="T32" fmla="*/ 50 w 97"/>
                <a:gd name="T33" fmla="*/ 10 h 35"/>
                <a:gd name="T34" fmla="*/ 37 w 97"/>
                <a:gd name="T35" fmla="*/ 6 h 35"/>
                <a:gd name="T36" fmla="*/ 25 w 97"/>
                <a:gd name="T37" fmla="*/ 4 h 35"/>
                <a:gd name="T38" fmla="*/ 13 w 97"/>
                <a:gd name="T39" fmla="*/ 1 h 35"/>
                <a:gd name="T40" fmla="*/ 1 w 97"/>
                <a:gd name="T41" fmla="*/ 0 h 35"/>
                <a:gd name="T42" fmla="*/ 0 w 97"/>
                <a:gd name="T43" fmla="*/ 0 h 35"/>
                <a:gd name="T44" fmla="*/ 0 w 97"/>
                <a:gd name="T45" fmla="*/ 3 h 35"/>
                <a:gd name="T46" fmla="*/ 2 w 97"/>
                <a:gd name="T47" fmla="*/ 4 h 35"/>
                <a:gd name="T48" fmla="*/ 5 w 97"/>
                <a:gd name="T49" fmla="*/ 5 h 35"/>
                <a:gd name="T50" fmla="*/ 5 w 97"/>
                <a:gd name="T5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5">
                  <a:moveTo>
                    <a:pt x="5" y="5"/>
                  </a:moveTo>
                  <a:lnTo>
                    <a:pt x="16" y="7"/>
                  </a:lnTo>
                  <a:lnTo>
                    <a:pt x="27" y="11"/>
                  </a:lnTo>
                  <a:lnTo>
                    <a:pt x="38" y="14"/>
                  </a:lnTo>
                  <a:lnTo>
                    <a:pt x="48" y="18"/>
                  </a:lnTo>
                  <a:lnTo>
                    <a:pt x="59" y="22"/>
                  </a:lnTo>
                  <a:lnTo>
                    <a:pt x="69" y="27"/>
                  </a:lnTo>
                  <a:lnTo>
                    <a:pt x="80" y="31"/>
                  </a:lnTo>
                  <a:lnTo>
                    <a:pt x="90" y="35"/>
                  </a:lnTo>
                  <a:lnTo>
                    <a:pt x="95" y="35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3" y="29"/>
                  </a:lnTo>
                  <a:lnTo>
                    <a:pt x="83" y="23"/>
                  </a:lnTo>
                  <a:lnTo>
                    <a:pt x="72" y="18"/>
                  </a:lnTo>
                  <a:lnTo>
                    <a:pt x="61" y="13"/>
                  </a:lnTo>
                  <a:lnTo>
                    <a:pt x="50" y="10"/>
                  </a:lnTo>
                  <a:lnTo>
                    <a:pt x="37" y="6"/>
                  </a:lnTo>
                  <a:lnTo>
                    <a:pt x="25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027" y="2610"/>
              <a:ext cx="80" cy="19"/>
            </a:xfrm>
            <a:custGeom>
              <a:avLst/>
              <a:gdLst>
                <a:gd name="T0" fmla="*/ 6 w 159"/>
                <a:gd name="T1" fmla="*/ 37 h 37"/>
                <a:gd name="T2" fmla="*/ 15 w 159"/>
                <a:gd name="T3" fmla="*/ 37 h 37"/>
                <a:gd name="T4" fmla="*/ 25 w 159"/>
                <a:gd name="T5" fmla="*/ 37 h 37"/>
                <a:gd name="T6" fmla="*/ 34 w 159"/>
                <a:gd name="T7" fmla="*/ 37 h 37"/>
                <a:gd name="T8" fmla="*/ 43 w 159"/>
                <a:gd name="T9" fmla="*/ 37 h 37"/>
                <a:gd name="T10" fmla="*/ 51 w 159"/>
                <a:gd name="T11" fmla="*/ 36 h 37"/>
                <a:gd name="T12" fmla="*/ 60 w 159"/>
                <a:gd name="T13" fmla="*/ 35 h 37"/>
                <a:gd name="T14" fmla="*/ 69 w 159"/>
                <a:gd name="T15" fmla="*/ 35 h 37"/>
                <a:gd name="T16" fmla="*/ 79 w 159"/>
                <a:gd name="T17" fmla="*/ 34 h 37"/>
                <a:gd name="T18" fmla="*/ 88 w 159"/>
                <a:gd name="T19" fmla="*/ 33 h 37"/>
                <a:gd name="T20" fmla="*/ 98 w 159"/>
                <a:gd name="T21" fmla="*/ 33 h 37"/>
                <a:gd name="T22" fmla="*/ 110 w 159"/>
                <a:gd name="T23" fmla="*/ 31 h 37"/>
                <a:gd name="T24" fmla="*/ 120 w 159"/>
                <a:gd name="T25" fmla="*/ 31 h 37"/>
                <a:gd name="T26" fmla="*/ 132 w 159"/>
                <a:gd name="T27" fmla="*/ 29 h 37"/>
                <a:gd name="T28" fmla="*/ 142 w 159"/>
                <a:gd name="T29" fmla="*/ 27 h 37"/>
                <a:gd name="T30" fmla="*/ 151 w 159"/>
                <a:gd name="T31" fmla="*/ 23 h 37"/>
                <a:gd name="T32" fmla="*/ 158 w 159"/>
                <a:gd name="T33" fmla="*/ 19 h 37"/>
                <a:gd name="T34" fmla="*/ 159 w 159"/>
                <a:gd name="T35" fmla="*/ 14 h 37"/>
                <a:gd name="T36" fmla="*/ 158 w 159"/>
                <a:gd name="T37" fmla="*/ 9 h 37"/>
                <a:gd name="T38" fmla="*/ 154 w 159"/>
                <a:gd name="T39" fmla="*/ 5 h 37"/>
                <a:gd name="T40" fmla="*/ 150 w 159"/>
                <a:gd name="T41" fmla="*/ 3 h 37"/>
                <a:gd name="T42" fmla="*/ 140 w 159"/>
                <a:gd name="T43" fmla="*/ 0 h 37"/>
                <a:gd name="T44" fmla="*/ 131 w 159"/>
                <a:gd name="T45" fmla="*/ 0 h 37"/>
                <a:gd name="T46" fmla="*/ 119 w 159"/>
                <a:gd name="T47" fmla="*/ 1 h 37"/>
                <a:gd name="T48" fmla="*/ 109 w 159"/>
                <a:gd name="T49" fmla="*/ 4 h 37"/>
                <a:gd name="T50" fmla="*/ 98 w 159"/>
                <a:gd name="T51" fmla="*/ 6 h 37"/>
                <a:gd name="T52" fmla="*/ 88 w 159"/>
                <a:gd name="T53" fmla="*/ 8 h 37"/>
                <a:gd name="T54" fmla="*/ 78 w 159"/>
                <a:gd name="T55" fmla="*/ 11 h 37"/>
                <a:gd name="T56" fmla="*/ 68 w 159"/>
                <a:gd name="T57" fmla="*/ 13 h 37"/>
                <a:gd name="T58" fmla="*/ 60 w 159"/>
                <a:gd name="T59" fmla="*/ 15 h 37"/>
                <a:gd name="T60" fmla="*/ 51 w 159"/>
                <a:gd name="T61" fmla="*/ 16 h 37"/>
                <a:gd name="T62" fmla="*/ 43 w 159"/>
                <a:gd name="T63" fmla="*/ 19 h 37"/>
                <a:gd name="T64" fmla="*/ 35 w 159"/>
                <a:gd name="T65" fmla="*/ 20 h 37"/>
                <a:gd name="T66" fmla="*/ 26 w 159"/>
                <a:gd name="T67" fmla="*/ 22 h 37"/>
                <a:gd name="T68" fmla="*/ 18 w 159"/>
                <a:gd name="T69" fmla="*/ 23 h 37"/>
                <a:gd name="T70" fmla="*/ 10 w 159"/>
                <a:gd name="T71" fmla="*/ 26 h 37"/>
                <a:gd name="T72" fmla="*/ 1 w 159"/>
                <a:gd name="T73" fmla="*/ 27 h 37"/>
                <a:gd name="T74" fmla="*/ 0 w 159"/>
                <a:gd name="T75" fmla="*/ 29 h 37"/>
                <a:gd name="T76" fmla="*/ 1 w 159"/>
                <a:gd name="T77" fmla="*/ 33 h 37"/>
                <a:gd name="T78" fmla="*/ 4 w 159"/>
                <a:gd name="T79" fmla="*/ 36 h 37"/>
                <a:gd name="T80" fmla="*/ 6 w 159"/>
                <a:gd name="T81" fmla="*/ 37 h 37"/>
                <a:gd name="T82" fmla="*/ 6 w 159"/>
                <a:gd name="T8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37">
                  <a:moveTo>
                    <a:pt x="6" y="37"/>
                  </a:moveTo>
                  <a:lnTo>
                    <a:pt x="15" y="37"/>
                  </a:lnTo>
                  <a:lnTo>
                    <a:pt x="25" y="37"/>
                  </a:lnTo>
                  <a:lnTo>
                    <a:pt x="34" y="37"/>
                  </a:lnTo>
                  <a:lnTo>
                    <a:pt x="43" y="37"/>
                  </a:lnTo>
                  <a:lnTo>
                    <a:pt x="51" y="36"/>
                  </a:lnTo>
                  <a:lnTo>
                    <a:pt x="60" y="35"/>
                  </a:lnTo>
                  <a:lnTo>
                    <a:pt x="69" y="35"/>
                  </a:lnTo>
                  <a:lnTo>
                    <a:pt x="79" y="34"/>
                  </a:lnTo>
                  <a:lnTo>
                    <a:pt x="88" y="33"/>
                  </a:lnTo>
                  <a:lnTo>
                    <a:pt x="98" y="33"/>
                  </a:lnTo>
                  <a:lnTo>
                    <a:pt x="110" y="31"/>
                  </a:lnTo>
                  <a:lnTo>
                    <a:pt x="120" y="31"/>
                  </a:lnTo>
                  <a:lnTo>
                    <a:pt x="132" y="29"/>
                  </a:lnTo>
                  <a:lnTo>
                    <a:pt x="142" y="27"/>
                  </a:lnTo>
                  <a:lnTo>
                    <a:pt x="151" y="23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58" y="9"/>
                  </a:lnTo>
                  <a:lnTo>
                    <a:pt x="154" y="5"/>
                  </a:lnTo>
                  <a:lnTo>
                    <a:pt x="150" y="3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1"/>
                  </a:lnTo>
                  <a:lnTo>
                    <a:pt x="109" y="4"/>
                  </a:lnTo>
                  <a:lnTo>
                    <a:pt x="98" y="6"/>
                  </a:lnTo>
                  <a:lnTo>
                    <a:pt x="88" y="8"/>
                  </a:lnTo>
                  <a:lnTo>
                    <a:pt x="78" y="11"/>
                  </a:lnTo>
                  <a:lnTo>
                    <a:pt x="68" y="13"/>
                  </a:lnTo>
                  <a:lnTo>
                    <a:pt x="60" y="15"/>
                  </a:lnTo>
                  <a:lnTo>
                    <a:pt x="51" y="16"/>
                  </a:lnTo>
                  <a:lnTo>
                    <a:pt x="43" y="19"/>
                  </a:lnTo>
                  <a:lnTo>
                    <a:pt x="35" y="20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0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066" y="2654"/>
              <a:ext cx="124" cy="46"/>
            </a:xfrm>
            <a:custGeom>
              <a:avLst/>
              <a:gdLst>
                <a:gd name="T0" fmla="*/ 3 w 248"/>
                <a:gd name="T1" fmla="*/ 5 h 91"/>
                <a:gd name="T2" fmla="*/ 18 w 248"/>
                <a:gd name="T3" fmla="*/ 12 h 91"/>
                <a:gd name="T4" fmla="*/ 32 w 248"/>
                <a:gd name="T5" fmla="*/ 18 h 91"/>
                <a:gd name="T6" fmla="*/ 47 w 248"/>
                <a:gd name="T7" fmla="*/ 25 h 91"/>
                <a:gd name="T8" fmla="*/ 62 w 248"/>
                <a:gd name="T9" fmla="*/ 31 h 91"/>
                <a:gd name="T10" fmla="*/ 78 w 248"/>
                <a:gd name="T11" fmla="*/ 37 h 91"/>
                <a:gd name="T12" fmla="*/ 93 w 248"/>
                <a:gd name="T13" fmla="*/ 43 h 91"/>
                <a:gd name="T14" fmla="*/ 108 w 248"/>
                <a:gd name="T15" fmla="*/ 47 h 91"/>
                <a:gd name="T16" fmla="*/ 124 w 248"/>
                <a:gd name="T17" fmla="*/ 53 h 91"/>
                <a:gd name="T18" fmla="*/ 139 w 248"/>
                <a:gd name="T19" fmla="*/ 58 h 91"/>
                <a:gd name="T20" fmla="*/ 154 w 248"/>
                <a:gd name="T21" fmla="*/ 62 h 91"/>
                <a:gd name="T22" fmla="*/ 170 w 248"/>
                <a:gd name="T23" fmla="*/ 67 h 91"/>
                <a:gd name="T24" fmla="*/ 185 w 248"/>
                <a:gd name="T25" fmla="*/ 71 h 91"/>
                <a:gd name="T26" fmla="*/ 201 w 248"/>
                <a:gd name="T27" fmla="*/ 76 h 91"/>
                <a:gd name="T28" fmla="*/ 216 w 248"/>
                <a:gd name="T29" fmla="*/ 82 h 91"/>
                <a:gd name="T30" fmla="*/ 232 w 248"/>
                <a:gd name="T31" fmla="*/ 86 h 91"/>
                <a:gd name="T32" fmla="*/ 247 w 248"/>
                <a:gd name="T33" fmla="*/ 91 h 91"/>
                <a:gd name="T34" fmla="*/ 248 w 248"/>
                <a:gd name="T35" fmla="*/ 90 h 91"/>
                <a:gd name="T36" fmla="*/ 247 w 248"/>
                <a:gd name="T37" fmla="*/ 88 h 91"/>
                <a:gd name="T38" fmla="*/ 246 w 248"/>
                <a:gd name="T39" fmla="*/ 85 h 91"/>
                <a:gd name="T40" fmla="*/ 244 w 248"/>
                <a:gd name="T41" fmla="*/ 84 h 91"/>
                <a:gd name="T42" fmla="*/ 229 w 248"/>
                <a:gd name="T43" fmla="*/ 78 h 91"/>
                <a:gd name="T44" fmla="*/ 214 w 248"/>
                <a:gd name="T45" fmla="*/ 73 h 91"/>
                <a:gd name="T46" fmla="*/ 199 w 248"/>
                <a:gd name="T47" fmla="*/ 67 h 91"/>
                <a:gd name="T48" fmla="*/ 183 w 248"/>
                <a:gd name="T49" fmla="*/ 62 h 91"/>
                <a:gd name="T50" fmla="*/ 168 w 248"/>
                <a:gd name="T51" fmla="*/ 58 h 91"/>
                <a:gd name="T52" fmla="*/ 153 w 248"/>
                <a:gd name="T53" fmla="*/ 53 h 91"/>
                <a:gd name="T54" fmla="*/ 137 w 248"/>
                <a:gd name="T55" fmla="*/ 48 h 91"/>
                <a:gd name="T56" fmla="*/ 122 w 248"/>
                <a:gd name="T57" fmla="*/ 44 h 91"/>
                <a:gd name="T58" fmla="*/ 107 w 248"/>
                <a:gd name="T59" fmla="*/ 39 h 91"/>
                <a:gd name="T60" fmla="*/ 91 w 248"/>
                <a:gd name="T61" fmla="*/ 35 h 91"/>
                <a:gd name="T62" fmla="*/ 76 w 248"/>
                <a:gd name="T63" fmla="*/ 29 h 91"/>
                <a:gd name="T64" fmla="*/ 61 w 248"/>
                <a:gd name="T65" fmla="*/ 24 h 91"/>
                <a:gd name="T66" fmla="*/ 46 w 248"/>
                <a:gd name="T67" fmla="*/ 18 h 91"/>
                <a:gd name="T68" fmla="*/ 31 w 248"/>
                <a:gd name="T69" fmla="*/ 13 h 91"/>
                <a:gd name="T70" fmla="*/ 16 w 248"/>
                <a:gd name="T71" fmla="*/ 7 h 91"/>
                <a:gd name="T72" fmla="*/ 1 w 248"/>
                <a:gd name="T73" fmla="*/ 0 h 91"/>
                <a:gd name="T74" fmla="*/ 0 w 248"/>
                <a:gd name="T75" fmla="*/ 0 h 91"/>
                <a:gd name="T76" fmla="*/ 1 w 248"/>
                <a:gd name="T77" fmla="*/ 2 h 91"/>
                <a:gd name="T78" fmla="*/ 2 w 248"/>
                <a:gd name="T79" fmla="*/ 3 h 91"/>
                <a:gd name="T80" fmla="*/ 3 w 248"/>
                <a:gd name="T81" fmla="*/ 5 h 91"/>
                <a:gd name="T82" fmla="*/ 3 w 248"/>
                <a:gd name="T83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" h="91">
                  <a:moveTo>
                    <a:pt x="3" y="5"/>
                  </a:moveTo>
                  <a:lnTo>
                    <a:pt x="18" y="12"/>
                  </a:lnTo>
                  <a:lnTo>
                    <a:pt x="32" y="18"/>
                  </a:lnTo>
                  <a:lnTo>
                    <a:pt x="47" y="25"/>
                  </a:lnTo>
                  <a:lnTo>
                    <a:pt x="62" y="31"/>
                  </a:lnTo>
                  <a:lnTo>
                    <a:pt x="78" y="37"/>
                  </a:lnTo>
                  <a:lnTo>
                    <a:pt x="93" y="43"/>
                  </a:lnTo>
                  <a:lnTo>
                    <a:pt x="108" y="47"/>
                  </a:lnTo>
                  <a:lnTo>
                    <a:pt x="124" y="53"/>
                  </a:lnTo>
                  <a:lnTo>
                    <a:pt x="139" y="58"/>
                  </a:lnTo>
                  <a:lnTo>
                    <a:pt x="154" y="62"/>
                  </a:lnTo>
                  <a:lnTo>
                    <a:pt x="170" y="67"/>
                  </a:lnTo>
                  <a:lnTo>
                    <a:pt x="185" y="71"/>
                  </a:lnTo>
                  <a:lnTo>
                    <a:pt x="201" y="76"/>
                  </a:lnTo>
                  <a:lnTo>
                    <a:pt x="216" y="82"/>
                  </a:lnTo>
                  <a:lnTo>
                    <a:pt x="232" y="86"/>
                  </a:lnTo>
                  <a:lnTo>
                    <a:pt x="247" y="91"/>
                  </a:lnTo>
                  <a:lnTo>
                    <a:pt x="248" y="90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4" y="84"/>
                  </a:lnTo>
                  <a:lnTo>
                    <a:pt x="229" y="78"/>
                  </a:lnTo>
                  <a:lnTo>
                    <a:pt x="214" y="73"/>
                  </a:lnTo>
                  <a:lnTo>
                    <a:pt x="199" y="67"/>
                  </a:lnTo>
                  <a:lnTo>
                    <a:pt x="183" y="62"/>
                  </a:lnTo>
                  <a:lnTo>
                    <a:pt x="168" y="58"/>
                  </a:lnTo>
                  <a:lnTo>
                    <a:pt x="153" y="53"/>
                  </a:lnTo>
                  <a:lnTo>
                    <a:pt x="137" y="48"/>
                  </a:lnTo>
                  <a:lnTo>
                    <a:pt x="122" y="44"/>
                  </a:lnTo>
                  <a:lnTo>
                    <a:pt x="107" y="39"/>
                  </a:lnTo>
                  <a:lnTo>
                    <a:pt x="91" y="35"/>
                  </a:lnTo>
                  <a:lnTo>
                    <a:pt x="76" y="29"/>
                  </a:lnTo>
                  <a:lnTo>
                    <a:pt x="61" y="24"/>
                  </a:lnTo>
                  <a:lnTo>
                    <a:pt x="46" y="18"/>
                  </a:lnTo>
                  <a:lnTo>
                    <a:pt x="31" y="13"/>
                  </a:lnTo>
                  <a:lnTo>
                    <a:pt x="16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602" y="2644"/>
              <a:ext cx="514" cy="99"/>
            </a:xfrm>
            <a:custGeom>
              <a:avLst/>
              <a:gdLst>
                <a:gd name="T0" fmla="*/ 995 w 1027"/>
                <a:gd name="T1" fmla="*/ 6 h 197"/>
                <a:gd name="T2" fmla="*/ 930 w 1027"/>
                <a:gd name="T3" fmla="*/ 16 h 197"/>
                <a:gd name="T4" fmla="*/ 865 w 1027"/>
                <a:gd name="T5" fmla="*/ 26 h 197"/>
                <a:gd name="T6" fmla="*/ 801 w 1027"/>
                <a:gd name="T7" fmla="*/ 36 h 197"/>
                <a:gd name="T8" fmla="*/ 736 w 1027"/>
                <a:gd name="T9" fmla="*/ 45 h 197"/>
                <a:gd name="T10" fmla="*/ 672 w 1027"/>
                <a:gd name="T11" fmla="*/ 54 h 197"/>
                <a:gd name="T12" fmla="*/ 607 w 1027"/>
                <a:gd name="T13" fmla="*/ 65 h 197"/>
                <a:gd name="T14" fmla="*/ 543 w 1027"/>
                <a:gd name="T15" fmla="*/ 74 h 197"/>
                <a:gd name="T16" fmla="*/ 478 w 1027"/>
                <a:gd name="T17" fmla="*/ 86 h 197"/>
                <a:gd name="T18" fmla="*/ 416 w 1027"/>
                <a:gd name="T19" fmla="*/ 98 h 197"/>
                <a:gd name="T20" fmla="*/ 353 w 1027"/>
                <a:gd name="T21" fmla="*/ 112 h 197"/>
                <a:gd name="T22" fmla="*/ 290 w 1027"/>
                <a:gd name="T23" fmla="*/ 127 h 197"/>
                <a:gd name="T24" fmla="*/ 227 w 1027"/>
                <a:gd name="T25" fmla="*/ 142 h 197"/>
                <a:gd name="T26" fmla="*/ 165 w 1027"/>
                <a:gd name="T27" fmla="*/ 157 h 197"/>
                <a:gd name="T28" fmla="*/ 101 w 1027"/>
                <a:gd name="T29" fmla="*/ 171 h 197"/>
                <a:gd name="T30" fmla="*/ 38 w 1027"/>
                <a:gd name="T31" fmla="*/ 183 h 197"/>
                <a:gd name="T32" fmla="*/ 3 w 1027"/>
                <a:gd name="T33" fmla="*/ 190 h 197"/>
                <a:gd name="T34" fmla="*/ 0 w 1027"/>
                <a:gd name="T35" fmla="*/ 196 h 197"/>
                <a:gd name="T36" fmla="*/ 31 w 1027"/>
                <a:gd name="T37" fmla="*/ 194 h 197"/>
                <a:gd name="T38" fmla="*/ 90 w 1027"/>
                <a:gd name="T39" fmla="*/ 186 h 197"/>
                <a:gd name="T40" fmla="*/ 149 w 1027"/>
                <a:gd name="T41" fmla="*/ 174 h 197"/>
                <a:gd name="T42" fmla="*/ 206 w 1027"/>
                <a:gd name="T43" fmla="*/ 160 h 197"/>
                <a:gd name="T44" fmla="*/ 265 w 1027"/>
                <a:gd name="T45" fmla="*/ 145 h 197"/>
                <a:gd name="T46" fmla="*/ 323 w 1027"/>
                <a:gd name="T47" fmla="*/ 130 h 197"/>
                <a:gd name="T48" fmla="*/ 380 w 1027"/>
                <a:gd name="T49" fmla="*/ 115 h 197"/>
                <a:gd name="T50" fmla="*/ 438 w 1027"/>
                <a:gd name="T51" fmla="*/ 102 h 197"/>
                <a:gd name="T52" fmla="*/ 501 w 1027"/>
                <a:gd name="T53" fmla="*/ 89 h 197"/>
                <a:gd name="T54" fmla="*/ 572 w 1027"/>
                <a:gd name="T55" fmla="*/ 77 h 197"/>
                <a:gd name="T56" fmla="*/ 642 w 1027"/>
                <a:gd name="T57" fmla="*/ 65 h 197"/>
                <a:gd name="T58" fmla="*/ 712 w 1027"/>
                <a:gd name="T59" fmla="*/ 54 h 197"/>
                <a:gd name="T60" fmla="*/ 781 w 1027"/>
                <a:gd name="T61" fmla="*/ 43 h 197"/>
                <a:gd name="T62" fmla="*/ 852 w 1027"/>
                <a:gd name="T63" fmla="*/ 33 h 197"/>
                <a:gd name="T64" fmla="*/ 921 w 1027"/>
                <a:gd name="T65" fmla="*/ 20 h 197"/>
                <a:gd name="T66" fmla="*/ 991 w 1027"/>
                <a:gd name="T67" fmla="*/ 8 h 197"/>
                <a:gd name="T68" fmla="*/ 1027 w 1027"/>
                <a:gd name="T69" fmla="*/ 1 h 197"/>
                <a:gd name="T70" fmla="*/ 1027 w 1027"/>
                <a:gd name="T71" fmla="*/ 0 h 197"/>
                <a:gd name="T72" fmla="*/ 1027 w 1027"/>
                <a:gd name="T7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7" h="197">
                  <a:moveTo>
                    <a:pt x="1027" y="0"/>
                  </a:moveTo>
                  <a:lnTo>
                    <a:pt x="995" y="6"/>
                  </a:lnTo>
                  <a:lnTo>
                    <a:pt x="962" y="11"/>
                  </a:lnTo>
                  <a:lnTo>
                    <a:pt x="930" y="16"/>
                  </a:lnTo>
                  <a:lnTo>
                    <a:pt x="898" y="21"/>
                  </a:lnTo>
                  <a:lnTo>
                    <a:pt x="865" y="26"/>
                  </a:lnTo>
                  <a:lnTo>
                    <a:pt x="833" y="31"/>
                  </a:lnTo>
                  <a:lnTo>
                    <a:pt x="801" y="36"/>
                  </a:lnTo>
                  <a:lnTo>
                    <a:pt x="769" y="41"/>
                  </a:lnTo>
                  <a:lnTo>
                    <a:pt x="736" y="45"/>
                  </a:lnTo>
                  <a:lnTo>
                    <a:pt x="704" y="50"/>
                  </a:lnTo>
                  <a:lnTo>
                    <a:pt x="672" y="54"/>
                  </a:lnTo>
                  <a:lnTo>
                    <a:pt x="640" y="59"/>
                  </a:lnTo>
                  <a:lnTo>
                    <a:pt x="607" y="65"/>
                  </a:lnTo>
                  <a:lnTo>
                    <a:pt x="575" y="69"/>
                  </a:lnTo>
                  <a:lnTo>
                    <a:pt x="543" y="74"/>
                  </a:lnTo>
                  <a:lnTo>
                    <a:pt x="510" y="80"/>
                  </a:lnTo>
                  <a:lnTo>
                    <a:pt x="478" y="86"/>
                  </a:lnTo>
                  <a:lnTo>
                    <a:pt x="447" y="91"/>
                  </a:lnTo>
                  <a:lnTo>
                    <a:pt x="416" y="98"/>
                  </a:lnTo>
                  <a:lnTo>
                    <a:pt x="384" y="105"/>
                  </a:lnTo>
                  <a:lnTo>
                    <a:pt x="353" y="112"/>
                  </a:lnTo>
                  <a:lnTo>
                    <a:pt x="321" y="119"/>
                  </a:lnTo>
                  <a:lnTo>
                    <a:pt x="290" y="127"/>
                  </a:lnTo>
                  <a:lnTo>
                    <a:pt x="258" y="134"/>
                  </a:lnTo>
                  <a:lnTo>
                    <a:pt x="227" y="142"/>
                  </a:lnTo>
                  <a:lnTo>
                    <a:pt x="196" y="150"/>
                  </a:lnTo>
                  <a:lnTo>
                    <a:pt x="165" y="157"/>
                  </a:lnTo>
                  <a:lnTo>
                    <a:pt x="132" y="164"/>
                  </a:lnTo>
                  <a:lnTo>
                    <a:pt x="101" y="171"/>
                  </a:lnTo>
                  <a:lnTo>
                    <a:pt x="69" y="178"/>
                  </a:lnTo>
                  <a:lnTo>
                    <a:pt x="38" y="183"/>
                  </a:lnTo>
                  <a:lnTo>
                    <a:pt x="6" y="189"/>
                  </a:lnTo>
                  <a:lnTo>
                    <a:pt x="3" y="190"/>
                  </a:lnTo>
                  <a:lnTo>
                    <a:pt x="1" y="194"/>
                  </a:lnTo>
                  <a:lnTo>
                    <a:pt x="0" y="196"/>
                  </a:lnTo>
                  <a:lnTo>
                    <a:pt x="1" y="197"/>
                  </a:lnTo>
                  <a:lnTo>
                    <a:pt x="31" y="194"/>
                  </a:lnTo>
                  <a:lnTo>
                    <a:pt x="60" y="190"/>
                  </a:lnTo>
                  <a:lnTo>
                    <a:pt x="90" y="186"/>
                  </a:lnTo>
                  <a:lnTo>
                    <a:pt x="120" y="180"/>
                  </a:lnTo>
                  <a:lnTo>
                    <a:pt x="149" y="174"/>
                  </a:lnTo>
                  <a:lnTo>
                    <a:pt x="177" y="167"/>
                  </a:lnTo>
                  <a:lnTo>
                    <a:pt x="206" y="160"/>
                  </a:lnTo>
                  <a:lnTo>
                    <a:pt x="236" y="152"/>
                  </a:lnTo>
                  <a:lnTo>
                    <a:pt x="265" y="145"/>
                  </a:lnTo>
                  <a:lnTo>
                    <a:pt x="294" y="137"/>
                  </a:lnTo>
                  <a:lnTo>
                    <a:pt x="323" y="130"/>
                  </a:lnTo>
                  <a:lnTo>
                    <a:pt x="351" y="122"/>
                  </a:lnTo>
                  <a:lnTo>
                    <a:pt x="380" y="115"/>
                  </a:lnTo>
                  <a:lnTo>
                    <a:pt x="409" y="109"/>
                  </a:lnTo>
                  <a:lnTo>
                    <a:pt x="438" y="102"/>
                  </a:lnTo>
                  <a:lnTo>
                    <a:pt x="467" y="96"/>
                  </a:lnTo>
                  <a:lnTo>
                    <a:pt x="501" y="89"/>
                  </a:lnTo>
                  <a:lnTo>
                    <a:pt x="537" y="83"/>
                  </a:lnTo>
                  <a:lnTo>
                    <a:pt x="572" y="77"/>
                  </a:lnTo>
                  <a:lnTo>
                    <a:pt x="606" y="71"/>
                  </a:lnTo>
                  <a:lnTo>
                    <a:pt x="642" y="65"/>
                  </a:lnTo>
                  <a:lnTo>
                    <a:pt x="676" y="60"/>
                  </a:lnTo>
                  <a:lnTo>
                    <a:pt x="712" y="54"/>
                  </a:lnTo>
                  <a:lnTo>
                    <a:pt x="747" y="49"/>
                  </a:lnTo>
                  <a:lnTo>
                    <a:pt x="781" y="43"/>
                  </a:lnTo>
                  <a:lnTo>
                    <a:pt x="817" y="37"/>
                  </a:lnTo>
                  <a:lnTo>
                    <a:pt x="852" y="33"/>
                  </a:lnTo>
                  <a:lnTo>
                    <a:pt x="886" y="27"/>
                  </a:lnTo>
                  <a:lnTo>
                    <a:pt x="921" y="20"/>
                  </a:lnTo>
                  <a:lnTo>
                    <a:pt x="957" y="14"/>
                  </a:lnTo>
                  <a:lnTo>
                    <a:pt x="991" y="8"/>
                  </a:lnTo>
                  <a:lnTo>
                    <a:pt x="1026" y="1"/>
                  </a:lnTo>
                  <a:lnTo>
                    <a:pt x="1027" y="1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76" y="2669"/>
              <a:ext cx="194" cy="30"/>
            </a:xfrm>
            <a:custGeom>
              <a:avLst/>
              <a:gdLst>
                <a:gd name="T0" fmla="*/ 387 w 389"/>
                <a:gd name="T1" fmla="*/ 0 h 60"/>
                <a:gd name="T2" fmla="*/ 363 w 389"/>
                <a:gd name="T3" fmla="*/ 1 h 60"/>
                <a:gd name="T4" fmla="*/ 340 w 389"/>
                <a:gd name="T5" fmla="*/ 3 h 60"/>
                <a:gd name="T6" fmla="*/ 316 w 389"/>
                <a:gd name="T7" fmla="*/ 6 h 60"/>
                <a:gd name="T8" fmla="*/ 293 w 389"/>
                <a:gd name="T9" fmla="*/ 8 h 60"/>
                <a:gd name="T10" fmla="*/ 269 w 389"/>
                <a:gd name="T11" fmla="*/ 11 h 60"/>
                <a:gd name="T12" fmla="*/ 246 w 389"/>
                <a:gd name="T13" fmla="*/ 14 h 60"/>
                <a:gd name="T14" fmla="*/ 221 w 389"/>
                <a:gd name="T15" fmla="*/ 18 h 60"/>
                <a:gd name="T16" fmla="*/ 198 w 389"/>
                <a:gd name="T17" fmla="*/ 22 h 60"/>
                <a:gd name="T18" fmla="*/ 174 w 389"/>
                <a:gd name="T19" fmla="*/ 25 h 60"/>
                <a:gd name="T20" fmla="*/ 151 w 389"/>
                <a:gd name="T21" fmla="*/ 29 h 60"/>
                <a:gd name="T22" fmla="*/ 127 w 389"/>
                <a:gd name="T23" fmla="*/ 33 h 60"/>
                <a:gd name="T24" fmla="*/ 104 w 389"/>
                <a:gd name="T25" fmla="*/ 37 h 60"/>
                <a:gd name="T26" fmla="*/ 80 w 389"/>
                <a:gd name="T27" fmla="*/ 41 h 60"/>
                <a:gd name="T28" fmla="*/ 57 w 389"/>
                <a:gd name="T29" fmla="*/ 45 h 60"/>
                <a:gd name="T30" fmla="*/ 32 w 389"/>
                <a:gd name="T31" fmla="*/ 48 h 60"/>
                <a:gd name="T32" fmla="*/ 9 w 389"/>
                <a:gd name="T33" fmla="*/ 52 h 60"/>
                <a:gd name="T34" fmla="*/ 6 w 389"/>
                <a:gd name="T35" fmla="*/ 54 h 60"/>
                <a:gd name="T36" fmla="*/ 2 w 389"/>
                <a:gd name="T37" fmla="*/ 56 h 60"/>
                <a:gd name="T38" fmla="*/ 0 w 389"/>
                <a:gd name="T39" fmla="*/ 59 h 60"/>
                <a:gd name="T40" fmla="*/ 2 w 389"/>
                <a:gd name="T41" fmla="*/ 60 h 60"/>
                <a:gd name="T42" fmla="*/ 27 w 389"/>
                <a:gd name="T43" fmla="*/ 57 h 60"/>
                <a:gd name="T44" fmla="*/ 50 w 389"/>
                <a:gd name="T45" fmla="*/ 55 h 60"/>
                <a:gd name="T46" fmla="*/ 74 w 389"/>
                <a:gd name="T47" fmla="*/ 53 h 60"/>
                <a:gd name="T48" fmla="*/ 98 w 389"/>
                <a:gd name="T49" fmla="*/ 49 h 60"/>
                <a:gd name="T50" fmla="*/ 121 w 389"/>
                <a:gd name="T51" fmla="*/ 45 h 60"/>
                <a:gd name="T52" fmla="*/ 145 w 389"/>
                <a:gd name="T53" fmla="*/ 41 h 60"/>
                <a:gd name="T54" fmla="*/ 168 w 389"/>
                <a:gd name="T55" fmla="*/ 37 h 60"/>
                <a:gd name="T56" fmla="*/ 193 w 389"/>
                <a:gd name="T57" fmla="*/ 32 h 60"/>
                <a:gd name="T58" fmla="*/ 217 w 389"/>
                <a:gd name="T59" fmla="*/ 29 h 60"/>
                <a:gd name="T60" fmla="*/ 240 w 389"/>
                <a:gd name="T61" fmla="*/ 24 h 60"/>
                <a:gd name="T62" fmla="*/ 264 w 389"/>
                <a:gd name="T63" fmla="*/ 19 h 60"/>
                <a:gd name="T64" fmla="*/ 287 w 389"/>
                <a:gd name="T65" fmla="*/ 16 h 60"/>
                <a:gd name="T66" fmla="*/ 311 w 389"/>
                <a:gd name="T67" fmla="*/ 12 h 60"/>
                <a:gd name="T68" fmla="*/ 336 w 389"/>
                <a:gd name="T69" fmla="*/ 9 h 60"/>
                <a:gd name="T70" fmla="*/ 359 w 389"/>
                <a:gd name="T71" fmla="*/ 7 h 60"/>
                <a:gd name="T72" fmla="*/ 383 w 389"/>
                <a:gd name="T73" fmla="*/ 4 h 60"/>
                <a:gd name="T74" fmla="*/ 385 w 389"/>
                <a:gd name="T75" fmla="*/ 3 h 60"/>
                <a:gd name="T76" fmla="*/ 387 w 389"/>
                <a:gd name="T77" fmla="*/ 2 h 60"/>
                <a:gd name="T78" fmla="*/ 389 w 389"/>
                <a:gd name="T79" fmla="*/ 1 h 60"/>
                <a:gd name="T80" fmla="*/ 387 w 389"/>
                <a:gd name="T81" fmla="*/ 0 h 60"/>
                <a:gd name="T82" fmla="*/ 387 w 389"/>
                <a:gd name="T8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9" h="60">
                  <a:moveTo>
                    <a:pt x="387" y="0"/>
                  </a:moveTo>
                  <a:lnTo>
                    <a:pt x="363" y="1"/>
                  </a:lnTo>
                  <a:lnTo>
                    <a:pt x="340" y="3"/>
                  </a:lnTo>
                  <a:lnTo>
                    <a:pt x="316" y="6"/>
                  </a:lnTo>
                  <a:lnTo>
                    <a:pt x="293" y="8"/>
                  </a:lnTo>
                  <a:lnTo>
                    <a:pt x="269" y="11"/>
                  </a:lnTo>
                  <a:lnTo>
                    <a:pt x="246" y="14"/>
                  </a:lnTo>
                  <a:lnTo>
                    <a:pt x="221" y="18"/>
                  </a:lnTo>
                  <a:lnTo>
                    <a:pt x="198" y="22"/>
                  </a:lnTo>
                  <a:lnTo>
                    <a:pt x="174" y="25"/>
                  </a:lnTo>
                  <a:lnTo>
                    <a:pt x="151" y="29"/>
                  </a:lnTo>
                  <a:lnTo>
                    <a:pt x="127" y="33"/>
                  </a:lnTo>
                  <a:lnTo>
                    <a:pt x="104" y="37"/>
                  </a:lnTo>
                  <a:lnTo>
                    <a:pt x="80" y="41"/>
                  </a:lnTo>
                  <a:lnTo>
                    <a:pt x="57" y="45"/>
                  </a:lnTo>
                  <a:lnTo>
                    <a:pt x="32" y="48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7" y="57"/>
                  </a:lnTo>
                  <a:lnTo>
                    <a:pt x="50" y="55"/>
                  </a:lnTo>
                  <a:lnTo>
                    <a:pt x="74" y="53"/>
                  </a:lnTo>
                  <a:lnTo>
                    <a:pt x="98" y="49"/>
                  </a:lnTo>
                  <a:lnTo>
                    <a:pt x="121" y="45"/>
                  </a:lnTo>
                  <a:lnTo>
                    <a:pt x="145" y="41"/>
                  </a:lnTo>
                  <a:lnTo>
                    <a:pt x="168" y="37"/>
                  </a:lnTo>
                  <a:lnTo>
                    <a:pt x="193" y="32"/>
                  </a:lnTo>
                  <a:lnTo>
                    <a:pt x="217" y="29"/>
                  </a:lnTo>
                  <a:lnTo>
                    <a:pt x="240" y="24"/>
                  </a:lnTo>
                  <a:lnTo>
                    <a:pt x="264" y="19"/>
                  </a:lnTo>
                  <a:lnTo>
                    <a:pt x="287" y="16"/>
                  </a:lnTo>
                  <a:lnTo>
                    <a:pt x="311" y="12"/>
                  </a:lnTo>
                  <a:lnTo>
                    <a:pt x="336" y="9"/>
                  </a:lnTo>
                  <a:lnTo>
                    <a:pt x="359" y="7"/>
                  </a:lnTo>
                  <a:lnTo>
                    <a:pt x="383" y="4"/>
                  </a:lnTo>
                  <a:lnTo>
                    <a:pt x="385" y="3"/>
                  </a:lnTo>
                  <a:lnTo>
                    <a:pt x="387" y="2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954" y="2749"/>
              <a:ext cx="257" cy="76"/>
            </a:xfrm>
            <a:custGeom>
              <a:avLst/>
              <a:gdLst>
                <a:gd name="T0" fmla="*/ 496 w 514"/>
                <a:gd name="T1" fmla="*/ 5 h 152"/>
                <a:gd name="T2" fmla="*/ 464 w 514"/>
                <a:gd name="T3" fmla="*/ 15 h 152"/>
                <a:gd name="T4" fmla="*/ 432 w 514"/>
                <a:gd name="T5" fmla="*/ 24 h 152"/>
                <a:gd name="T6" fmla="*/ 401 w 514"/>
                <a:gd name="T7" fmla="*/ 35 h 152"/>
                <a:gd name="T8" fmla="*/ 369 w 514"/>
                <a:gd name="T9" fmla="*/ 43 h 152"/>
                <a:gd name="T10" fmla="*/ 336 w 514"/>
                <a:gd name="T11" fmla="*/ 52 h 152"/>
                <a:gd name="T12" fmla="*/ 304 w 514"/>
                <a:gd name="T13" fmla="*/ 60 h 152"/>
                <a:gd name="T14" fmla="*/ 272 w 514"/>
                <a:gd name="T15" fmla="*/ 67 h 152"/>
                <a:gd name="T16" fmla="*/ 241 w 514"/>
                <a:gd name="T17" fmla="*/ 74 h 152"/>
                <a:gd name="T18" fmla="*/ 210 w 514"/>
                <a:gd name="T19" fmla="*/ 80 h 152"/>
                <a:gd name="T20" fmla="*/ 179 w 514"/>
                <a:gd name="T21" fmla="*/ 85 h 152"/>
                <a:gd name="T22" fmla="*/ 147 w 514"/>
                <a:gd name="T23" fmla="*/ 92 h 152"/>
                <a:gd name="T24" fmla="*/ 116 w 514"/>
                <a:gd name="T25" fmla="*/ 100 h 152"/>
                <a:gd name="T26" fmla="*/ 85 w 514"/>
                <a:gd name="T27" fmla="*/ 108 h 152"/>
                <a:gd name="T28" fmla="*/ 55 w 514"/>
                <a:gd name="T29" fmla="*/ 118 h 152"/>
                <a:gd name="T30" fmla="*/ 25 w 514"/>
                <a:gd name="T31" fmla="*/ 128 h 152"/>
                <a:gd name="T32" fmla="*/ 6 w 514"/>
                <a:gd name="T33" fmla="*/ 138 h 152"/>
                <a:gd name="T34" fmla="*/ 0 w 514"/>
                <a:gd name="T35" fmla="*/ 151 h 152"/>
                <a:gd name="T36" fmla="*/ 23 w 514"/>
                <a:gd name="T37" fmla="*/ 149 h 152"/>
                <a:gd name="T38" fmla="*/ 59 w 514"/>
                <a:gd name="T39" fmla="*/ 139 h 152"/>
                <a:gd name="T40" fmla="*/ 93 w 514"/>
                <a:gd name="T41" fmla="*/ 130 h 152"/>
                <a:gd name="T42" fmla="*/ 128 w 514"/>
                <a:gd name="T43" fmla="*/ 121 h 152"/>
                <a:gd name="T44" fmla="*/ 164 w 514"/>
                <a:gd name="T45" fmla="*/ 111 h 152"/>
                <a:gd name="T46" fmla="*/ 198 w 514"/>
                <a:gd name="T47" fmla="*/ 101 h 152"/>
                <a:gd name="T48" fmla="*/ 233 w 514"/>
                <a:gd name="T49" fmla="*/ 91 h 152"/>
                <a:gd name="T50" fmla="*/ 267 w 514"/>
                <a:gd name="T51" fmla="*/ 82 h 152"/>
                <a:gd name="T52" fmla="*/ 298 w 514"/>
                <a:gd name="T53" fmla="*/ 74 h 152"/>
                <a:gd name="T54" fmla="*/ 327 w 514"/>
                <a:gd name="T55" fmla="*/ 66 h 152"/>
                <a:gd name="T56" fmla="*/ 355 w 514"/>
                <a:gd name="T57" fmla="*/ 58 h 152"/>
                <a:gd name="T58" fmla="*/ 383 w 514"/>
                <a:gd name="T59" fmla="*/ 50 h 152"/>
                <a:gd name="T60" fmla="*/ 410 w 514"/>
                <a:gd name="T61" fmla="*/ 40 h 152"/>
                <a:gd name="T62" fmla="*/ 438 w 514"/>
                <a:gd name="T63" fmla="*/ 31 h 152"/>
                <a:gd name="T64" fmla="*/ 466 w 514"/>
                <a:gd name="T65" fmla="*/ 22 h 152"/>
                <a:gd name="T66" fmla="*/ 493 w 514"/>
                <a:gd name="T67" fmla="*/ 13 h 152"/>
                <a:gd name="T68" fmla="*/ 509 w 514"/>
                <a:gd name="T69" fmla="*/ 6 h 152"/>
                <a:gd name="T70" fmla="*/ 514 w 514"/>
                <a:gd name="T71" fmla="*/ 1 h 152"/>
                <a:gd name="T72" fmla="*/ 512 w 514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4" h="152">
                  <a:moveTo>
                    <a:pt x="512" y="0"/>
                  </a:moveTo>
                  <a:lnTo>
                    <a:pt x="496" y="5"/>
                  </a:lnTo>
                  <a:lnTo>
                    <a:pt x="481" y="10"/>
                  </a:lnTo>
                  <a:lnTo>
                    <a:pt x="464" y="15"/>
                  </a:lnTo>
                  <a:lnTo>
                    <a:pt x="448" y="20"/>
                  </a:lnTo>
                  <a:lnTo>
                    <a:pt x="432" y="24"/>
                  </a:lnTo>
                  <a:lnTo>
                    <a:pt x="416" y="29"/>
                  </a:lnTo>
                  <a:lnTo>
                    <a:pt x="401" y="35"/>
                  </a:lnTo>
                  <a:lnTo>
                    <a:pt x="385" y="38"/>
                  </a:lnTo>
                  <a:lnTo>
                    <a:pt x="369" y="43"/>
                  </a:lnTo>
                  <a:lnTo>
                    <a:pt x="353" y="47"/>
                  </a:lnTo>
                  <a:lnTo>
                    <a:pt x="336" y="52"/>
                  </a:lnTo>
                  <a:lnTo>
                    <a:pt x="320" y="55"/>
                  </a:lnTo>
                  <a:lnTo>
                    <a:pt x="304" y="60"/>
                  </a:lnTo>
                  <a:lnTo>
                    <a:pt x="288" y="63"/>
                  </a:lnTo>
                  <a:lnTo>
                    <a:pt x="272" y="67"/>
                  </a:lnTo>
                  <a:lnTo>
                    <a:pt x="256" y="70"/>
                  </a:lnTo>
                  <a:lnTo>
                    <a:pt x="241" y="74"/>
                  </a:lnTo>
                  <a:lnTo>
                    <a:pt x="226" y="76"/>
                  </a:lnTo>
                  <a:lnTo>
                    <a:pt x="210" y="80"/>
                  </a:lnTo>
                  <a:lnTo>
                    <a:pt x="195" y="83"/>
                  </a:lnTo>
                  <a:lnTo>
                    <a:pt x="179" y="85"/>
                  </a:lnTo>
                  <a:lnTo>
                    <a:pt x="164" y="89"/>
                  </a:lnTo>
                  <a:lnTo>
                    <a:pt x="147" y="92"/>
                  </a:lnTo>
                  <a:lnTo>
                    <a:pt x="132" y="96"/>
                  </a:lnTo>
                  <a:lnTo>
                    <a:pt x="116" y="100"/>
                  </a:lnTo>
                  <a:lnTo>
                    <a:pt x="101" y="104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8"/>
                  </a:lnTo>
                  <a:lnTo>
                    <a:pt x="40" y="122"/>
                  </a:lnTo>
                  <a:lnTo>
                    <a:pt x="25" y="128"/>
                  </a:lnTo>
                  <a:lnTo>
                    <a:pt x="11" y="134"/>
                  </a:lnTo>
                  <a:lnTo>
                    <a:pt x="6" y="138"/>
                  </a:lnTo>
                  <a:lnTo>
                    <a:pt x="1" y="144"/>
                  </a:lnTo>
                  <a:lnTo>
                    <a:pt x="0" y="151"/>
                  </a:lnTo>
                  <a:lnTo>
                    <a:pt x="6" y="152"/>
                  </a:lnTo>
                  <a:lnTo>
                    <a:pt x="23" y="149"/>
                  </a:lnTo>
                  <a:lnTo>
                    <a:pt x="40" y="144"/>
                  </a:lnTo>
                  <a:lnTo>
                    <a:pt x="59" y="139"/>
                  </a:lnTo>
                  <a:lnTo>
                    <a:pt x="76" y="135"/>
                  </a:lnTo>
                  <a:lnTo>
                    <a:pt x="93" y="130"/>
                  </a:lnTo>
                  <a:lnTo>
                    <a:pt x="111" y="126"/>
                  </a:lnTo>
                  <a:lnTo>
                    <a:pt x="128" y="121"/>
                  </a:lnTo>
                  <a:lnTo>
                    <a:pt x="145" y="116"/>
                  </a:lnTo>
                  <a:lnTo>
                    <a:pt x="164" y="111"/>
                  </a:lnTo>
                  <a:lnTo>
                    <a:pt x="181" y="106"/>
                  </a:lnTo>
                  <a:lnTo>
                    <a:pt x="198" y="101"/>
                  </a:lnTo>
                  <a:lnTo>
                    <a:pt x="215" y="96"/>
                  </a:lnTo>
                  <a:lnTo>
                    <a:pt x="233" y="91"/>
                  </a:lnTo>
                  <a:lnTo>
                    <a:pt x="250" y="86"/>
                  </a:lnTo>
                  <a:lnTo>
                    <a:pt x="267" y="82"/>
                  </a:lnTo>
                  <a:lnTo>
                    <a:pt x="285" y="77"/>
                  </a:lnTo>
                  <a:lnTo>
                    <a:pt x="298" y="74"/>
                  </a:lnTo>
                  <a:lnTo>
                    <a:pt x="313" y="70"/>
                  </a:lnTo>
                  <a:lnTo>
                    <a:pt x="327" y="66"/>
                  </a:lnTo>
                  <a:lnTo>
                    <a:pt x="341" y="62"/>
                  </a:lnTo>
                  <a:lnTo>
                    <a:pt x="355" y="58"/>
                  </a:lnTo>
                  <a:lnTo>
                    <a:pt x="369" y="54"/>
                  </a:lnTo>
                  <a:lnTo>
                    <a:pt x="383" y="50"/>
                  </a:lnTo>
                  <a:lnTo>
                    <a:pt x="396" y="45"/>
                  </a:lnTo>
                  <a:lnTo>
                    <a:pt x="410" y="40"/>
                  </a:lnTo>
                  <a:lnTo>
                    <a:pt x="424" y="36"/>
                  </a:lnTo>
                  <a:lnTo>
                    <a:pt x="438" y="31"/>
                  </a:lnTo>
                  <a:lnTo>
                    <a:pt x="452" y="26"/>
                  </a:lnTo>
                  <a:lnTo>
                    <a:pt x="466" y="22"/>
                  </a:lnTo>
                  <a:lnTo>
                    <a:pt x="479" y="17"/>
                  </a:lnTo>
                  <a:lnTo>
                    <a:pt x="493" y="13"/>
                  </a:lnTo>
                  <a:lnTo>
                    <a:pt x="507" y="8"/>
                  </a:lnTo>
                  <a:lnTo>
                    <a:pt x="509" y="6"/>
                  </a:lnTo>
                  <a:lnTo>
                    <a:pt x="513" y="3"/>
                  </a:lnTo>
                  <a:lnTo>
                    <a:pt x="514" y="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246" y="2704"/>
              <a:ext cx="37" cy="37"/>
            </a:xfrm>
            <a:custGeom>
              <a:avLst/>
              <a:gdLst>
                <a:gd name="T0" fmla="*/ 7 w 75"/>
                <a:gd name="T1" fmla="*/ 16 h 74"/>
                <a:gd name="T2" fmla="*/ 20 w 75"/>
                <a:gd name="T3" fmla="*/ 13 h 74"/>
                <a:gd name="T4" fmla="*/ 32 w 75"/>
                <a:gd name="T5" fmla="*/ 10 h 74"/>
                <a:gd name="T6" fmla="*/ 45 w 75"/>
                <a:gd name="T7" fmla="*/ 9 h 74"/>
                <a:gd name="T8" fmla="*/ 61 w 75"/>
                <a:gd name="T9" fmla="*/ 14 h 74"/>
                <a:gd name="T10" fmla="*/ 68 w 75"/>
                <a:gd name="T11" fmla="*/ 28 h 74"/>
                <a:gd name="T12" fmla="*/ 60 w 75"/>
                <a:gd name="T13" fmla="*/ 42 h 74"/>
                <a:gd name="T14" fmla="*/ 50 w 75"/>
                <a:gd name="T15" fmla="*/ 49 h 74"/>
                <a:gd name="T16" fmla="*/ 38 w 75"/>
                <a:gd name="T17" fmla="*/ 54 h 74"/>
                <a:gd name="T18" fmla="*/ 24 w 75"/>
                <a:gd name="T19" fmla="*/ 60 h 74"/>
                <a:gd name="T20" fmla="*/ 11 w 75"/>
                <a:gd name="T21" fmla="*/ 60 h 74"/>
                <a:gd name="T22" fmla="*/ 15 w 75"/>
                <a:gd name="T23" fmla="*/ 51 h 74"/>
                <a:gd name="T24" fmla="*/ 25 w 75"/>
                <a:gd name="T25" fmla="*/ 45 h 74"/>
                <a:gd name="T26" fmla="*/ 36 w 75"/>
                <a:gd name="T27" fmla="*/ 42 h 74"/>
                <a:gd name="T28" fmla="*/ 43 w 75"/>
                <a:gd name="T29" fmla="*/ 37 h 74"/>
                <a:gd name="T30" fmla="*/ 43 w 75"/>
                <a:gd name="T31" fmla="*/ 30 h 74"/>
                <a:gd name="T32" fmla="*/ 35 w 75"/>
                <a:gd name="T33" fmla="*/ 29 h 74"/>
                <a:gd name="T34" fmla="*/ 21 w 75"/>
                <a:gd name="T35" fmla="*/ 34 h 74"/>
                <a:gd name="T36" fmla="*/ 9 w 75"/>
                <a:gd name="T37" fmla="*/ 44 h 74"/>
                <a:gd name="T38" fmla="*/ 4 w 75"/>
                <a:gd name="T39" fmla="*/ 58 h 74"/>
                <a:gd name="T40" fmla="*/ 8 w 75"/>
                <a:gd name="T41" fmla="*/ 70 h 74"/>
                <a:gd name="T42" fmla="*/ 17 w 75"/>
                <a:gd name="T43" fmla="*/ 74 h 74"/>
                <a:gd name="T44" fmla="*/ 30 w 75"/>
                <a:gd name="T45" fmla="*/ 70 h 74"/>
                <a:gd name="T46" fmla="*/ 42 w 75"/>
                <a:gd name="T47" fmla="*/ 63 h 74"/>
                <a:gd name="T48" fmla="*/ 53 w 75"/>
                <a:gd name="T49" fmla="*/ 58 h 74"/>
                <a:gd name="T50" fmla="*/ 65 w 75"/>
                <a:gd name="T51" fmla="*/ 49 h 74"/>
                <a:gd name="T52" fmla="*/ 73 w 75"/>
                <a:gd name="T53" fmla="*/ 36 h 74"/>
                <a:gd name="T54" fmla="*/ 75 w 75"/>
                <a:gd name="T55" fmla="*/ 21 h 74"/>
                <a:gd name="T56" fmla="*/ 67 w 75"/>
                <a:gd name="T57" fmla="*/ 6 h 74"/>
                <a:gd name="T58" fmla="*/ 50 w 75"/>
                <a:gd name="T59" fmla="*/ 0 h 74"/>
                <a:gd name="T60" fmla="*/ 28 w 75"/>
                <a:gd name="T61" fmla="*/ 4 h 74"/>
                <a:gd name="T62" fmla="*/ 9 w 75"/>
                <a:gd name="T63" fmla="*/ 10 h 74"/>
                <a:gd name="T64" fmla="*/ 0 w 75"/>
                <a:gd name="T65" fmla="*/ 15 h 74"/>
                <a:gd name="T66" fmla="*/ 0 w 75"/>
                <a:gd name="T67" fmla="*/ 17 h 74"/>
                <a:gd name="T68" fmla="*/ 1 w 75"/>
                <a:gd name="T6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74">
                  <a:moveTo>
                    <a:pt x="1" y="19"/>
                  </a:moveTo>
                  <a:lnTo>
                    <a:pt x="7" y="16"/>
                  </a:lnTo>
                  <a:lnTo>
                    <a:pt x="14" y="14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9" y="9"/>
                  </a:lnTo>
                  <a:lnTo>
                    <a:pt x="45" y="9"/>
                  </a:lnTo>
                  <a:lnTo>
                    <a:pt x="52" y="10"/>
                  </a:lnTo>
                  <a:lnTo>
                    <a:pt x="61" y="14"/>
                  </a:lnTo>
                  <a:lnTo>
                    <a:pt x="67" y="20"/>
                  </a:lnTo>
                  <a:lnTo>
                    <a:pt x="68" y="28"/>
                  </a:lnTo>
                  <a:lnTo>
                    <a:pt x="64" y="37"/>
                  </a:lnTo>
                  <a:lnTo>
                    <a:pt x="60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5" y="51"/>
                  </a:lnTo>
                  <a:lnTo>
                    <a:pt x="38" y="54"/>
                  </a:lnTo>
                  <a:lnTo>
                    <a:pt x="31" y="58"/>
                  </a:lnTo>
                  <a:lnTo>
                    <a:pt x="24" y="60"/>
                  </a:lnTo>
                  <a:lnTo>
                    <a:pt x="16" y="61"/>
                  </a:lnTo>
                  <a:lnTo>
                    <a:pt x="11" y="60"/>
                  </a:lnTo>
                  <a:lnTo>
                    <a:pt x="12" y="55"/>
                  </a:lnTo>
                  <a:lnTo>
                    <a:pt x="15" y="51"/>
                  </a:lnTo>
                  <a:lnTo>
                    <a:pt x="20" y="47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4" y="34"/>
                  </a:lnTo>
                  <a:lnTo>
                    <a:pt x="43" y="30"/>
                  </a:lnTo>
                  <a:lnTo>
                    <a:pt x="42" y="29"/>
                  </a:lnTo>
                  <a:lnTo>
                    <a:pt x="35" y="29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4" y="38"/>
                  </a:lnTo>
                  <a:lnTo>
                    <a:pt x="9" y="44"/>
                  </a:lnTo>
                  <a:lnTo>
                    <a:pt x="6" y="51"/>
                  </a:lnTo>
                  <a:lnTo>
                    <a:pt x="4" y="58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2" y="73"/>
                  </a:lnTo>
                  <a:lnTo>
                    <a:pt x="17" y="74"/>
                  </a:lnTo>
                  <a:lnTo>
                    <a:pt x="24" y="73"/>
                  </a:lnTo>
                  <a:lnTo>
                    <a:pt x="30" y="70"/>
                  </a:lnTo>
                  <a:lnTo>
                    <a:pt x="36" y="67"/>
                  </a:lnTo>
                  <a:lnTo>
                    <a:pt x="42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5" y="49"/>
                  </a:lnTo>
                  <a:lnTo>
                    <a:pt x="69" y="43"/>
                  </a:lnTo>
                  <a:lnTo>
                    <a:pt x="73" y="36"/>
                  </a:lnTo>
                  <a:lnTo>
                    <a:pt x="75" y="29"/>
                  </a:lnTo>
                  <a:lnTo>
                    <a:pt x="75" y="21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8" y="4"/>
                  </a:lnTo>
                  <a:lnTo>
                    <a:pt x="17" y="7"/>
                  </a:lnTo>
                  <a:lnTo>
                    <a:pt x="9" y="10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76" y="1424951"/>
            <a:ext cx="2127216" cy="1762125"/>
          </a:xfrm>
          <a:prstGeom prst="rect">
            <a:avLst/>
          </a:prstGeom>
        </p:spPr>
      </p:pic>
      <p:cxnSp>
        <p:nvCxnSpPr>
          <p:cNvPr id="73" name="직선 화살표 연결선 72"/>
          <p:cNvCxnSpPr>
            <a:stCxn id="5" idx="3"/>
            <a:endCxn id="8" idx="3"/>
          </p:cNvCxnSpPr>
          <p:nvPr/>
        </p:nvCxnSpPr>
        <p:spPr>
          <a:xfrm flipH="1" flipV="1">
            <a:off x="2685008" y="4901252"/>
            <a:ext cx="2667626" cy="121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8" idx="0"/>
            <a:endCxn id="72" idx="2"/>
          </p:cNvCxnSpPr>
          <p:nvPr/>
        </p:nvCxnSpPr>
        <p:spPr>
          <a:xfrm flipV="1">
            <a:off x="1743612" y="3187076"/>
            <a:ext cx="2865272" cy="9878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5267325" y="4762346"/>
            <a:ext cx="3033423" cy="465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http://www.</a:t>
            </a:r>
            <a:r>
              <a:rPr lang="en-US" altLang="ko-KR" dirty="0" smtClean="0">
                <a:solidFill>
                  <a:srgbClr val="FF0000"/>
                </a:solidFill>
              </a:rPr>
              <a:t>google</a:t>
            </a:r>
            <a:r>
              <a:rPr lang="en-US" altLang="ko-KR" dirty="0" smtClean="0"/>
              <a:t>.com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371850" y="1981200"/>
            <a:ext cx="22479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https</a:t>
            </a:r>
            <a:r>
              <a:rPr lang="en-US" altLang="ko-KR" dirty="0" smtClean="0"/>
              <a:t>://</a:t>
            </a:r>
            <a:r>
              <a:rPr lang="en-US" altLang="ko-KR" dirty="0" smtClean="0">
                <a:solidFill>
                  <a:srgbClr val="FF0000"/>
                </a:solidFill>
              </a:rPr>
              <a:t>iamlegal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https</a:t>
            </a:r>
            <a:r>
              <a:rPr lang="en-US" altLang="ko-KR" dirty="0" smtClean="0"/>
              <a:t>://</a:t>
            </a:r>
            <a:r>
              <a:rPr lang="en-US" altLang="ko-KR" dirty="0" smtClean="0">
                <a:solidFill>
                  <a:srgbClr val="FF0000"/>
                </a:solidFill>
              </a:rPr>
              <a:t>secured</a:t>
            </a:r>
            <a:r>
              <a:rPr lang="en-US" altLang="ko-KR" dirty="0" smtClean="0"/>
              <a:t>  </a:t>
            </a:r>
          </a:p>
        </p:txBody>
      </p:sp>
      <p:sp>
        <p:nvSpPr>
          <p:cNvPr id="78" name="모서리가 둥근 직사각형 77"/>
          <p:cNvSpPr/>
          <p:nvPr/>
        </p:nvSpPr>
        <p:spPr>
          <a:xfrm>
            <a:off x="503774" y="4392455"/>
            <a:ext cx="22479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https</a:t>
            </a:r>
            <a:r>
              <a:rPr lang="en-US" altLang="ko-KR" dirty="0" smtClean="0"/>
              <a:t>://</a:t>
            </a:r>
            <a:r>
              <a:rPr lang="en-US" altLang="ko-KR" dirty="0" smtClean="0">
                <a:solidFill>
                  <a:srgbClr val="FF0000"/>
                </a:solidFill>
              </a:rPr>
              <a:t>allyourbase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https</a:t>
            </a:r>
            <a:r>
              <a:rPr lang="en-US" altLang="ko-KR" dirty="0" smtClean="0"/>
              <a:t>://</a:t>
            </a:r>
            <a:r>
              <a:rPr lang="en-US" altLang="ko-KR" dirty="0" smtClean="0">
                <a:solidFill>
                  <a:srgbClr val="FF0000"/>
                </a:solidFill>
              </a:rPr>
              <a:t>belongtous</a:t>
            </a:r>
          </a:p>
        </p:txBody>
      </p:sp>
      <p:sp>
        <p:nvSpPr>
          <p:cNvPr id="79" name="모서리가 둥근 직사각형 78"/>
          <p:cNvSpPr/>
          <p:nvPr/>
        </p:nvSpPr>
        <p:spPr>
          <a:xfrm>
            <a:off x="122124" y="4609940"/>
            <a:ext cx="3033423" cy="465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http://www.</a:t>
            </a:r>
            <a:r>
              <a:rPr lang="en-US" altLang="ko-KR" dirty="0" smtClean="0">
                <a:solidFill>
                  <a:srgbClr val="FF0000"/>
                </a:solidFill>
              </a:rPr>
              <a:t>naver</a:t>
            </a:r>
            <a:r>
              <a:rPr lang="en-US" altLang="ko-KR" dirty="0" smtClean="0"/>
              <a:t>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025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56198 -0.022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3125 -0.344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72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181 0.344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56389 0.0155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3" grpId="0" animBg="1"/>
      <p:bldP spid="3" grpId="1" animBg="1"/>
      <p:bldP spid="3" grpId="2" animBg="1"/>
      <p:bldP spid="78" grpId="0" animBg="1"/>
      <p:bldP spid="78" grpId="1" animBg="1"/>
      <p:bldP spid="79" grpId="0" animBg="1"/>
      <p:bldP spid="7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Paros Setup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Paros running on gateway</a:t>
            </a:r>
          </a:p>
          <a:p>
            <a:pPr lvl="1"/>
            <a:r>
              <a:rPr lang="en-US" altLang="ko-KR" dirty="0" smtClean="0"/>
              <a:t>Windows or Linux</a:t>
            </a:r>
          </a:p>
          <a:p>
            <a:r>
              <a:rPr lang="en-US" altLang="ko-KR" dirty="0" smtClean="0"/>
              <a:t>Smartphone’s proxy set to Paros</a:t>
            </a:r>
          </a:p>
          <a:p>
            <a:pPr lvl="1"/>
            <a:r>
              <a:rPr lang="en-US" altLang="ko-KR" dirty="0" smtClean="0"/>
              <a:t>Manual setting on Android</a:t>
            </a:r>
          </a:p>
          <a:p>
            <a:pPr lvl="1"/>
            <a:r>
              <a:rPr lang="en-US" altLang="ko-KR" dirty="0" smtClean="0"/>
              <a:t>Traffic hijacking could be possible</a:t>
            </a:r>
          </a:p>
          <a:p>
            <a:r>
              <a:rPr lang="en-US" altLang="ko-KR" dirty="0" smtClean="0"/>
              <a:t>App analysis</a:t>
            </a:r>
          </a:p>
          <a:p>
            <a:pPr lvl="1"/>
            <a:r>
              <a:rPr lang="en-US" altLang="ko-KR" dirty="0" smtClean="0"/>
              <a:t>All http is </a:t>
            </a:r>
            <a:r>
              <a:rPr lang="en-US" altLang="ko-KR" dirty="0" err="1" smtClean="0"/>
              <a:t>inspectable</a:t>
            </a:r>
            <a:r>
              <a:rPr lang="en-US" altLang="ko-KR" dirty="0" smtClean="0"/>
              <a:t> via Paros</a:t>
            </a:r>
          </a:p>
          <a:p>
            <a:pPr lvl="1"/>
            <a:r>
              <a:rPr lang="en-US" altLang="ko-KR" dirty="0" smtClean="0"/>
              <a:t>https without certificate check also </a:t>
            </a:r>
            <a:r>
              <a:rPr lang="en-US" altLang="ko-KR" dirty="0" err="1" smtClean="0"/>
              <a:t>inspectable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16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Paros Application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04653"/>
            <a:ext cx="7886700" cy="42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45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Paros as Global Proxy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503363"/>
            <a:ext cx="5715000" cy="42862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887092" y="2188396"/>
            <a:ext cx="1407560" cy="421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84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Application Reverse Engineering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12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Fun: Upside-Down-</a:t>
            </a:r>
            <a:r>
              <a:rPr lang="en-US" altLang="ko-KR" dirty="0" err="1" smtClean="0"/>
              <a:t>Ternet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17" y="1260475"/>
            <a:ext cx="4646166" cy="4752975"/>
          </a:xfrm>
        </p:spPr>
      </p:pic>
      <p:sp>
        <p:nvSpPr>
          <p:cNvPr id="5" name="직사각형 4"/>
          <p:cNvSpPr/>
          <p:nvPr/>
        </p:nvSpPr>
        <p:spPr>
          <a:xfrm>
            <a:off x="4572000" y="59923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1000" dirty="0">
                <a:hlinkClick r:id="rId3"/>
              </a:rPr>
              <a:t>http://</a:t>
            </a:r>
            <a:r>
              <a:rPr lang="ko-KR" altLang="en-US" sz="1000" dirty="0" smtClean="0">
                <a:hlinkClick r:id="rId3"/>
              </a:rPr>
              <a:t>www.ex-parrot.com/pete/upside-down-ternet.html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3695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Will This Work?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SSL without certificate validation</a:t>
            </a:r>
          </a:p>
          <a:p>
            <a:pPr lvl="1"/>
            <a:r>
              <a:rPr lang="en-US" altLang="ko-KR" dirty="0" smtClean="0"/>
              <a:t>App developer must turn off explicitly</a:t>
            </a:r>
          </a:p>
          <a:p>
            <a:pPr lvl="1"/>
            <a:r>
              <a:rPr lang="en-US" altLang="ko-KR" dirty="0" smtClean="0"/>
              <a:t>Attacker can harvest all private information </a:t>
            </a:r>
          </a:p>
          <a:p>
            <a:r>
              <a:rPr lang="en-US" altLang="ko-KR" dirty="0" smtClean="0"/>
              <a:t>SSL with certificate validation</a:t>
            </a:r>
          </a:p>
          <a:p>
            <a:pPr lvl="1"/>
            <a:r>
              <a:rPr lang="en-US" altLang="ko-KR" dirty="0" err="1" smtClean="0"/>
              <a:t>Mitmproxy</a:t>
            </a:r>
            <a:r>
              <a:rPr lang="en-US" altLang="ko-KR" dirty="0" smtClean="0"/>
              <a:t> can generate certificate on-the-fly</a:t>
            </a:r>
          </a:p>
          <a:p>
            <a:pPr lvl="1"/>
            <a:r>
              <a:rPr lang="en-US" altLang="ko-KR" dirty="0" smtClean="0"/>
              <a:t>If root certificate is trusted (installed on the device), SSL could be hijacked</a:t>
            </a:r>
          </a:p>
          <a:p>
            <a:r>
              <a:rPr lang="en-US" altLang="ko-KR" dirty="0" smtClean="0"/>
              <a:t>Certificate pinning</a:t>
            </a:r>
          </a:p>
          <a:p>
            <a:pPr lvl="1"/>
            <a:r>
              <a:rPr lang="en-US" altLang="ko-KR" dirty="0" smtClean="0"/>
              <a:t>Must modify application to modify pinning</a:t>
            </a:r>
          </a:p>
          <a:p>
            <a:pPr lvl="1"/>
            <a:r>
              <a:rPr lang="en-US" altLang="ko-KR" dirty="0" smtClean="0"/>
              <a:t>Most secure method to protect connection</a:t>
            </a:r>
          </a:p>
        </p:txBody>
      </p:sp>
    </p:spTree>
    <p:extLst>
      <p:ext uri="{BB962C8B-B14F-4D97-AF65-F5344CB8AC3E}">
        <p14:creationId xmlns:p14="http://schemas.microsoft.com/office/powerpoint/2010/main" val="1171445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Logcat</a:t>
            </a:r>
            <a:r>
              <a:rPr lang="en-US" altLang="ko-KR" dirty="0" smtClean="0"/>
              <a:t> on Device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Android &lt;=4.0 allows arbitrary log access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27" y="1934667"/>
            <a:ext cx="2486346" cy="41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8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Private Information on Debug Log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Probably developers are too lazy</a:t>
            </a:r>
          </a:p>
          <a:p>
            <a:r>
              <a:rPr lang="en-US" altLang="ko-KR" dirty="0" smtClean="0"/>
              <a:t>Google recommends screening of all logging API on Android before release</a:t>
            </a:r>
          </a:p>
          <a:p>
            <a:r>
              <a:rPr lang="en-US" altLang="ko-KR" dirty="0" smtClean="0"/>
              <a:t>Example of PIN code on debug log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8"/>
          <a:stretch/>
        </p:blipFill>
        <p:spPr>
          <a:xfrm>
            <a:off x="2088646" y="3492969"/>
            <a:ext cx="4932839" cy="26597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79240" y="4711208"/>
            <a:ext cx="28321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PIN: syssec0!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89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Injecting Debug Code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Insert debug code around interested instructions on application</a:t>
            </a:r>
          </a:p>
          <a:p>
            <a:pPr lvl="1"/>
            <a:r>
              <a:rPr lang="en-US" altLang="ko-KR" dirty="0" smtClean="0"/>
              <a:t>Print private key, private information, etc.</a:t>
            </a:r>
          </a:p>
          <a:p>
            <a:r>
              <a:rPr lang="en-US" altLang="ko-KR" dirty="0" smtClean="0"/>
              <a:t>Problems</a:t>
            </a:r>
          </a:p>
          <a:p>
            <a:pPr lvl="1"/>
            <a:r>
              <a:rPr lang="en-US" altLang="ko-KR" dirty="0" smtClean="0"/>
              <a:t>No automatic variable management: we must track free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registers</a:t>
            </a:r>
          </a:p>
          <a:p>
            <a:pPr lvl="1"/>
            <a:r>
              <a:rPr lang="en-US" altLang="ko-KR" dirty="0" smtClean="0"/>
              <a:t>String literal is also counted as variables</a:t>
            </a:r>
          </a:p>
          <a:p>
            <a:pPr lvl="1"/>
            <a:r>
              <a:rPr lang="en-US" altLang="ko-KR" dirty="0" smtClean="0"/>
              <a:t>Recommendation: compile Android code, compile and convert to </a:t>
            </a:r>
            <a:r>
              <a:rPr lang="en-US" altLang="ko-KR" dirty="0" err="1" smtClean="0"/>
              <a:t>smali</a:t>
            </a:r>
            <a:r>
              <a:rPr lang="en-US" altLang="ko-KR" dirty="0" smtClean="0"/>
              <a:t>, inject the resulting code</a:t>
            </a:r>
          </a:p>
          <a:p>
            <a:r>
              <a:rPr lang="en-US" altLang="ko-KR" dirty="0" smtClean="0"/>
              <a:t>Native code is still a problem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1316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Native Code Debugging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Android app may use native code</a:t>
            </a:r>
          </a:p>
          <a:p>
            <a:r>
              <a:rPr lang="en-US" altLang="ko-KR" dirty="0" smtClean="0"/>
              <a:t>Dynamic analysis of native code</a:t>
            </a:r>
          </a:p>
          <a:p>
            <a:pPr lvl="1"/>
            <a:r>
              <a:rPr lang="en-US" altLang="ko-KR" dirty="0" smtClean="0"/>
              <a:t>No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VM is involved, native debugger like GDB, IDA could be used</a:t>
            </a:r>
          </a:p>
        </p:txBody>
      </p:sp>
      <p:pic>
        <p:nvPicPr>
          <p:cNvPr id="5122" name="Picture 2" descr="http://i1.wp.com/apollo89.com/wordpress/wp-content/uploads/2014/04/ida-remote-debugger4.png?resize=960%2C57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3130" r="12715" b="15632"/>
          <a:stretch/>
        </p:blipFill>
        <p:spPr bwMode="auto">
          <a:xfrm>
            <a:off x="1806765" y="3209017"/>
            <a:ext cx="5541485" cy="280386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4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Developer’s Countermeasures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Integrity check: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/Native code, Resources</a:t>
            </a:r>
          </a:p>
          <a:p>
            <a:r>
              <a:rPr lang="en-US" altLang="ko-KR" dirty="0" smtClean="0"/>
              <a:t>Use secured network connection and do not deliberately degrade security</a:t>
            </a:r>
          </a:p>
          <a:p>
            <a:r>
              <a:rPr lang="en-US" altLang="ko-KR" dirty="0" smtClean="0"/>
              <a:t>Remove any log outputs before releasing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Obfuscate code, resource to prevent script kiddies from analyzing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66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Obfuscator Does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Variable, Class renaming</a:t>
            </a:r>
          </a:p>
          <a:p>
            <a:pPr lvl="1"/>
            <a:r>
              <a:rPr lang="en-US" altLang="ko-KR" dirty="0" err="1" smtClean="0"/>
              <a:t>AnInterestingClass</a:t>
            </a:r>
            <a:r>
              <a:rPr lang="en-US" altLang="ko-KR" dirty="0" smtClean="0"/>
              <a:t> -&gt; a, </a:t>
            </a:r>
            <a:r>
              <a:rPr lang="en-US" altLang="ko-KR" dirty="0" err="1" smtClean="0"/>
              <a:t>MySecretVariable</a:t>
            </a:r>
            <a:r>
              <a:rPr lang="en-US" altLang="ko-KR" dirty="0" smtClean="0"/>
              <a:t> -&gt; b</a:t>
            </a:r>
          </a:p>
          <a:p>
            <a:r>
              <a:rPr lang="en-US" altLang="ko-KR" dirty="0" smtClean="0"/>
              <a:t>String encryption</a:t>
            </a:r>
          </a:p>
          <a:p>
            <a:pPr lvl="1"/>
            <a:r>
              <a:rPr lang="en-US" altLang="ko-KR" dirty="0" err="1" smtClean="0"/>
              <a:t>GoToClass</a:t>
            </a:r>
            <a:r>
              <a:rPr lang="en-US" altLang="ko-KR" dirty="0" smtClean="0"/>
              <a:t>(“EE515”) -&gt; a(</a:t>
            </a:r>
            <a:r>
              <a:rPr lang="en-US" altLang="ko-KR" dirty="0" err="1" smtClean="0"/>
              <a:t>sd</a:t>
            </a:r>
            <a:r>
              <a:rPr lang="en-US" altLang="ko-KR" dirty="0" smtClean="0"/>
              <a:t>(“RR494”))</a:t>
            </a:r>
          </a:p>
          <a:p>
            <a:r>
              <a:rPr lang="en-US" altLang="ko-KR" dirty="0" smtClean="0"/>
              <a:t>Entire class encryption</a:t>
            </a:r>
          </a:p>
          <a:p>
            <a:pPr lvl="1"/>
            <a:r>
              <a:rPr lang="en-US" altLang="ko-KR" dirty="0" smtClean="0"/>
              <a:t>Encrypt important class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en-US" altLang="ko-KR" dirty="0" smtClean="0"/>
              <a:t>license</a:t>
            </a:r>
            <a:r>
              <a:rPr lang="ko-KR" altLang="en-US" dirty="0" smtClean="0"/>
              <a:t> </a:t>
            </a:r>
            <a:r>
              <a:rPr lang="en-US" altLang="ko-KR" dirty="0" smtClean="0"/>
              <a:t>checking, In App Billing, …)</a:t>
            </a:r>
          </a:p>
          <a:p>
            <a:r>
              <a:rPr lang="en-US" altLang="ko-KR" dirty="0" smtClean="0"/>
              <a:t>API hiding</a:t>
            </a:r>
          </a:p>
          <a:p>
            <a:pPr lvl="1"/>
            <a:r>
              <a:rPr lang="en-US" altLang="ko-KR" dirty="0" smtClean="0"/>
              <a:t>Hide sensitive API using reflection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73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Obfuscator Does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Tamper detection</a:t>
            </a:r>
          </a:p>
          <a:p>
            <a:pPr lvl="1"/>
            <a:r>
              <a:rPr lang="en-US" altLang="ko-KR" dirty="0" smtClean="0"/>
              <a:t>Check whether app</a:t>
            </a:r>
            <a:r>
              <a:rPr lang="ko-KR" altLang="en-US" dirty="0" smtClean="0"/>
              <a:t> </a:t>
            </a:r>
            <a:r>
              <a:rPr lang="en-US" altLang="ko-KR" dirty="0" smtClean="0"/>
              <a:t>is modified or not</a:t>
            </a:r>
          </a:p>
          <a:p>
            <a:pPr lvl="1"/>
            <a:r>
              <a:rPr lang="en-US" altLang="ko-KR" dirty="0" smtClean="0"/>
              <a:t>Usually done by comparing hash with developer’s one</a:t>
            </a:r>
          </a:p>
          <a:p>
            <a:r>
              <a:rPr lang="en-US" altLang="ko-KR" dirty="0" smtClean="0"/>
              <a:t>Resource encryption</a:t>
            </a:r>
          </a:p>
          <a:p>
            <a:pPr lvl="1"/>
            <a:r>
              <a:rPr lang="en-US" altLang="ko-KR" dirty="0" smtClean="0"/>
              <a:t>Encrypt resources like image, audio, text</a:t>
            </a:r>
          </a:p>
          <a:p>
            <a:r>
              <a:rPr lang="en-US" altLang="ko-KR" dirty="0" smtClean="0"/>
              <a:t>Native library obfuscation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072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Obfuscator: </a:t>
            </a:r>
            <a:r>
              <a:rPr lang="en-US" altLang="ko-KR" dirty="0" err="1" smtClean="0"/>
              <a:t>Proguard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Provided by default on Android SDK</a:t>
            </a:r>
          </a:p>
          <a:p>
            <a:r>
              <a:rPr lang="en-US" altLang="ko-KR" dirty="0"/>
              <a:t>R</a:t>
            </a:r>
            <a:r>
              <a:rPr lang="en-US" altLang="ko-KR" dirty="0" smtClean="0"/>
              <a:t>enaming, optimization</a:t>
            </a:r>
          </a:p>
          <a:p>
            <a:pPr lvl="1"/>
            <a:endParaRPr lang="en-US" altLang="ko-KR" dirty="0" smtClean="0"/>
          </a:p>
          <a:p>
            <a:pPr lvl="3"/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425146" y="2733071"/>
            <a:ext cx="6672649" cy="3208728"/>
            <a:chOff x="611716" y="2010549"/>
            <a:chExt cx="8268673" cy="392430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/>
            <a:srcRect r="21834"/>
            <a:stretch/>
          </p:blipFill>
          <p:spPr>
            <a:xfrm>
              <a:off x="611716" y="2010549"/>
              <a:ext cx="3812003" cy="3924300"/>
            </a:xfrm>
            <a:prstGeom prst="rect">
              <a:avLst/>
            </a:prstGeom>
            <a:ln w="63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/>
            <a:srcRect r="32566"/>
            <a:stretch/>
          </p:blipFill>
          <p:spPr>
            <a:xfrm>
              <a:off x="4718221" y="2010549"/>
              <a:ext cx="4162168" cy="2952750"/>
            </a:xfrm>
            <a:prstGeom prst="rect">
              <a:avLst/>
            </a:prstGeom>
            <a:ln w="63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b="11506"/>
          <a:stretch/>
        </p:blipFill>
        <p:spPr>
          <a:xfrm>
            <a:off x="2805106" y="2759537"/>
            <a:ext cx="3516854" cy="3142826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77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Android?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Mobile operating system by Google</a:t>
            </a:r>
          </a:p>
          <a:p>
            <a:r>
              <a:rPr lang="en-US" altLang="ko-KR" dirty="0" smtClean="0"/>
              <a:t>Based on Linux kernel and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VM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#1 popular mobile OS</a:t>
            </a:r>
          </a:p>
        </p:txBody>
      </p:sp>
      <p:pic>
        <p:nvPicPr>
          <p:cNvPr id="2054" name="Picture 6" descr="http://www.globalnerdy.com/wordpress/wp-content/uploads/2014/02/mobile-os-share-q4-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1"/>
          <a:stretch/>
        </p:blipFill>
        <p:spPr bwMode="auto">
          <a:xfrm>
            <a:off x="4936065" y="2324770"/>
            <a:ext cx="3733341" cy="38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droid robo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13" y="3924301"/>
            <a:ext cx="857521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8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Android Obfuscator: </a:t>
            </a:r>
            <a:r>
              <a:rPr lang="en-US" altLang="ko-KR" dirty="0" err="1" smtClean="0"/>
              <a:t>DexGuard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Commercially available</a:t>
            </a:r>
          </a:p>
          <a:p>
            <a:r>
              <a:rPr lang="en-US" altLang="ko-KR" dirty="0" smtClean="0"/>
              <a:t>Custom methods, string encryption, API hiding</a:t>
            </a:r>
          </a:p>
          <a:p>
            <a:pPr lvl="3"/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832022" y="3472343"/>
            <a:ext cx="7913574" cy="2162338"/>
            <a:chOff x="611716" y="3035737"/>
            <a:chExt cx="8215799" cy="223837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/>
            <a:srcRect r="22780"/>
            <a:stretch/>
          </p:blipFill>
          <p:spPr>
            <a:xfrm>
              <a:off x="4407014" y="3035737"/>
              <a:ext cx="4420501" cy="223837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/>
            <a:srcRect r="40528"/>
            <a:stretch/>
          </p:blipFill>
          <p:spPr>
            <a:xfrm>
              <a:off x="611716" y="3035737"/>
              <a:ext cx="3568786" cy="202882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060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Real World Examples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929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Android App Vulnerability Examples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Naver</a:t>
            </a:r>
            <a:r>
              <a:rPr lang="en-US" altLang="ko-KR" dirty="0" smtClean="0"/>
              <a:t> Line</a:t>
            </a:r>
          </a:p>
          <a:p>
            <a:pPr lvl="1"/>
            <a:r>
              <a:rPr lang="en-US" altLang="ko-KR" dirty="0" smtClean="0"/>
              <a:t>Update server problem: attacker can hijack update request and install malicious APK (fixed)</a:t>
            </a:r>
          </a:p>
          <a:p>
            <a:r>
              <a:rPr lang="en-US" altLang="ko-KR" dirty="0" err="1" smtClean="0"/>
              <a:t>Xiaomi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MiTalk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Can steal friend list by SQL injection on content provider</a:t>
            </a:r>
          </a:p>
          <a:p>
            <a:r>
              <a:rPr lang="en-US" altLang="ko-KR" dirty="0" smtClean="0"/>
              <a:t>USIM-based mobile PKI</a:t>
            </a:r>
          </a:p>
          <a:p>
            <a:pPr lvl="1"/>
            <a:r>
              <a:rPr lang="en-US" altLang="ko-KR" dirty="0" smtClean="0"/>
              <a:t>Can steal private information via </a:t>
            </a:r>
            <a:r>
              <a:rPr lang="en-US" altLang="ko-KR" dirty="0" err="1" smtClean="0"/>
              <a:t>logcat</a:t>
            </a:r>
            <a:r>
              <a:rPr lang="en-US" altLang="ko-KR" dirty="0" smtClean="0"/>
              <a:t> (partially fixed)</a:t>
            </a:r>
          </a:p>
          <a:p>
            <a:pPr lvl="1"/>
            <a:r>
              <a:rPr lang="en-US" altLang="ko-KR" dirty="0" smtClean="0"/>
              <a:t>SSL proxy possible in some cases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55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Naver</a:t>
            </a:r>
            <a:r>
              <a:rPr lang="en-US" altLang="ko-KR" dirty="0" smtClean="0"/>
              <a:t> Line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2" y="1264122"/>
            <a:ext cx="4867275" cy="470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4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Line Update Vulnerabilities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2086927"/>
            <a:ext cx="10287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815" y="1996440"/>
            <a:ext cx="2713209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7390" y="4072890"/>
            <a:ext cx="296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appdown.naver.com</a:t>
            </a:r>
            <a:endParaRPr lang="ko-KR" altLang="en-US" sz="2000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943100" y="2472690"/>
            <a:ext cx="3848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47900" y="2034540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Request service.xml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2487275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Response service.xml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47900" y="2948940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Request update files</a:t>
            </a:r>
            <a:endParaRPr lang="ko-KR" altLang="en-US" sz="2000" dirty="0"/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943100" y="3387090"/>
            <a:ext cx="3848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2000250" y="2929890"/>
            <a:ext cx="3733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47900" y="3439775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Response update files</a:t>
            </a:r>
            <a:endParaRPr lang="ko-KR" altLang="en-US" sz="2000" dirty="0"/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2000250" y="3901440"/>
            <a:ext cx="3733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위쪽 화살표 24"/>
          <p:cNvSpPr/>
          <p:nvPr/>
        </p:nvSpPr>
        <p:spPr>
          <a:xfrm>
            <a:off x="3562350" y="3939540"/>
            <a:ext cx="609600" cy="51435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4501515"/>
            <a:ext cx="1333500" cy="114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30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2" grpId="0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Xiaomi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Mitalk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1409700"/>
            <a:ext cx="4872037" cy="15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2952751"/>
            <a:ext cx="4929187" cy="27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37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Xiaomi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Mitalk</a:t>
            </a:r>
            <a:r>
              <a:rPr lang="en-US" altLang="ko-KR" dirty="0" smtClean="0"/>
              <a:t> SQL Injection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147" y="2302669"/>
            <a:ext cx="126273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모서리가 둥근 직사각형 3"/>
          <p:cNvSpPr/>
          <p:nvPr/>
        </p:nvSpPr>
        <p:spPr>
          <a:xfrm>
            <a:off x="2669816" y="4324350"/>
            <a:ext cx="154305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Content Provider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821690" y="4552950"/>
            <a:ext cx="1409976" cy="476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Chat Buddy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02640" y="2228850"/>
            <a:ext cx="1409976" cy="476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Card #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02640" y="2857500"/>
            <a:ext cx="1409976" cy="476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Friend List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821690" y="3486150"/>
            <a:ext cx="1409976" cy="476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Messages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2622" y="1752600"/>
            <a:ext cx="143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 smtClean="0"/>
              <a:t>Mitalk</a:t>
            </a:r>
            <a:endParaRPr lang="ko-KR" alt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129" y="2295525"/>
            <a:ext cx="191365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직선 화살표 연결선 17"/>
          <p:cNvCxnSpPr/>
          <p:nvPr/>
        </p:nvCxnSpPr>
        <p:spPr>
          <a:xfrm flipH="1">
            <a:off x="2345966" y="2990850"/>
            <a:ext cx="3733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3" name="Picture 5" descr="http://the-ripple.co.uk/wp-content/uploads/2014/03/S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641" y="2675720"/>
            <a:ext cx="590550" cy="590550"/>
          </a:xfrm>
          <a:prstGeom prst="rect">
            <a:avLst/>
          </a:prstGeom>
          <a:noFill/>
        </p:spPr>
      </p:pic>
      <p:cxnSp>
        <p:nvCxnSpPr>
          <p:cNvPr id="21" name="꺾인 연결선 20"/>
          <p:cNvCxnSpPr/>
          <p:nvPr/>
        </p:nvCxnSpPr>
        <p:spPr>
          <a:xfrm rot="10800000" flipV="1">
            <a:off x="2307866" y="3981450"/>
            <a:ext cx="42291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91774" y="2121251"/>
            <a:ext cx="21213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 smtClean="0"/>
              <a:t>Can’t access</a:t>
            </a:r>
            <a:endParaRPr lang="ko-KR" altLang="en-US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1424" y="3420288"/>
            <a:ext cx="18498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 smtClean="0"/>
              <a:t>Can access</a:t>
            </a:r>
            <a:endParaRPr lang="ko-KR" altLang="en-US" sz="2500" dirty="0"/>
          </a:p>
        </p:txBody>
      </p:sp>
      <p:cxnSp>
        <p:nvCxnSpPr>
          <p:cNvPr id="26" name="직선 화살표 연결선 25"/>
          <p:cNvCxnSpPr/>
          <p:nvPr/>
        </p:nvCxnSpPr>
        <p:spPr>
          <a:xfrm flipH="1" flipV="1">
            <a:off x="4479566" y="4781550"/>
            <a:ext cx="304800" cy="552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55766" y="5391150"/>
            <a:ext cx="2171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rgbClr val="FF0000"/>
                </a:solidFill>
              </a:rPr>
              <a:t>SQL Injection</a:t>
            </a:r>
            <a:endParaRPr lang="ko-KR" altLang="en-US" sz="2500" dirty="0">
              <a:solidFill>
                <a:srgbClr val="FF0000"/>
              </a:solidFill>
            </a:endParaRPr>
          </a:p>
        </p:txBody>
      </p:sp>
      <p:cxnSp>
        <p:nvCxnSpPr>
          <p:cNvPr id="30" name="직선 화살표 연결선 29"/>
          <p:cNvCxnSpPr>
            <a:stCxn id="9" idx="0"/>
            <a:endCxn id="13" idx="2"/>
          </p:cNvCxnSpPr>
          <p:nvPr/>
        </p:nvCxnSpPr>
        <p:spPr>
          <a:xfrm flipV="1">
            <a:off x="1526678" y="3962400"/>
            <a:ext cx="0" cy="590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stCxn id="9" idx="1"/>
            <a:endCxn id="12" idx="1"/>
          </p:cNvCxnSpPr>
          <p:nvPr/>
        </p:nvCxnSpPr>
        <p:spPr>
          <a:xfrm rot="10800000">
            <a:off x="802640" y="3095625"/>
            <a:ext cx="19050" cy="1695450"/>
          </a:xfrm>
          <a:prstGeom prst="bentConnector3">
            <a:avLst>
              <a:gd name="adj1" fmla="val 135333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9" idx="1"/>
            <a:endCxn id="11" idx="1"/>
          </p:cNvCxnSpPr>
          <p:nvPr/>
        </p:nvCxnSpPr>
        <p:spPr>
          <a:xfrm rot="10800000">
            <a:off x="802640" y="2466975"/>
            <a:ext cx="19050" cy="2324100"/>
          </a:xfrm>
          <a:prstGeom prst="bentConnector3">
            <a:avLst>
              <a:gd name="adj1" fmla="val 268666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06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USIM-based Mobile PKI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Consists of USIM applet and Android app</a:t>
            </a:r>
          </a:p>
          <a:p>
            <a:pPr lvl="1"/>
            <a:r>
              <a:rPr lang="en-US" altLang="ko-KR" dirty="0"/>
              <a:t>Further reading: Analyzing Security of Korean USIM-based PKI Certificate </a:t>
            </a:r>
            <a:r>
              <a:rPr lang="en-US" altLang="ko-KR" dirty="0" smtClean="0"/>
              <a:t>Service, WISA 2014</a:t>
            </a:r>
          </a:p>
          <a:p>
            <a:r>
              <a:rPr lang="en-US" altLang="ko-KR" dirty="0" err="1"/>
              <a:t>b</a:t>
            </a:r>
            <a:r>
              <a:rPr lang="en-US" altLang="ko-KR" dirty="0" err="1" smtClean="0"/>
              <a:t>aksmali</a:t>
            </a:r>
            <a:r>
              <a:rPr lang="en-US" altLang="ko-KR" dirty="0" smtClean="0"/>
              <a:t> gives error on extraction</a:t>
            </a:r>
            <a:endParaRPr lang="ko-KR" altLang="en-US" dirty="0"/>
          </a:p>
        </p:txBody>
      </p:sp>
      <p:pic>
        <p:nvPicPr>
          <p:cNvPr id="7" name="그림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98987" y="3450735"/>
            <a:ext cx="5312158" cy="200830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46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What?!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Decompile results by </a:t>
            </a:r>
            <a:r>
              <a:rPr lang="en-US" altLang="ko-KR" dirty="0" err="1" smtClean="0"/>
              <a:t>baksmali</a:t>
            </a:r>
            <a:r>
              <a:rPr lang="en-US" altLang="ko-KR" dirty="0" smtClean="0"/>
              <a:t>/IDA </a:t>
            </a:r>
          </a:p>
          <a:p>
            <a:r>
              <a:rPr lang="en-US" altLang="ko-KR" dirty="0" smtClean="0"/>
              <a:t>Unusual decompile results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1458099" y="3092222"/>
            <a:ext cx="6193840" cy="1614866"/>
            <a:chOff x="0" y="0"/>
            <a:chExt cx="5744773" cy="131064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94"/>
            <a:stretch/>
          </p:blipFill>
          <p:spPr bwMode="auto">
            <a:xfrm>
              <a:off x="3036498" y="8626"/>
              <a:ext cx="2708275" cy="1301750"/>
            </a:xfrm>
            <a:prstGeom prst="rect">
              <a:avLst/>
            </a:prstGeom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80"/>
            <a:stretch/>
          </p:blipFill>
          <p:spPr bwMode="auto">
            <a:xfrm>
              <a:off x="0" y="0"/>
              <a:ext cx="2908300" cy="1310640"/>
            </a:xfrm>
            <a:prstGeom prst="rect">
              <a:avLst/>
            </a:prstGeom>
            <a:ln w="63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229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 Inside Crypt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Custom obfuscation method based on native library</a:t>
            </a:r>
          </a:p>
          <a:p>
            <a:pPr lvl="1"/>
            <a:r>
              <a:rPr lang="en-US" altLang="ko-KR" dirty="0" smtClean="0"/>
              <a:t>Android loads unencrypted bootstrap, whose memory region is read-only</a:t>
            </a:r>
          </a:p>
          <a:p>
            <a:pPr lvl="1"/>
            <a:r>
              <a:rPr lang="en-US" altLang="ko-KR" dirty="0" smtClean="0"/>
              <a:t>Bootstrap calls native function to grant read-write access to application </a:t>
            </a:r>
            <a:r>
              <a:rPr lang="en-US" altLang="ko-KR" dirty="0" err="1" smtClean="0"/>
              <a:t>bytecode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Let’s start from this function</a:t>
            </a:r>
          </a:p>
        </p:txBody>
      </p:sp>
      <p:pic>
        <p:nvPicPr>
          <p:cNvPr id="7" name="그림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58620" y="4606026"/>
            <a:ext cx="2409825" cy="60007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Android Components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Platform middleware, library, API in native code</a:t>
            </a:r>
          </a:p>
          <a:p>
            <a:r>
              <a:rPr lang="en-US" altLang="ko-KR" sz="2400" dirty="0" smtClean="0"/>
              <a:t>Android framework and system/user applications</a:t>
            </a:r>
            <a:endParaRPr lang="ko-KR" altLang="en-US" sz="2400" dirty="0"/>
          </a:p>
        </p:txBody>
      </p:sp>
      <p:pic>
        <p:nvPicPr>
          <p:cNvPr id="1030" name="Picture 6" descr="http://upload.wikimedia.org/wikipedia/commons/thumb/a/af/Android-System-Architecture.svg/906px-Android-System-Archite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8" y="2319329"/>
            <a:ext cx="4552865" cy="36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289968" y="2293929"/>
            <a:ext cx="4552865" cy="703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63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Opening the Real Crypt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Native function to decrypt application: “</a:t>
            </a:r>
            <a:r>
              <a:rPr lang="en-US" altLang="ko-KR" dirty="0" err="1" smtClean="0"/>
              <a:t>Java_lh_bWhere_init</a:t>
            </a:r>
            <a:r>
              <a:rPr lang="en-US" altLang="ko-KR" dirty="0" smtClean="0"/>
              <a:t>”</a:t>
            </a:r>
          </a:p>
          <a:p>
            <a:r>
              <a:rPr lang="en-US" altLang="ko-KR" dirty="0" smtClean="0"/>
              <a:t>Follow control flow, assisted by </a:t>
            </a:r>
            <a:r>
              <a:rPr lang="en-US" altLang="ko-KR" dirty="0" err="1" smtClean="0"/>
              <a:t>decompiler</a:t>
            </a:r>
            <a:r>
              <a:rPr lang="en-US" altLang="ko-KR" dirty="0" smtClean="0"/>
              <a:t> (Hex-Rays)</a:t>
            </a:r>
            <a:endParaRPr lang="en-US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2108885" y="3165863"/>
            <a:ext cx="5131039" cy="2890618"/>
            <a:chOff x="1612201" y="2925296"/>
            <a:chExt cx="5850146" cy="3131185"/>
          </a:xfrm>
        </p:grpSpPr>
        <p:pic>
          <p:nvPicPr>
            <p:cNvPr id="5" name="그림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201" y="2925296"/>
              <a:ext cx="3101340" cy="313118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그림 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407" y="3386306"/>
              <a:ext cx="2567940" cy="267017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803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Decryption Overview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Dexcrypto</a:t>
            </a:r>
            <a:r>
              <a:rPr lang="en-US" altLang="ko-KR" dirty="0" smtClean="0"/>
              <a:t>, custom obfuscation method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373090" y="2108144"/>
            <a:ext cx="3160728" cy="3904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600" dirty="0" err="1">
                <a:solidFill>
                  <a:schemeClr val="accent1"/>
                </a:solidFill>
                <a:ea typeface="나눔손글씨 펜" panose="03040600000000000000" pitchFamily="66" charset="-127"/>
              </a:rPr>
              <a:t>c</a:t>
            </a:r>
            <a:r>
              <a:rPr lang="en-US" altLang="ko-KR" sz="1600" dirty="0" err="1" smtClean="0">
                <a:solidFill>
                  <a:schemeClr val="accent1"/>
                </a:solidFill>
                <a:ea typeface="나눔손글씨 펜" panose="03040600000000000000" pitchFamily="66" charset="-127"/>
              </a:rPr>
              <a:t>om.example.mobiletoken.apk</a:t>
            </a:r>
            <a:endParaRPr lang="ko-KR" altLang="en-US" sz="1600" dirty="0">
              <a:solidFill>
                <a:schemeClr val="accent1"/>
              </a:solidFill>
              <a:ea typeface="나눔손글씨 펜" panose="03040600000000000000" pitchFamily="66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55994" y="2665262"/>
            <a:ext cx="2594919" cy="1951913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447545" y="2498978"/>
            <a:ext cx="12218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solidFill>
                  <a:srgbClr val="FF0000"/>
                </a:solidFill>
                <a:ea typeface="나눔손글씨 펜" panose="03040600000000000000" pitchFamily="66" charset="-127"/>
              </a:rPr>
              <a:t>c</a:t>
            </a:r>
            <a:r>
              <a:rPr lang="en-US" altLang="ko-KR" sz="1600" dirty="0" err="1" smtClean="0">
                <a:solidFill>
                  <a:srgbClr val="FF0000"/>
                </a:solidFill>
                <a:ea typeface="나눔손글씨 펜" panose="03040600000000000000" pitchFamily="66" charset="-127"/>
              </a:rPr>
              <a:t>lasses.dex</a:t>
            </a:r>
            <a:endParaRPr lang="ko-KR" altLang="en-US" sz="1600" dirty="0">
              <a:solidFill>
                <a:srgbClr val="FF0000"/>
              </a:solidFill>
              <a:ea typeface="나눔손글씨 펜" panose="03040600000000000000" pitchFamily="66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655994" y="2884786"/>
            <a:ext cx="2594919" cy="3876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ea typeface="나눔손글씨 펜" panose="03040600000000000000" pitchFamily="66" charset="-127"/>
              </a:rPr>
              <a:t>I</a:t>
            </a:r>
            <a:r>
              <a:rPr lang="en-US" altLang="ko-KR" sz="1400" dirty="0" smtClean="0">
                <a:ea typeface="나눔손글씨 펜" panose="03040600000000000000" pitchFamily="66" charset="-127"/>
              </a:rPr>
              <a:t>nitialize</a:t>
            </a:r>
            <a:endParaRPr lang="ko-KR" altLang="en-US" sz="1400" dirty="0">
              <a:ea typeface="나눔손글씨 펜" panose="03040600000000000000" pitchFamily="66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55992" y="3272417"/>
            <a:ext cx="2594919" cy="134475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ea typeface="나눔손글씨 펜" panose="03040600000000000000" pitchFamily="66" charset="-127"/>
              </a:rPr>
              <a:t>Encrypted Area</a:t>
            </a:r>
            <a:endParaRPr lang="ko-KR" altLang="en-US" sz="1400" dirty="0">
              <a:ea typeface="나눔손글씨 펜" panose="03040600000000000000" pitchFamily="66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655994" y="4716550"/>
            <a:ext cx="2594919" cy="1169324"/>
            <a:chOff x="4742177" y="4291979"/>
            <a:chExt cx="2594919" cy="1169324"/>
          </a:xfrm>
        </p:grpSpPr>
        <p:sp>
          <p:nvSpPr>
            <p:cNvPr id="7" name="직사각형 6"/>
            <p:cNvSpPr/>
            <p:nvPr/>
          </p:nvSpPr>
          <p:spPr>
            <a:xfrm>
              <a:off x="4742177" y="4453233"/>
              <a:ext cx="2594919" cy="1008070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33726" y="4291979"/>
              <a:ext cx="9669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accent1"/>
                  </a:solidFill>
                  <a:ea typeface="나눔손글씨 펜" panose="03040600000000000000" pitchFamily="66" charset="-127"/>
                </a:rPr>
                <a:t>Libraries</a:t>
              </a:r>
              <a:endParaRPr lang="ko-KR" altLang="en-US" sz="1600" dirty="0">
                <a:solidFill>
                  <a:schemeClr val="accent1"/>
                </a:solidFill>
                <a:ea typeface="나눔손글씨 펜" panose="03040600000000000000" pitchFamily="66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876800" y="4635077"/>
              <a:ext cx="2306623" cy="3179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FF0000"/>
                  </a:solidFill>
                  <a:ea typeface="나눔손글씨 펜" panose="03040600000000000000" pitchFamily="66" charset="-127"/>
                </a:rPr>
                <a:t>libhi.so</a:t>
              </a:r>
              <a:endParaRPr lang="ko-KR" altLang="en-US" sz="1400" dirty="0">
                <a:solidFill>
                  <a:srgbClr val="FF0000"/>
                </a:solidFill>
                <a:ea typeface="나눔손글씨 펜" panose="03040600000000000000" pitchFamily="66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876800" y="5010551"/>
              <a:ext cx="2306623" cy="3179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ea typeface="나눔손글씨 펜" panose="03040600000000000000" pitchFamily="66" charset="-127"/>
                </a:rPr>
                <a:t>…</a:t>
              </a:r>
              <a:endParaRPr lang="ko-KR" altLang="en-US" sz="1400" dirty="0">
                <a:ea typeface="나눔손글씨 펜" panose="03040600000000000000" pitchFamily="66" charset="-127"/>
              </a:endParaRPr>
            </a:p>
          </p:txBody>
        </p:sp>
      </p:grpSp>
      <p:cxnSp>
        <p:nvCxnSpPr>
          <p:cNvPr id="15" name="꺾인 연결선 14"/>
          <p:cNvCxnSpPr>
            <a:stCxn id="9" idx="3"/>
            <a:endCxn id="12" idx="3"/>
          </p:cNvCxnSpPr>
          <p:nvPr/>
        </p:nvCxnSpPr>
        <p:spPr>
          <a:xfrm flipH="1">
            <a:off x="5097240" y="3078602"/>
            <a:ext cx="153673" cy="2140009"/>
          </a:xfrm>
          <a:prstGeom prst="bentConnector3">
            <a:avLst>
              <a:gd name="adj1" fmla="val -3911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31327" y="3860456"/>
            <a:ext cx="20329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ea typeface="나눔손글씨 펜" panose="03040600000000000000" pitchFamily="66" charset="-127"/>
              </a:rPr>
              <a:t>Load library and</a:t>
            </a:r>
            <a:br>
              <a:rPr lang="en-US" altLang="ko-KR" sz="1400" dirty="0" smtClean="0">
                <a:ea typeface="나눔손글씨 펜" panose="03040600000000000000" pitchFamily="66" charset="-127"/>
              </a:rPr>
            </a:br>
            <a:r>
              <a:rPr lang="en-US" altLang="ko-KR" sz="1400" dirty="0" smtClean="0">
                <a:ea typeface="나눔손글씨 펜" panose="03040600000000000000" pitchFamily="66" charset="-127"/>
              </a:rPr>
              <a:t>call decryption routine</a:t>
            </a:r>
            <a:endParaRPr lang="ko-KR" altLang="en-US" sz="1400" dirty="0">
              <a:ea typeface="나눔손글씨 펜" panose="03040600000000000000" pitchFamily="66" charset="-127"/>
            </a:endParaRPr>
          </a:p>
        </p:txBody>
      </p:sp>
      <p:cxnSp>
        <p:nvCxnSpPr>
          <p:cNvPr id="26" name="꺾인 연결선 25"/>
          <p:cNvCxnSpPr>
            <a:stCxn id="10" idx="1"/>
            <a:endCxn id="12" idx="1"/>
          </p:cNvCxnSpPr>
          <p:nvPr/>
        </p:nvCxnSpPr>
        <p:spPr>
          <a:xfrm rot="10800000" flipH="1" flipV="1">
            <a:off x="2655991" y="3944795"/>
            <a:ext cx="134625" cy="1273815"/>
          </a:xfrm>
          <a:prstGeom prst="bentConnector3">
            <a:avLst>
              <a:gd name="adj1" fmla="val -426808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50424" y="4486370"/>
            <a:ext cx="822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ea typeface="나눔손글씨 펜" panose="03040600000000000000" pitchFamily="66" charset="-127"/>
              </a:rPr>
              <a:t>Decrypt</a:t>
            </a:r>
            <a:endParaRPr lang="ko-KR" altLang="en-US" sz="1400" dirty="0">
              <a:ea typeface="나눔손글씨 펜" panose="03040600000000000000" pitchFamily="66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655992" y="3280870"/>
            <a:ext cx="2594919" cy="134475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ea typeface="나눔손글씨 펜" panose="03040600000000000000" pitchFamily="66" charset="-127"/>
              </a:rPr>
              <a:t>Decrypted Area</a:t>
            </a:r>
            <a:endParaRPr lang="ko-KR" altLang="en-US" sz="1400" dirty="0">
              <a:solidFill>
                <a:srgbClr val="FF0000"/>
              </a:solidFill>
              <a:ea typeface="나눔손글씨 펜" panose="0304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670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Crack?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Dump memory area after decryption</a:t>
            </a:r>
          </a:p>
          <a:p>
            <a:r>
              <a:rPr lang="en-US" altLang="ko-KR" dirty="0" smtClean="0"/>
              <a:t>Remove call to decryption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718245" y="2626249"/>
            <a:ext cx="5673642" cy="3322966"/>
            <a:chOff x="2001046" y="2236416"/>
            <a:chExt cx="6559878" cy="3904735"/>
          </a:xfrm>
        </p:grpSpPr>
        <p:sp>
          <p:nvSpPr>
            <p:cNvPr id="4" name="직사각형 3"/>
            <p:cNvSpPr/>
            <p:nvPr/>
          </p:nvSpPr>
          <p:spPr>
            <a:xfrm>
              <a:off x="2952210" y="2236416"/>
              <a:ext cx="3160728" cy="390473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 err="1" smtClean="0">
                  <a:solidFill>
                    <a:schemeClr val="accent1"/>
                  </a:solidFill>
                  <a:ea typeface="나눔손글씨 펜" panose="03040600000000000000" pitchFamily="66" charset="-127"/>
                </a:rPr>
                <a:t>com.example.mobiletoken.apk</a:t>
              </a:r>
              <a:endParaRPr lang="ko-KR" altLang="en-US" sz="1400" dirty="0">
                <a:solidFill>
                  <a:schemeClr val="accent1"/>
                </a:solidFill>
                <a:ea typeface="나눔손글씨 펜" panose="03040600000000000000" pitchFamily="66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235114" y="2793534"/>
              <a:ext cx="2594919" cy="1951913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26665" y="2627250"/>
              <a:ext cx="1258827" cy="3616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>
                  <a:solidFill>
                    <a:srgbClr val="FF0000"/>
                  </a:solidFill>
                  <a:ea typeface="나눔손글씨 펜" panose="03040600000000000000" pitchFamily="66" charset="-127"/>
                </a:rPr>
                <a:t>c</a:t>
              </a:r>
              <a:r>
                <a:rPr lang="en-US" altLang="ko-KR" sz="1400" dirty="0" err="1" smtClean="0">
                  <a:solidFill>
                    <a:srgbClr val="FF0000"/>
                  </a:solidFill>
                  <a:ea typeface="나눔손글씨 펜" panose="03040600000000000000" pitchFamily="66" charset="-127"/>
                </a:rPr>
                <a:t>lasses.dex</a:t>
              </a:r>
              <a:endParaRPr lang="ko-KR" altLang="en-US" sz="1400" dirty="0">
                <a:solidFill>
                  <a:srgbClr val="FF0000"/>
                </a:solidFill>
                <a:ea typeface="나눔손글씨 펜" panose="03040600000000000000" pitchFamily="66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235114" y="3013058"/>
              <a:ext cx="2594919" cy="3876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ea typeface="나눔손글씨 펜" panose="03040600000000000000" pitchFamily="66" charset="-127"/>
                </a:rPr>
                <a:t>I</a:t>
              </a:r>
              <a:r>
                <a:rPr lang="en-US" altLang="ko-KR" sz="1200" dirty="0" smtClean="0">
                  <a:ea typeface="나눔손글씨 펜" panose="03040600000000000000" pitchFamily="66" charset="-127"/>
                </a:rPr>
                <a:t>nitialize</a:t>
              </a:r>
              <a:endParaRPr lang="ko-KR" altLang="en-US" sz="1200" dirty="0">
                <a:ea typeface="나눔손글씨 펜" panose="03040600000000000000" pitchFamily="66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235112" y="3400689"/>
              <a:ext cx="2594919" cy="134475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ea typeface="나눔손글씨 펜" panose="03040600000000000000" pitchFamily="66" charset="-127"/>
                </a:rPr>
                <a:t>Encrypted Area</a:t>
              </a:r>
              <a:endParaRPr lang="ko-KR" altLang="en-US" sz="1400" dirty="0">
                <a:ea typeface="나눔손글씨 펜" panose="03040600000000000000" pitchFamily="66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3235114" y="4844822"/>
              <a:ext cx="2594919" cy="1169324"/>
              <a:chOff x="4742177" y="4291979"/>
              <a:chExt cx="2594919" cy="1169324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4742177" y="4453233"/>
                <a:ext cx="2594919" cy="1008070"/>
              </a:xfrm>
              <a:prstGeom prst="rect">
                <a:avLst/>
              </a:prstGeom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33726" y="4291979"/>
                <a:ext cx="1117968" cy="3978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chemeClr val="accent1"/>
                    </a:solidFill>
                    <a:ea typeface="나눔손글씨 펜" panose="03040600000000000000" pitchFamily="66" charset="-127"/>
                  </a:rPr>
                  <a:t>Libraries</a:t>
                </a:r>
                <a:endParaRPr lang="ko-KR" altLang="en-US" sz="1600" dirty="0">
                  <a:solidFill>
                    <a:schemeClr val="accent1"/>
                  </a:solidFill>
                  <a:ea typeface="나눔손글씨 펜" panose="03040600000000000000" pitchFamily="66" charset="-127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4876800" y="4635077"/>
                <a:ext cx="2306623" cy="3179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FF0000"/>
                    </a:solidFill>
                    <a:ea typeface="나눔손글씨 펜" panose="03040600000000000000" pitchFamily="66" charset="-127"/>
                  </a:rPr>
                  <a:t>libhi.so</a:t>
                </a:r>
                <a:endParaRPr lang="ko-KR" altLang="en-US" sz="1200" dirty="0">
                  <a:solidFill>
                    <a:srgbClr val="FF0000"/>
                  </a:solidFill>
                  <a:ea typeface="나눔손글씨 펜" panose="03040600000000000000" pitchFamily="66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876800" y="5010551"/>
                <a:ext cx="2306623" cy="3179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ea typeface="나눔손글씨 펜" panose="03040600000000000000" pitchFamily="66" charset="-127"/>
                  </a:rPr>
                  <a:t>…</a:t>
                </a:r>
                <a:endParaRPr lang="ko-KR" altLang="en-US" sz="1400" dirty="0">
                  <a:ea typeface="나눔손글씨 펜" panose="03040600000000000000" pitchFamily="66" charset="-127"/>
                </a:endParaRPr>
              </a:p>
            </p:txBody>
          </p:sp>
        </p:grpSp>
        <p:cxnSp>
          <p:nvCxnSpPr>
            <p:cNvPr id="15" name="꺾인 연결선 14"/>
            <p:cNvCxnSpPr>
              <a:stCxn id="9" idx="3"/>
              <a:endCxn id="12" idx="3"/>
            </p:cNvCxnSpPr>
            <p:nvPr/>
          </p:nvCxnSpPr>
          <p:spPr>
            <a:xfrm flipH="1">
              <a:off x="5676360" y="3206874"/>
              <a:ext cx="153673" cy="2140009"/>
            </a:xfrm>
            <a:prstGeom prst="bentConnector3">
              <a:avLst>
                <a:gd name="adj1" fmla="val -391176"/>
              </a:avLst>
            </a:prstGeom>
            <a:ln>
              <a:prstDash val="sysDot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10447" y="3988728"/>
              <a:ext cx="2350477" cy="6148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ko-KR" sz="1400" dirty="0">
                  <a:solidFill>
                    <a:prstClr val="black"/>
                  </a:solidFill>
                  <a:ea typeface="나눔손글씨 펜" panose="03040600000000000000" pitchFamily="66" charset="-127"/>
                </a:rPr>
                <a:t>Load library and</a:t>
              </a:r>
              <a:br>
                <a:rPr lang="en-US" altLang="ko-KR" sz="1400" dirty="0">
                  <a:solidFill>
                    <a:prstClr val="black"/>
                  </a:solidFill>
                  <a:ea typeface="나눔손글씨 펜" panose="03040600000000000000" pitchFamily="66" charset="-127"/>
                </a:rPr>
              </a:br>
              <a:r>
                <a:rPr lang="en-US" altLang="ko-KR" sz="1400" dirty="0">
                  <a:solidFill>
                    <a:prstClr val="black"/>
                  </a:solidFill>
                  <a:ea typeface="나눔손글씨 펜" panose="03040600000000000000" pitchFamily="66" charset="-127"/>
                </a:rPr>
                <a:t>call decryption routine</a:t>
              </a:r>
              <a:endParaRPr lang="ko-KR" altLang="en-US" sz="1400" dirty="0">
                <a:solidFill>
                  <a:prstClr val="black"/>
                </a:solidFill>
                <a:ea typeface="나눔손글씨 펜" panose="03040600000000000000" pitchFamily="66" charset="-127"/>
              </a:endParaRPr>
            </a:p>
          </p:txBody>
        </p:sp>
        <p:cxnSp>
          <p:nvCxnSpPr>
            <p:cNvPr id="26" name="꺾인 연결선 25"/>
            <p:cNvCxnSpPr>
              <a:stCxn id="10" idx="1"/>
              <a:endCxn id="12" idx="1"/>
            </p:cNvCxnSpPr>
            <p:nvPr/>
          </p:nvCxnSpPr>
          <p:spPr>
            <a:xfrm rot="10800000" flipH="1" flipV="1">
              <a:off x="3235111" y="4073067"/>
              <a:ext cx="134625" cy="1273815"/>
            </a:xfrm>
            <a:prstGeom prst="bentConnector3">
              <a:avLst>
                <a:gd name="adj1" fmla="val -426808"/>
              </a:avLst>
            </a:prstGeom>
            <a:ln>
              <a:prstDash val="sysDot"/>
              <a:headEnd type="triangl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01046" y="4614643"/>
              <a:ext cx="951162" cy="3616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ea typeface="나눔손글씨 펜" panose="03040600000000000000" pitchFamily="66" charset="-127"/>
                </a:rPr>
                <a:t>Decrypt</a:t>
              </a:r>
              <a:endParaRPr lang="ko-KR" altLang="en-US" sz="1400" dirty="0">
                <a:ea typeface="나눔손글씨 펜" panose="03040600000000000000" pitchFamily="66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235112" y="3409142"/>
              <a:ext cx="2594919" cy="134475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  <a:ea typeface="나눔손글씨 펜" panose="03040600000000000000" pitchFamily="66" charset="-127"/>
                </a:rPr>
                <a:t>Decrypted Area</a:t>
              </a:r>
              <a:endParaRPr lang="ko-KR" altLang="en-US" sz="1200" dirty="0">
                <a:solidFill>
                  <a:srgbClr val="FF0000"/>
                </a:solidFill>
                <a:ea typeface="나눔손글씨 펜" panose="03040600000000000000" pitchFamily="66" charset="-127"/>
              </a:endParaRPr>
            </a:p>
          </p:txBody>
        </p:sp>
        <p:sp>
          <p:nvSpPr>
            <p:cNvPr id="3" name="곱셈 기호 2"/>
            <p:cNvSpPr/>
            <p:nvPr/>
          </p:nvSpPr>
          <p:spPr>
            <a:xfrm>
              <a:off x="6147076" y="3332454"/>
              <a:ext cx="550333" cy="567267"/>
            </a:xfrm>
            <a:prstGeom prst="mathMultiply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23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Cracking Method Summary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Install and execute the application</a:t>
            </a:r>
          </a:p>
          <a:p>
            <a:r>
              <a:rPr lang="en-US" altLang="ko-KR" dirty="0" smtClean="0"/>
              <a:t>Get memory dump using IDA</a:t>
            </a:r>
          </a:p>
          <a:p>
            <a:pPr lvl="1"/>
            <a:r>
              <a:rPr lang="en-US" altLang="ko-KR" dirty="0" smtClean="0"/>
              <a:t>Custom script to gather scattered </a:t>
            </a:r>
            <a:r>
              <a:rPr lang="en-US" altLang="ko-KR" dirty="0" err="1" smtClean="0"/>
              <a:t>bytecode</a:t>
            </a:r>
            <a:endParaRPr lang="en-US" altLang="ko-KR" dirty="0" smtClean="0"/>
          </a:p>
          <a:p>
            <a:r>
              <a:rPr lang="en-US" altLang="ko-KR" dirty="0" smtClean="0"/>
              <a:t>Convert to regular DEX file</a:t>
            </a:r>
          </a:p>
          <a:p>
            <a:pPr lvl="1"/>
            <a:r>
              <a:rPr lang="en-US" altLang="ko-KR" dirty="0" smtClean="0"/>
              <a:t>Optimization applied by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VM: reference to system framework, JIT compilation, etc.</a:t>
            </a:r>
          </a:p>
          <a:p>
            <a:r>
              <a:rPr lang="en-US" altLang="ko-KR" dirty="0" smtClean="0"/>
              <a:t>Disassemble DEX to </a:t>
            </a:r>
            <a:r>
              <a:rPr lang="en-US" altLang="ko-KR" dirty="0" err="1" smtClean="0"/>
              <a:t>smali</a:t>
            </a:r>
            <a:endParaRPr lang="en-US" altLang="ko-KR" dirty="0" smtClean="0"/>
          </a:p>
          <a:p>
            <a:r>
              <a:rPr lang="en-US" altLang="ko-KR" dirty="0" smtClean="0"/>
              <a:t>Modify application and repackage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6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Lecture 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Android applications are easy to reverse engineer due to usage of </a:t>
            </a:r>
            <a:r>
              <a:rPr lang="en-US" altLang="ko-KR" dirty="0" err="1" smtClean="0"/>
              <a:t>bytecode</a:t>
            </a:r>
            <a:endParaRPr lang="en-US" altLang="ko-KR" dirty="0" smtClean="0"/>
          </a:p>
          <a:p>
            <a:r>
              <a:rPr lang="en-US" altLang="ko-KR" dirty="0" smtClean="0"/>
              <a:t>Reverse engineering starts from collecting every traces of the application</a:t>
            </a:r>
          </a:p>
          <a:p>
            <a:r>
              <a:rPr lang="en-US" altLang="ko-KR" dirty="0" smtClean="0"/>
              <a:t>Application could be protected by integrity check, obfuscation, etc.</a:t>
            </a:r>
          </a:p>
          <a:p>
            <a:pPr lvl="1"/>
            <a:r>
              <a:rPr lang="en-US" altLang="ko-KR" dirty="0" smtClean="0"/>
              <a:t>These could be easily circumvented!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0010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67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Android Application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Distributed in Google Play or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-party store as APK (Android application package) format</a:t>
            </a:r>
          </a:p>
          <a:p>
            <a:pPr lvl="1"/>
            <a:r>
              <a:rPr lang="en-US" altLang="ko-KR" dirty="0" smtClean="0"/>
              <a:t>Contains application binary and resources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Variant of JAR (Java </a:t>
            </a:r>
            <a:r>
              <a:rPr lang="en-US" altLang="ko-KR" dirty="0" err="1" smtClean="0"/>
              <a:t>ARchive</a:t>
            </a:r>
            <a:r>
              <a:rPr lang="en-US" altLang="ko-KR" dirty="0" smtClean="0"/>
              <a:t>)/ZIP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Self-signed by developer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4.bp.blogspot.com/_2xKZgKYJlJs/TJpQ5K-Lj5I/AAAAAAAAAsk/ukhNnC6cam8/s1600/android-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6" y="3993578"/>
            <a:ext cx="2571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1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Android Application(2)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APK build process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.</a:t>
            </a:r>
            <a:r>
              <a:rPr lang="en-US" altLang="ko-KR" dirty="0" err="1" smtClean="0"/>
              <a:t>dex</a:t>
            </a:r>
            <a:r>
              <a:rPr lang="en-US" altLang="ko-KR" dirty="0" smtClean="0"/>
              <a:t> file</a:t>
            </a:r>
          </a:p>
          <a:p>
            <a:pPr lvl="1"/>
            <a:r>
              <a:rPr lang="en-US" altLang="ko-KR" dirty="0" smtClean="0"/>
              <a:t>Compiled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smali</a:t>
            </a:r>
            <a:r>
              <a:rPr lang="en-US" altLang="ko-KR" dirty="0" smtClean="0"/>
              <a:t> analogous to “assembler”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102" name="Picture 6" descr="http://apiminer.org/doc/images/build-simplifi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1702217"/>
            <a:ext cx="71151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310" y="4777791"/>
            <a:ext cx="3465512" cy="123508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9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Problem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Easy distribution of repackaged app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Self signing</a:t>
            </a:r>
          </a:p>
          <a:p>
            <a:pPr lvl="1"/>
            <a:r>
              <a:rPr lang="en-US" altLang="ko-KR" dirty="0" smtClean="0"/>
              <a:t>Any key will be accepted</a:t>
            </a:r>
            <a:r>
              <a:rPr lang="en-US" altLang="ko-KR" dirty="0"/>
              <a:t> </a:t>
            </a:r>
            <a:r>
              <a:rPr lang="en-US" altLang="ko-KR" dirty="0" smtClean="0"/>
              <a:t>(in first install)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Source code exposure</a:t>
            </a:r>
          </a:p>
          <a:p>
            <a:pPr lvl="1"/>
            <a:r>
              <a:rPr lang="en-US" altLang="ko-KR" dirty="0" smtClean="0"/>
              <a:t>Decompiling DEX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 is easy</a:t>
            </a:r>
          </a:p>
          <a:p>
            <a:pPr lvl="1"/>
            <a:r>
              <a:rPr lang="en-US" altLang="ko-KR" dirty="0" smtClean="0"/>
              <a:t>Easy analysis of control flows inside app</a:t>
            </a:r>
          </a:p>
          <a:p>
            <a:pPr lvl="1"/>
            <a:r>
              <a:rPr lang="en-US" altLang="ko-KR" dirty="0" smtClean="0"/>
              <a:t>Easy manipulation of </a:t>
            </a:r>
            <a:r>
              <a:rPr lang="en-US" altLang="ko-KR" dirty="0" err="1" smtClean="0"/>
              <a:t>smali</a:t>
            </a:r>
            <a:r>
              <a:rPr lang="en-US" altLang="ko-KR" dirty="0" smtClean="0"/>
              <a:t> (disassembled 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751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ysSec 파워포인트 디자인(나눔고딕)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ysSec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SysSec 파워포인트 디자인(나눔고딕)(2)</Template>
  <TotalTime>905</TotalTime>
  <Words>2044</Words>
  <Application>Microsoft Macintosh PowerPoint</Application>
  <PresentationFormat>On-screen Show (4:3)</PresentationFormat>
  <Paragraphs>412</Paragraphs>
  <Slides>65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SysSec 파워포인트 디자인(나눔고딕)(2)</vt:lpstr>
      <vt:lpstr>Reverse Engineering Android Applications</vt:lpstr>
      <vt:lpstr>Mobile Apps under Attack</vt:lpstr>
      <vt:lpstr>Agenda</vt:lpstr>
      <vt:lpstr>Android Application Reverse Engineering</vt:lpstr>
      <vt:lpstr>Android?</vt:lpstr>
      <vt:lpstr>Android Components</vt:lpstr>
      <vt:lpstr>Android Application</vt:lpstr>
      <vt:lpstr>Android Application(2)</vt:lpstr>
      <vt:lpstr>Main Problem</vt:lpstr>
      <vt:lpstr>Android Application Repackaging</vt:lpstr>
      <vt:lpstr>Example: Bypassing Integrity Check</vt:lpstr>
      <vt:lpstr>Related Tools</vt:lpstr>
      <vt:lpstr>dex2jar</vt:lpstr>
      <vt:lpstr>jad / jd-gui</vt:lpstr>
      <vt:lpstr>Problems of jad/ jd-gui</vt:lpstr>
      <vt:lpstr>apktool</vt:lpstr>
      <vt:lpstr>Sample smali Code</vt:lpstr>
      <vt:lpstr>smali Code Syntax</vt:lpstr>
      <vt:lpstr>smali Code Syntax</vt:lpstr>
      <vt:lpstr>Recompile Application</vt:lpstr>
      <vt:lpstr>Sign APK File with SignAPK</vt:lpstr>
      <vt:lpstr>Repackaging Example</vt:lpstr>
      <vt:lpstr>Finding Strings</vt:lpstr>
      <vt:lpstr>Found Target String</vt:lpstr>
      <vt:lpstr>What to See and What to Get</vt:lpstr>
      <vt:lpstr>What to See on Apps</vt:lpstr>
      <vt:lpstr>Code Analysis</vt:lpstr>
      <vt:lpstr>Packet Capture</vt:lpstr>
      <vt:lpstr>SSL Man-in-the-Middle</vt:lpstr>
      <vt:lpstr>Requirements</vt:lpstr>
      <vt:lpstr>SSLStrip: ARP Spoofing</vt:lpstr>
      <vt:lpstr>SSLStrip: ARP Spoofing</vt:lpstr>
      <vt:lpstr>SSLStrip: ARP Spoofing</vt:lpstr>
      <vt:lpstr>How SSLStrip Works</vt:lpstr>
      <vt:lpstr>Paros</vt:lpstr>
      <vt:lpstr>How Paros Works</vt:lpstr>
      <vt:lpstr>Paros Setup</vt:lpstr>
      <vt:lpstr>Paros Application</vt:lpstr>
      <vt:lpstr>Use Paros as Global Proxy</vt:lpstr>
      <vt:lpstr>Fun: Upside-Down-Ternet</vt:lpstr>
      <vt:lpstr>Will This Work?</vt:lpstr>
      <vt:lpstr>Logcat on Device</vt:lpstr>
      <vt:lpstr>Private Information on Debug Log</vt:lpstr>
      <vt:lpstr>Injecting Debug Code</vt:lpstr>
      <vt:lpstr>Native Code Debugging</vt:lpstr>
      <vt:lpstr>Developer’s Countermeasures</vt:lpstr>
      <vt:lpstr>What Obfuscator Does</vt:lpstr>
      <vt:lpstr>What Obfuscator Does</vt:lpstr>
      <vt:lpstr>Android Obfuscator: Proguard</vt:lpstr>
      <vt:lpstr>Android Obfuscator: DexGuard</vt:lpstr>
      <vt:lpstr>Real World Examples</vt:lpstr>
      <vt:lpstr>Android App Vulnerability Examples</vt:lpstr>
      <vt:lpstr>Naver Line</vt:lpstr>
      <vt:lpstr>Line Update Vulnerabilities</vt:lpstr>
      <vt:lpstr>Xiaomi Mitalk</vt:lpstr>
      <vt:lpstr>Xiaomi Mitalk SQL Injection</vt:lpstr>
      <vt:lpstr>USIM-based Mobile PKI</vt:lpstr>
      <vt:lpstr>What?!</vt:lpstr>
      <vt:lpstr>Key Inside Crypt</vt:lpstr>
      <vt:lpstr>Opening the Real Crypt</vt:lpstr>
      <vt:lpstr>Decryption Overview</vt:lpstr>
      <vt:lpstr>How to Crack?</vt:lpstr>
      <vt:lpstr>Cracking Method Summary</vt:lpstr>
      <vt:lpstr>Lecture 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psj</dc:creator>
  <cp:lastModifiedBy>admin</cp:lastModifiedBy>
  <cp:revision>25</cp:revision>
  <dcterms:created xsi:type="dcterms:W3CDTF">2014-10-06T04:34:54Z</dcterms:created>
  <dcterms:modified xsi:type="dcterms:W3CDTF">2014-10-08T04:54:27Z</dcterms:modified>
</cp:coreProperties>
</file>