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1" r:id="rId3"/>
    <p:sldId id="280" r:id="rId4"/>
    <p:sldId id="28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85" r:id="rId34"/>
    <p:sldId id="278" r:id="rId35"/>
    <p:sldId id="279" r:id="rId36"/>
  </p:sldIdLst>
  <p:sldSz cx="5765800" cy="3600450"/>
  <p:notesSz cx="5765800" cy="36004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30" autoAdjust="0"/>
  </p:normalViewPr>
  <p:slideViewPr>
    <p:cSldViewPr>
      <p:cViewPr varScale="1">
        <p:scale>
          <a:sx n="199" d="100"/>
          <a:sy n="199" d="100"/>
        </p:scale>
        <p:origin x="633" y="9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80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80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5BB9-6106-4A12-9345-35C3FE9884C8}" type="datetimeFigureOut">
              <a:rPr lang="ko-KR" altLang="en-US" smtClean="0"/>
              <a:t>2019-11-07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909763" y="450850"/>
            <a:ext cx="1946275" cy="121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576263" y="1731963"/>
            <a:ext cx="4613275" cy="1419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3419475"/>
            <a:ext cx="2498725" cy="180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265488" y="3419475"/>
            <a:ext cx="2498725" cy="180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1D82E-9D02-4596-B170-FDF729CB0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7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Basic Rate / Extended Data Rate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1D82E-9D02-4596-B170-FDF729CB062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76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Elliptic Curve Diffie Hellman</a:t>
            </a:r>
          </a:p>
          <a:p>
            <a:endParaRPr lang="en-US" altLang="ko-KR" dirty="0"/>
          </a:p>
          <a:p>
            <a:r>
              <a:rPr lang="en-US" altLang="ko-KR" dirty="0"/>
              <a:t>Challenge-response authentication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1D82E-9D02-4596-B170-FDF729CB062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important capabilities of </a:t>
            </a:r>
            <a:r>
              <a:rPr lang="en-US" altLang="ko-K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InternalBlue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are: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modifying arbitrary memory regions including Read Only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(ROM),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run arbitrary code in the context of the running firmware,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send arbitrary HCI commands to the chip,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establish connections to non-visible devices, and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enable monitor mode and injection for the Link Manager</a:t>
            </a:r>
          </a:p>
          <a:p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Protocol (LMP).</a:t>
            </a:r>
          </a:p>
          <a:p>
            <a:pPr algn="l"/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perform</a:t>
            </a: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security demos and contributions with </a:t>
            </a:r>
            <a:r>
              <a:rPr lang="en-US" altLang="ko-K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InternalBlue</a:t>
            </a:r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test for user interaction behavior of pairing devices without</a:t>
            </a: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and output capabilities [29],</a:t>
            </a: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test for a known ECDH pairing vulnerability [13],</a:t>
            </a: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Media Access Control (MAC) address filter within LMP to</a:t>
            </a: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 security,</a:t>
            </a: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emulation framework to fuzz malicious payloads and trace</a:t>
            </a: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call graph, and</a:t>
            </a: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discovery of a severe security vulnerability (CVE-2018-19860)</a:t>
            </a: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allows to crash various Broadcom Bluetooth </a:t>
            </a:r>
            <a:r>
              <a:rPr lang="en-US" altLang="ko-K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firmwares</a:t>
            </a:r>
            <a:endParaRPr lang="en-US" altLang="ko-K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altLang="ko-K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execute a subset of functions within them.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1D82E-9D02-4596-B170-FDF729CB0629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33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116139"/>
            <a:ext cx="4900930" cy="756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2016252"/>
            <a:ext cx="4036060" cy="90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828103"/>
            <a:ext cx="2508123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828103"/>
            <a:ext cx="2508123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955" y="32852"/>
            <a:ext cx="5515889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8060" y="1139153"/>
            <a:ext cx="3604260" cy="1564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296" y="3462062"/>
            <a:ext cx="594995" cy="11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23063" y="3462062"/>
            <a:ext cx="3437254" cy="119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348418"/>
            <a:ext cx="1326134" cy="1800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slide" Target="slide10.xml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image" Target="../media/image102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21" Type="http://schemas.openxmlformats.org/officeDocument/2006/relationships/image" Target="../media/image101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23" Type="http://schemas.openxmlformats.org/officeDocument/2006/relationships/slide" Target="slide10.xml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2.png"/><Relationship Id="rId3" Type="http://schemas.openxmlformats.org/officeDocument/2006/relationships/image" Target="../media/image7.png"/><Relationship Id="rId7" Type="http://schemas.openxmlformats.org/officeDocument/2006/relationships/image" Target="../media/image107.png"/><Relationship Id="rId12" Type="http://schemas.openxmlformats.org/officeDocument/2006/relationships/image" Target="../media/image111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5" Type="http://schemas.openxmlformats.org/officeDocument/2006/relationships/image" Target="../media/image114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Relationship Id="rId14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4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12" Type="http://schemas.openxmlformats.org/officeDocument/2006/relationships/image" Target="../media/image122.png"/><Relationship Id="rId17" Type="http://schemas.openxmlformats.org/officeDocument/2006/relationships/image" Target="../media/image114.png"/><Relationship Id="rId2" Type="http://schemas.openxmlformats.org/officeDocument/2006/relationships/image" Target="../media/image115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7.png"/><Relationship Id="rId15" Type="http://schemas.openxmlformats.org/officeDocument/2006/relationships/image" Target="../media/image111.png"/><Relationship Id="rId10" Type="http://schemas.openxmlformats.org/officeDocument/2006/relationships/image" Target="../media/image120.png"/><Relationship Id="rId19" Type="http://schemas.openxmlformats.org/officeDocument/2006/relationships/image" Target="../media/image125.png"/><Relationship Id="rId4" Type="http://schemas.openxmlformats.org/officeDocument/2006/relationships/image" Target="../media/image116.png"/><Relationship Id="rId9" Type="http://schemas.openxmlformats.org/officeDocument/2006/relationships/image" Target="../media/image119.png"/><Relationship Id="rId1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12.png"/><Relationship Id="rId3" Type="http://schemas.openxmlformats.org/officeDocument/2006/relationships/image" Target="../media/image10.png"/><Relationship Id="rId21" Type="http://schemas.openxmlformats.org/officeDocument/2006/relationships/image" Target="../media/image137.png"/><Relationship Id="rId7" Type="http://schemas.openxmlformats.org/officeDocument/2006/relationships/image" Target="../media/image6.png"/><Relationship Id="rId12" Type="http://schemas.openxmlformats.org/officeDocument/2006/relationships/image" Target="../media/image133.png"/><Relationship Id="rId17" Type="http://schemas.openxmlformats.org/officeDocument/2006/relationships/image" Target="../media/image111.png"/><Relationship Id="rId2" Type="http://schemas.openxmlformats.org/officeDocument/2006/relationships/image" Target="../media/image126.png"/><Relationship Id="rId16" Type="http://schemas.openxmlformats.org/officeDocument/2006/relationships/slide" Target="slide10.xml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2.png"/><Relationship Id="rId5" Type="http://schemas.openxmlformats.org/officeDocument/2006/relationships/image" Target="../media/image7.png"/><Relationship Id="rId15" Type="http://schemas.openxmlformats.org/officeDocument/2006/relationships/image" Target="../media/image136.png"/><Relationship Id="rId10" Type="http://schemas.openxmlformats.org/officeDocument/2006/relationships/image" Target="../media/image131.png"/><Relationship Id="rId19" Type="http://schemas.openxmlformats.org/officeDocument/2006/relationships/image" Target="../media/image114.png"/><Relationship Id="rId4" Type="http://schemas.openxmlformats.org/officeDocument/2006/relationships/image" Target="../media/image127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44.png"/><Relationship Id="rId18" Type="http://schemas.openxmlformats.org/officeDocument/2006/relationships/image" Target="../media/image111.png"/><Relationship Id="rId3" Type="http://schemas.openxmlformats.org/officeDocument/2006/relationships/image" Target="../media/image10.png"/><Relationship Id="rId21" Type="http://schemas.openxmlformats.org/officeDocument/2006/relationships/image" Target="../media/image125.png"/><Relationship Id="rId7" Type="http://schemas.openxmlformats.org/officeDocument/2006/relationships/image" Target="../media/image6.png"/><Relationship Id="rId12" Type="http://schemas.openxmlformats.org/officeDocument/2006/relationships/image" Target="../media/image143.png"/><Relationship Id="rId17" Type="http://schemas.openxmlformats.org/officeDocument/2006/relationships/slide" Target="slide10.xml"/><Relationship Id="rId2" Type="http://schemas.openxmlformats.org/officeDocument/2006/relationships/image" Target="../media/image139.png"/><Relationship Id="rId16" Type="http://schemas.openxmlformats.org/officeDocument/2006/relationships/image" Target="../media/image147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2.png"/><Relationship Id="rId24" Type="http://schemas.openxmlformats.org/officeDocument/2006/relationships/image" Target="../media/image149.png"/><Relationship Id="rId5" Type="http://schemas.openxmlformats.org/officeDocument/2006/relationships/image" Target="../media/image7.png"/><Relationship Id="rId15" Type="http://schemas.openxmlformats.org/officeDocument/2006/relationships/image" Target="../media/image146.png"/><Relationship Id="rId23" Type="http://schemas.openxmlformats.org/officeDocument/2006/relationships/image" Target="../media/image138.png"/><Relationship Id="rId10" Type="http://schemas.openxmlformats.org/officeDocument/2006/relationships/image" Target="../media/image120.png"/><Relationship Id="rId19" Type="http://schemas.openxmlformats.org/officeDocument/2006/relationships/image" Target="../media/image112.png"/><Relationship Id="rId4" Type="http://schemas.openxmlformats.org/officeDocument/2006/relationships/image" Target="../media/image140.png"/><Relationship Id="rId9" Type="http://schemas.openxmlformats.org/officeDocument/2006/relationships/image" Target="../media/image119.png"/><Relationship Id="rId14" Type="http://schemas.openxmlformats.org/officeDocument/2006/relationships/image" Target="../media/image145.png"/><Relationship Id="rId22" Type="http://schemas.openxmlformats.org/officeDocument/2006/relationships/image" Target="../media/image1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0.png"/><Relationship Id="rId18" Type="http://schemas.openxmlformats.org/officeDocument/2006/relationships/image" Target="../media/image146.png"/><Relationship Id="rId26" Type="http://schemas.openxmlformats.org/officeDocument/2006/relationships/image" Target="../media/image149.png"/><Relationship Id="rId3" Type="http://schemas.openxmlformats.org/officeDocument/2006/relationships/image" Target="../media/image153.png"/><Relationship Id="rId21" Type="http://schemas.openxmlformats.org/officeDocument/2006/relationships/image" Target="../media/image112.png"/><Relationship Id="rId7" Type="http://schemas.openxmlformats.org/officeDocument/2006/relationships/image" Target="../media/image140.png"/><Relationship Id="rId12" Type="http://schemas.openxmlformats.org/officeDocument/2006/relationships/image" Target="../media/image119.png"/><Relationship Id="rId17" Type="http://schemas.openxmlformats.org/officeDocument/2006/relationships/image" Target="../media/image145.png"/><Relationship Id="rId25" Type="http://schemas.openxmlformats.org/officeDocument/2006/relationships/image" Target="../media/image138.png"/><Relationship Id="rId2" Type="http://schemas.openxmlformats.org/officeDocument/2006/relationships/slide" Target="slide19.xml"/><Relationship Id="rId16" Type="http://schemas.openxmlformats.org/officeDocument/2006/relationships/image" Target="../media/image144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18.png"/><Relationship Id="rId24" Type="http://schemas.openxmlformats.org/officeDocument/2006/relationships/image" Target="../media/image148.png"/><Relationship Id="rId5" Type="http://schemas.openxmlformats.org/officeDocument/2006/relationships/image" Target="../media/image139.png"/><Relationship Id="rId15" Type="http://schemas.openxmlformats.org/officeDocument/2006/relationships/image" Target="../media/image143.png"/><Relationship Id="rId23" Type="http://schemas.openxmlformats.org/officeDocument/2006/relationships/image" Target="../media/image125.png"/><Relationship Id="rId10" Type="http://schemas.openxmlformats.org/officeDocument/2006/relationships/image" Target="../media/image6.png"/><Relationship Id="rId19" Type="http://schemas.openxmlformats.org/officeDocument/2006/relationships/image" Target="../media/image147.png"/><Relationship Id="rId4" Type="http://schemas.openxmlformats.org/officeDocument/2006/relationships/image" Target="../media/image154.png"/><Relationship Id="rId9" Type="http://schemas.openxmlformats.org/officeDocument/2006/relationships/image" Target="../media/image141.png"/><Relationship Id="rId14" Type="http://schemas.openxmlformats.org/officeDocument/2006/relationships/image" Target="../media/image142.png"/><Relationship Id="rId22" Type="http://schemas.openxmlformats.org/officeDocument/2006/relationships/image" Target="../media/image114.png"/><Relationship Id="rId27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6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hyperlink" Target="https://www.bluetooth.org/DocMan/handlers/DownloadDoc.ashx?doc_id=42104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hyperlink" Target="https://knobattack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battack.com/" TargetMode="Externa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7.png"/><Relationship Id="rId17" Type="http://schemas.openxmlformats.org/officeDocument/2006/relationships/slide" Target="slide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20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41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2.png"/><Relationship Id="rId3" Type="http://schemas.openxmlformats.org/officeDocument/2006/relationships/image" Target="../media/image43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49.png"/><Relationship Id="rId24" Type="http://schemas.openxmlformats.org/officeDocument/2006/relationships/image" Target="../media/image19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7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1.png"/><Relationship Id="rId3" Type="http://schemas.openxmlformats.org/officeDocument/2006/relationships/image" Target="../media/image63.png"/><Relationship Id="rId21" Type="http://schemas.openxmlformats.org/officeDocument/2006/relationships/image" Target="../media/image78.pn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0.png"/><Relationship Id="rId2" Type="http://schemas.openxmlformats.org/officeDocument/2006/relationships/image" Target="../media/image4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68.png"/><Relationship Id="rId24" Type="http://schemas.openxmlformats.org/officeDocument/2006/relationships/image" Target="../media/image20.png"/><Relationship Id="rId5" Type="http://schemas.openxmlformats.org/officeDocument/2006/relationships/image" Target="../media/image64.png"/><Relationship Id="rId15" Type="http://schemas.openxmlformats.org/officeDocument/2006/relationships/image" Target="../media/image72.png"/><Relationship Id="rId23" Type="http://schemas.openxmlformats.org/officeDocument/2006/relationships/image" Target="../media/image19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10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55" y="475393"/>
            <a:ext cx="5510530" cy="75334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spc="-10" dirty="0">
                <a:latin typeface="Helvetica" panose="020B0604020202030204" pitchFamily="34" charset="0"/>
                <a:cs typeface="Arial"/>
              </a:rPr>
              <a:t>USENIX 2019 @ 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Santa </a:t>
            </a:r>
            <a:r>
              <a:rPr sz="1100" spc="-10" dirty="0">
                <a:latin typeface="Helvetica" panose="020B0604020202030204" pitchFamily="34" charset="0"/>
                <a:cs typeface="Arial"/>
              </a:rPr>
              <a:t>Clara,</a:t>
            </a:r>
            <a:r>
              <a:rPr sz="1100" spc="5" dirty="0">
                <a:latin typeface="Helvetica" panose="020B0604020202030204" pitchFamily="34" charset="0"/>
                <a:cs typeface="Arial"/>
              </a:rPr>
              <a:t> </a:t>
            </a:r>
            <a:r>
              <a:rPr sz="1100" spc="-10" dirty="0">
                <a:latin typeface="Helvetica" panose="020B0604020202030204" pitchFamily="34" charset="0"/>
                <a:cs typeface="Arial"/>
              </a:rPr>
              <a:t>US</a:t>
            </a:r>
            <a:endParaRPr sz="1100" dirty="0">
              <a:latin typeface="Helvetica" panose="020B0604020202030204" pitchFamily="34" charset="0"/>
              <a:cs typeface="Arial"/>
            </a:endParaRPr>
          </a:p>
          <a:p>
            <a:pPr marL="12700" marR="5080">
              <a:lnSpc>
                <a:spcPct val="107400"/>
              </a:lnSpc>
              <a:spcBef>
                <a:spcPts val="120"/>
              </a:spcBef>
              <a:tabLst>
                <a:tab pos="5497195" algn="l"/>
              </a:tabLst>
            </a:pPr>
            <a:r>
              <a:rPr sz="1700" b="1" spc="10" dirty="0">
                <a:latin typeface="Helvetica" panose="020B0604020202030204" pitchFamily="34" charset="0"/>
                <a:cs typeface="Arial"/>
              </a:rPr>
              <a:t>The </a:t>
            </a:r>
            <a:r>
              <a:rPr sz="1700" b="1" spc="15" dirty="0">
                <a:latin typeface="Helvetica" panose="020B0604020202030204" pitchFamily="34" charset="0"/>
                <a:cs typeface="Arial"/>
              </a:rPr>
              <a:t>KNOB </a:t>
            </a:r>
            <a:r>
              <a:rPr sz="1700" b="1" spc="5" dirty="0">
                <a:latin typeface="Helvetica" panose="020B0604020202030204" pitchFamily="34" charset="0"/>
                <a:cs typeface="Arial"/>
              </a:rPr>
              <a:t>is Broken: </a:t>
            </a:r>
            <a:r>
              <a:rPr sz="1700" b="1" spc="10" dirty="0">
                <a:latin typeface="Helvetica" panose="020B0604020202030204" pitchFamily="34" charset="0"/>
                <a:cs typeface="Arial"/>
              </a:rPr>
              <a:t>Exploiting </a:t>
            </a:r>
            <a:r>
              <a:rPr sz="1700" b="1" dirty="0">
                <a:latin typeface="Helvetica" panose="020B0604020202030204" pitchFamily="34" charset="0"/>
                <a:cs typeface="Arial"/>
              </a:rPr>
              <a:t>Low Entropy </a:t>
            </a:r>
            <a:r>
              <a:rPr sz="1700" b="1" spc="5" dirty="0">
                <a:latin typeface="Helvetica" panose="020B0604020202030204" pitchFamily="34" charset="0"/>
                <a:cs typeface="Arial"/>
              </a:rPr>
              <a:t>in </a:t>
            </a:r>
            <a:r>
              <a:rPr sz="1700" b="1" spc="10" dirty="0">
                <a:latin typeface="Helvetica" panose="020B0604020202030204" pitchFamily="34" charset="0"/>
                <a:cs typeface="Arial"/>
              </a:rPr>
              <a:t>the  </a:t>
            </a:r>
            <a:r>
              <a:rPr sz="1700" b="1" u="sng" spc="10" dirty="0">
                <a:uFill>
                  <a:solidFill>
                    <a:srgbClr val="000000"/>
                  </a:solidFill>
                </a:uFill>
                <a:latin typeface="Helvetica" panose="020B0604020202030204" pitchFamily="34" charset="0"/>
                <a:cs typeface="Arial"/>
              </a:rPr>
              <a:t>Encryption </a:t>
            </a:r>
            <a:r>
              <a:rPr sz="1700" b="1" u="sng" spc="-10" dirty="0">
                <a:uFill>
                  <a:solidFill>
                    <a:srgbClr val="000000"/>
                  </a:solidFill>
                </a:uFill>
                <a:latin typeface="Helvetica" panose="020B0604020202030204" pitchFamily="34" charset="0"/>
                <a:cs typeface="Arial"/>
              </a:rPr>
              <a:t>Key </a:t>
            </a:r>
            <a:r>
              <a:rPr sz="1700" b="1" u="sng" spc="10" dirty="0">
                <a:uFill>
                  <a:solidFill>
                    <a:srgbClr val="000000"/>
                  </a:solidFill>
                </a:uFill>
                <a:latin typeface="Helvetica" panose="020B0604020202030204" pitchFamily="34" charset="0"/>
                <a:cs typeface="Arial"/>
              </a:rPr>
              <a:t>Negotiation Of Bluetooth</a:t>
            </a:r>
            <a:r>
              <a:rPr sz="1700" b="1" u="sng" spc="-15" dirty="0">
                <a:uFill>
                  <a:solidFill>
                    <a:srgbClr val="000000"/>
                  </a:solidFill>
                </a:uFill>
                <a:latin typeface="Helvetica" panose="020B0604020202030204" pitchFamily="34" charset="0"/>
                <a:cs typeface="Arial"/>
              </a:rPr>
              <a:t> </a:t>
            </a:r>
            <a:r>
              <a:rPr sz="1700" b="1" u="sng" spc="10" dirty="0">
                <a:uFill>
                  <a:solidFill>
                    <a:srgbClr val="000000"/>
                  </a:solidFill>
                </a:uFill>
                <a:latin typeface="Helvetica" panose="020B0604020202030204" pitchFamily="34" charset="0"/>
                <a:cs typeface="Arial"/>
              </a:rPr>
              <a:t>BR/EDR	</a:t>
            </a:r>
            <a:endParaRPr sz="1700" dirty="0">
              <a:latin typeface="Helvetica" panose="020B060402020203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54" y="1602179"/>
            <a:ext cx="4015245" cy="996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1100" u="sng" spc="-5" dirty="0">
                <a:uFill>
                  <a:solidFill>
                    <a:srgbClr val="000000"/>
                  </a:solidFill>
                </a:uFill>
                <a:latin typeface="Helvetica" panose="020B0604020202030204" pitchFamily="34" charset="0"/>
                <a:cs typeface="Arial"/>
              </a:rPr>
              <a:t>Daniele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Helvetica" panose="020B0604020202030204" pitchFamily="34" charset="0"/>
                <a:cs typeface="Arial"/>
              </a:rPr>
              <a:t>Antonioli</a:t>
            </a:r>
            <a:r>
              <a:rPr sz="1200" baseline="27777" dirty="0">
                <a:latin typeface="Helvetica" panose="020B0604020202030204" pitchFamily="34" charset="0"/>
                <a:cs typeface="Arial"/>
              </a:rPr>
              <a:t>1</a:t>
            </a:r>
            <a:r>
              <a:rPr sz="1100" dirty="0">
                <a:latin typeface="Helvetica" panose="020B0604020202030204" pitchFamily="34" charset="0"/>
                <a:cs typeface="Arial"/>
              </a:rPr>
              <a:t>, 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Nils Ole Tippenhauer</a:t>
            </a:r>
            <a:r>
              <a:rPr sz="1200" spc="-7" baseline="27777" dirty="0">
                <a:latin typeface="Helvetica" panose="020B0604020202030204" pitchFamily="34" charset="0"/>
                <a:cs typeface="Arial"/>
              </a:rPr>
              <a:t>2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, Kasper</a:t>
            </a:r>
            <a:r>
              <a:rPr sz="1100" spc="-25" dirty="0">
                <a:latin typeface="Helvetica" panose="020B0604020202030204" pitchFamily="34" charset="0"/>
                <a:cs typeface="Arial"/>
              </a:rPr>
              <a:t> </a:t>
            </a:r>
            <a:r>
              <a:rPr sz="1100" spc="-10" dirty="0">
                <a:latin typeface="Helvetica" panose="020B0604020202030204" pitchFamily="34" charset="0"/>
                <a:cs typeface="Arial"/>
              </a:rPr>
              <a:t>Rasmussen</a:t>
            </a:r>
            <a:r>
              <a:rPr sz="1200" spc="-15" baseline="27777" dirty="0">
                <a:latin typeface="Helvetica" panose="020B0604020202030204" pitchFamily="34" charset="0"/>
                <a:cs typeface="Arial"/>
              </a:rPr>
              <a:t>3</a:t>
            </a:r>
            <a:endParaRPr sz="1200" baseline="27777" dirty="0">
              <a:latin typeface="Helvetica" panose="020B0604020202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Helvetica" panose="020B0604020202030204" pitchFamily="34" charset="0"/>
              <a:cs typeface="Times New Roman"/>
            </a:endParaRPr>
          </a:p>
          <a:p>
            <a:pPr marL="50800" marR="450215">
              <a:lnSpc>
                <a:spcPct val="102600"/>
              </a:lnSpc>
            </a:pPr>
            <a:r>
              <a:rPr sz="1200" baseline="27777" dirty="0">
                <a:latin typeface="Helvetica" panose="020B0604020202030204" pitchFamily="34" charset="0"/>
                <a:cs typeface="Arial"/>
              </a:rPr>
              <a:t>1</a:t>
            </a:r>
            <a:r>
              <a:rPr sz="1100" dirty="0">
                <a:latin typeface="Helvetica" panose="020B0604020202030204" pitchFamily="34" charset="0"/>
                <a:cs typeface="Arial"/>
              </a:rPr>
              <a:t>Singapore </a:t>
            </a:r>
            <a:r>
              <a:rPr sz="1100" spc="-10" dirty="0">
                <a:latin typeface="Helvetica" panose="020B0604020202030204" pitchFamily="34" charset="0"/>
                <a:cs typeface="Arial"/>
              </a:rPr>
              <a:t>University 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of </a:t>
            </a:r>
            <a:r>
              <a:rPr sz="1100" spc="-20" dirty="0">
                <a:latin typeface="Helvetica" panose="020B0604020202030204" pitchFamily="34" charset="0"/>
                <a:cs typeface="Arial"/>
              </a:rPr>
              <a:t>Technology </a:t>
            </a:r>
            <a:r>
              <a:rPr sz="1100" spc="-10" dirty="0">
                <a:latin typeface="Helvetica" panose="020B0604020202030204" pitchFamily="34" charset="0"/>
                <a:cs typeface="Arial"/>
              </a:rPr>
              <a:t>and 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Design </a:t>
            </a:r>
            <a:r>
              <a:rPr sz="1100" spc="-10" dirty="0">
                <a:latin typeface="Helvetica" panose="020B0604020202030204" pitchFamily="34" charset="0"/>
                <a:cs typeface="Arial"/>
              </a:rPr>
              <a:t>(SUTD)  </a:t>
            </a:r>
            <a:r>
              <a:rPr sz="1200" spc="-30" baseline="27777" dirty="0">
                <a:latin typeface="Helvetica" panose="020B0604020202030204" pitchFamily="34" charset="0"/>
                <a:cs typeface="Arial"/>
              </a:rPr>
              <a:t>2</a:t>
            </a:r>
            <a:r>
              <a:rPr sz="1100" spc="-20" dirty="0">
                <a:latin typeface="Helvetica" panose="020B0604020202030204" pitchFamily="34" charset="0"/>
                <a:cs typeface="Arial"/>
              </a:rPr>
              <a:t>CISPA 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Helmholtz Center </a:t>
            </a:r>
            <a:r>
              <a:rPr sz="1100" spc="-20" dirty="0">
                <a:latin typeface="Helvetica" panose="020B0604020202030204" pitchFamily="34" charset="0"/>
                <a:cs typeface="Arial"/>
              </a:rPr>
              <a:t>for </a:t>
            </a:r>
            <a:r>
              <a:rPr sz="1100" spc="-10" dirty="0">
                <a:latin typeface="Helvetica" panose="020B0604020202030204" pitchFamily="34" charset="0"/>
                <a:cs typeface="Arial"/>
              </a:rPr>
              <a:t>Information 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Security  </a:t>
            </a:r>
            <a:br>
              <a:rPr lang="en-US" altLang="ko-KR" sz="1100" spc="-5" dirty="0">
                <a:latin typeface="Helvetica" panose="020B0604020202030204" pitchFamily="34" charset="0"/>
                <a:cs typeface="Arial"/>
              </a:rPr>
            </a:br>
            <a:r>
              <a:rPr sz="1200" spc="-7" baseline="27777" dirty="0">
                <a:latin typeface="Helvetica" panose="020B0604020202030204" pitchFamily="34" charset="0"/>
                <a:cs typeface="Arial"/>
              </a:rPr>
              <a:t>3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University of</a:t>
            </a:r>
            <a:r>
              <a:rPr sz="1100" spc="-10" dirty="0">
                <a:latin typeface="Helvetica" panose="020B0604020202030204" pitchFamily="34" charset="0"/>
                <a:cs typeface="Arial"/>
              </a:rPr>
              <a:t> </a:t>
            </a:r>
            <a:r>
              <a:rPr sz="1100" spc="-15" dirty="0">
                <a:latin typeface="Helvetica" panose="020B0604020202030204" pitchFamily="34" charset="0"/>
                <a:cs typeface="Arial"/>
              </a:rPr>
              <a:t>Oxford</a:t>
            </a:r>
            <a:endParaRPr sz="1100" dirty="0">
              <a:latin typeface="Helvetica" panose="020B0604020202030204" pitchFamily="34" charset="0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296" y="3458494"/>
            <a:ext cx="59499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Daniele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Antonioli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063" y="3458494"/>
            <a:ext cx="3437254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The KNOB is Broken: Exploiting Low Entropy in the </a:t>
            </a:r>
            <a:r>
              <a:rPr sz="600" dirty="0">
                <a:latin typeface="Arial"/>
                <a:cs typeface="Arial"/>
              </a:rPr>
              <a:t>Encryption </a:t>
            </a:r>
            <a:r>
              <a:rPr sz="600" spc="-15" dirty="0">
                <a:latin typeface="Arial"/>
                <a:cs typeface="Arial"/>
              </a:rPr>
              <a:t>Key </a:t>
            </a:r>
            <a:r>
              <a:rPr sz="600" spc="-5" dirty="0">
                <a:latin typeface="Arial"/>
                <a:cs typeface="Arial"/>
              </a:rPr>
              <a:t>Negotiation Of Bluetooth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BR/EDR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3089" y="3458494"/>
            <a:ext cx="6794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51AD7-285D-48E8-81ED-4F7B0B8448FC}"/>
              </a:ext>
            </a:extLst>
          </p:cNvPr>
          <p:cNvSpPr txBox="1"/>
          <p:nvPr/>
        </p:nvSpPr>
        <p:spPr>
          <a:xfrm>
            <a:off x="520700" y="2756488"/>
            <a:ext cx="5112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rgbClr val="0070C0"/>
                </a:solidFill>
                <a:latin typeface="Helvetica" panose="020B0604020202030204" pitchFamily="34" charset="0"/>
              </a:rPr>
              <a:t>Presenter: Jaemin Shin</a:t>
            </a:r>
          </a:p>
          <a:p>
            <a:pPr algn="r"/>
            <a:r>
              <a:rPr lang="en-US" altLang="ko-KR" sz="1100" dirty="0">
                <a:latin typeface="Helvetica" panose="020B0604020202030204" pitchFamily="34" charset="0"/>
              </a:rPr>
              <a:t>Slides mostly borrowed from Daniele </a:t>
            </a:r>
            <a:r>
              <a:rPr lang="en-US" altLang="ko-KR" sz="1100" dirty="0" err="1">
                <a:latin typeface="Helvetica" panose="020B0604020202030204" pitchFamily="34" charset="0"/>
              </a:rPr>
              <a:t>Antonioli</a:t>
            </a:r>
            <a:endParaRPr lang="ko-KR" altLang="en-US" sz="1100" dirty="0">
              <a:latin typeface="Helvetica" panose="020B060402020203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42735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Encryption </a:t>
            </a:r>
            <a:r>
              <a:rPr dirty="0"/>
              <a:t>Key </a:t>
            </a:r>
            <a:r>
              <a:rPr spc="15" dirty="0"/>
              <a:t>Negotiation Of Bluetooth</a:t>
            </a:r>
            <a:r>
              <a:rPr spc="-5" dirty="0"/>
              <a:t> </a:t>
            </a:r>
            <a:r>
              <a:rPr spc="20" dirty="0"/>
              <a:t>(KNOB)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611" y="514513"/>
            <a:ext cx="420370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0"/>
              </a:spcBef>
              <a:buSzPct val="127272"/>
              <a:tabLst>
                <a:tab pos="171450" algn="l"/>
              </a:tabLst>
            </a:pPr>
            <a:r>
              <a:rPr lang="en-US" altLang="ko-KR" sz="1650" spc="-22" baseline="5050" dirty="0">
                <a:latin typeface="Arial"/>
                <a:cs typeface="Arial"/>
              </a:rPr>
              <a:t>- </a:t>
            </a:r>
            <a:r>
              <a:rPr sz="1650" spc="-22" baseline="5050" dirty="0">
                <a:latin typeface="Arial"/>
                <a:cs typeface="Arial"/>
              </a:rPr>
              <a:t>Paired </a:t>
            </a:r>
            <a:r>
              <a:rPr sz="1650" spc="-15" baseline="5050" dirty="0">
                <a:latin typeface="Arial"/>
                <a:cs typeface="Arial"/>
              </a:rPr>
              <a:t>devices </a:t>
            </a:r>
            <a:r>
              <a:rPr sz="1650" spc="-7" baseline="5050" dirty="0">
                <a:latin typeface="Arial"/>
                <a:cs typeface="Arial"/>
              </a:rPr>
              <a:t>negotiate </a:t>
            </a:r>
            <a:r>
              <a:rPr sz="1650" spc="-15" baseline="5050" dirty="0">
                <a:latin typeface="Arial"/>
                <a:cs typeface="Arial"/>
              </a:rPr>
              <a:t>an </a:t>
            </a:r>
            <a:r>
              <a:rPr sz="1650" spc="-7" baseline="5050" dirty="0">
                <a:latin typeface="Arial"/>
                <a:cs typeface="Arial"/>
              </a:rPr>
              <a:t>encryption </a:t>
            </a:r>
            <a:r>
              <a:rPr sz="1650" spc="-37" baseline="5050" dirty="0">
                <a:latin typeface="Arial"/>
                <a:cs typeface="Arial"/>
              </a:rPr>
              <a:t>key </a:t>
            </a:r>
            <a:r>
              <a:rPr sz="1650" spc="-179" baseline="5050" dirty="0">
                <a:latin typeface="Arial"/>
                <a:cs typeface="Arial"/>
              </a:rPr>
              <a:t>(</a:t>
            </a:r>
            <a:r>
              <a:rPr lang="en-US" altLang="ko-KR" sz="1650" spc="-179" baseline="5050" dirty="0">
                <a:latin typeface="Arial"/>
                <a:cs typeface="Arial"/>
              </a:rPr>
              <a:t> </a:t>
            </a:r>
            <a:r>
              <a:rPr lang="en-US" altLang="ko-KR" sz="1650" i="1" spc="-179" baseline="5050" dirty="0">
                <a:latin typeface="Arial"/>
                <a:cs typeface="Arial"/>
              </a:rPr>
              <a:t>          )</a:t>
            </a:r>
            <a:r>
              <a:rPr sz="1650" spc="-7" baseline="5050" dirty="0">
                <a:latin typeface="Arial"/>
                <a:cs typeface="Arial"/>
              </a:rPr>
              <a:t> </a:t>
            </a:r>
            <a:r>
              <a:rPr sz="1650" spc="-15" baseline="5050" dirty="0">
                <a:latin typeface="Arial"/>
                <a:cs typeface="Arial"/>
              </a:rPr>
              <a:t>upon</a:t>
            </a:r>
            <a:r>
              <a:rPr sz="1650" spc="104" baseline="5050" dirty="0">
                <a:latin typeface="Arial"/>
                <a:cs typeface="Arial"/>
              </a:rPr>
              <a:t> </a:t>
            </a:r>
            <a:r>
              <a:rPr sz="1650" spc="-7" baseline="5050" dirty="0">
                <a:latin typeface="Arial"/>
                <a:cs typeface="Arial"/>
              </a:rPr>
              <a:t>connection</a:t>
            </a:r>
            <a:endParaRPr sz="1650" baseline="505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6707" y="2542309"/>
            <a:ext cx="1364615" cy="415925"/>
          </a:xfrm>
          <a:custGeom>
            <a:avLst/>
            <a:gdLst/>
            <a:ahLst/>
            <a:cxnLst/>
            <a:rect l="l" t="t" r="r" b="b"/>
            <a:pathLst>
              <a:path w="1364614" h="415925">
                <a:moveTo>
                  <a:pt x="0" y="0"/>
                </a:moveTo>
                <a:lnTo>
                  <a:pt x="1364523" y="0"/>
                </a:lnTo>
                <a:lnTo>
                  <a:pt x="1364523" y="415345"/>
                </a:lnTo>
                <a:lnTo>
                  <a:pt x="0" y="415345"/>
                </a:lnTo>
                <a:lnTo>
                  <a:pt x="0" y="0"/>
                </a:lnTo>
                <a:close/>
              </a:path>
            </a:pathLst>
          </a:custGeom>
          <a:ln w="1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6414" y="2757490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172038" y="0"/>
                </a:moveTo>
                <a:lnTo>
                  <a:pt x="0" y="0"/>
                </a:lnTo>
              </a:path>
            </a:pathLst>
          </a:custGeom>
          <a:ln w="20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4411" y="2737498"/>
            <a:ext cx="70485" cy="40005"/>
          </a:xfrm>
          <a:custGeom>
            <a:avLst/>
            <a:gdLst/>
            <a:ahLst/>
            <a:cxnLst/>
            <a:rect l="l" t="t" r="r" b="b"/>
            <a:pathLst>
              <a:path w="70485" h="40005">
                <a:moveTo>
                  <a:pt x="0" y="0"/>
                </a:moveTo>
                <a:lnTo>
                  <a:pt x="70032" y="19991"/>
                </a:lnTo>
                <a:lnTo>
                  <a:pt x="0" y="39983"/>
                </a:lnTo>
                <a:lnTo>
                  <a:pt x="19991" y="199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4411" y="2737498"/>
            <a:ext cx="70485" cy="40005"/>
          </a:xfrm>
          <a:custGeom>
            <a:avLst/>
            <a:gdLst/>
            <a:ahLst/>
            <a:cxnLst/>
            <a:rect l="l" t="t" r="r" b="b"/>
            <a:pathLst>
              <a:path w="70485" h="40005">
                <a:moveTo>
                  <a:pt x="19991" y="19991"/>
                </a:moveTo>
                <a:lnTo>
                  <a:pt x="0" y="39983"/>
                </a:lnTo>
                <a:lnTo>
                  <a:pt x="70032" y="19991"/>
                </a:lnTo>
                <a:lnTo>
                  <a:pt x="0" y="0"/>
                </a:lnTo>
                <a:lnTo>
                  <a:pt x="19991" y="19991"/>
                </a:lnTo>
                <a:close/>
              </a:path>
            </a:pathLst>
          </a:custGeom>
          <a:ln w="5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4170" y="2216565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282584"/>
                </a:moveTo>
                <a:lnTo>
                  <a:pt x="0" y="0"/>
                </a:lnTo>
              </a:path>
            </a:pathLst>
          </a:custGeom>
          <a:ln w="20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4126" y="2455107"/>
            <a:ext cx="40640" cy="70485"/>
          </a:xfrm>
          <a:custGeom>
            <a:avLst/>
            <a:gdLst/>
            <a:ahLst/>
            <a:cxnLst/>
            <a:rect l="l" t="t" r="r" b="b"/>
            <a:pathLst>
              <a:path w="40639" h="70485">
                <a:moveTo>
                  <a:pt x="40036" y="0"/>
                </a:moveTo>
                <a:lnTo>
                  <a:pt x="20044" y="70032"/>
                </a:lnTo>
                <a:lnTo>
                  <a:pt x="0" y="0"/>
                </a:lnTo>
                <a:lnTo>
                  <a:pt x="20044" y="19991"/>
                </a:lnTo>
                <a:lnTo>
                  <a:pt x="40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4126" y="2455107"/>
            <a:ext cx="40640" cy="70485"/>
          </a:xfrm>
          <a:custGeom>
            <a:avLst/>
            <a:gdLst/>
            <a:ahLst/>
            <a:cxnLst/>
            <a:rect l="l" t="t" r="r" b="b"/>
            <a:pathLst>
              <a:path w="40639" h="70485">
                <a:moveTo>
                  <a:pt x="20044" y="19991"/>
                </a:moveTo>
                <a:lnTo>
                  <a:pt x="0" y="0"/>
                </a:lnTo>
                <a:lnTo>
                  <a:pt x="20044" y="70032"/>
                </a:lnTo>
                <a:lnTo>
                  <a:pt x="40036" y="0"/>
                </a:lnTo>
                <a:lnTo>
                  <a:pt x="20044" y="19991"/>
                </a:lnTo>
                <a:close/>
              </a:path>
            </a:pathLst>
          </a:custGeom>
          <a:ln w="5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7524" y="1706501"/>
            <a:ext cx="2042160" cy="516890"/>
          </a:xfrm>
          <a:custGeom>
            <a:avLst/>
            <a:gdLst/>
            <a:ahLst/>
            <a:cxnLst/>
            <a:rect l="l" t="t" r="r" b="b"/>
            <a:pathLst>
              <a:path w="2042160" h="516889">
                <a:moveTo>
                  <a:pt x="0" y="0"/>
                </a:moveTo>
                <a:lnTo>
                  <a:pt x="2041861" y="0"/>
                </a:lnTo>
                <a:lnTo>
                  <a:pt x="2041861" y="516592"/>
                </a:lnTo>
                <a:lnTo>
                  <a:pt x="0" y="516592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4170" y="135637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376"/>
                </a:moveTo>
                <a:lnTo>
                  <a:pt x="0" y="0"/>
                </a:lnTo>
              </a:path>
            </a:pathLst>
          </a:custGeom>
          <a:ln w="20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4126" y="1616705"/>
            <a:ext cx="40640" cy="70485"/>
          </a:xfrm>
          <a:custGeom>
            <a:avLst/>
            <a:gdLst/>
            <a:ahLst/>
            <a:cxnLst/>
            <a:rect l="l" t="t" r="r" b="b"/>
            <a:pathLst>
              <a:path w="40639" h="70485">
                <a:moveTo>
                  <a:pt x="40036" y="0"/>
                </a:moveTo>
                <a:lnTo>
                  <a:pt x="20044" y="70015"/>
                </a:lnTo>
                <a:lnTo>
                  <a:pt x="0" y="0"/>
                </a:lnTo>
                <a:lnTo>
                  <a:pt x="20044" y="19974"/>
                </a:lnTo>
                <a:lnTo>
                  <a:pt x="40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4126" y="1616705"/>
            <a:ext cx="40640" cy="70485"/>
          </a:xfrm>
          <a:custGeom>
            <a:avLst/>
            <a:gdLst/>
            <a:ahLst/>
            <a:cxnLst/>
            <a:rect l="l" t="t" r="r" b="b"/>
            <a:pathLst>
              <a:path w="40639" h="70485">
                <a:moveTo>
                  <a:pt x="20044" y="19974"/>
                </a:moveTo>
                <a:lnTo>
                  <a:pt x="0" y="0"/>
                </a:lnTo>
                <a:lnTo>
                  <a:pt x="20044" y="70015"/>
                </a:lnTo>
                <a:lnTo>
                  <a:pt x="40036" y="0"/>
                </a:lnTo>
                <a:lnTo>
                  <a:pt x="20044" y="19974"/>
                </a:lnTo>
                <a:close/>
              </a:path>
            </a:pathLst>
          </a:custGeom>
          <a:ln w="5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7524" y="841631"/>
            <a:ext cx="2042160" cy="516890"/>
          </a:xfrm>
          <a:custGeom>
            <a:avLst/>
            <a:gdLst/>
            <a:ahLst/>
            <a:cxnLst/>
            <a:rect l="l" t="t" r="r" b="b"/>
            <a:pathLst>
              <a:path w="2042160" h="516890">
                <a:moveTo>
                  <a:pt x="0" y="0"/>
                </a:moveTo>
                <a:lnTo>
                  <a:pt x="2041861" y="0"/>
                </a:lnTo>
                <a:lnTo>
                  <a:pt x="2041861" y="516592"/>
                </a:lnTo>
                <a:lnTo>
                  <a:pt x="0" y="516592"/>
                </a:lnTo>
                <a:lnTo>
                  <a:pt x="0" y="0"/>
                </a:lnTo>
                <a:close/>
              </a:path>
            </a:pathLst>
          </a:custGeom>
          <a:ln w="1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91230" y="275749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158804" y="0"/>
                </a:moveTo>
                <a:lnTo>
                  <a:pt x="0" y="0"/>
                </a:lnTo>
              </a:path>
            </a:pathLst>
          </a:custGeom>
          <a:ln w="20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06064" y="2737498"/>
            <a:ext cx="70485" cy="40005"/>
          </a:xfrm>
          <a:custGeom>
            <a:avLst/>
            <a:gdLst/>
            <a:ahLst/>
            <a:cxnLst/>
            <a:rect l="l" t="t" r="r" b="b"/>
            <a:pathLst>
              <a:path w="70485" h="40005">
                <a:moveTo>
                  <a:pt x="0" y="0"/>
                </a:moveTo>
                <a:lnTo>
                  <a:pt x="70032" y="19991"/>
                </a:lnTo>
                <a:lnTo>
                  <a:pt x="0" y="39983"/>
                </a:lnTo>
                <a:lnTo>
                  <a:pt x="19991" y="199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6064" y="2737498"/>
            <a:ext cx="70485" cy="40005"/>
          </a:xfrm>
          <a:custGeom>
            <a:avLst/>
            <a:gdLst/>
            <a:ahLst/>
            <a:cxnLst/>
            <a:rect l="l" t="t" r="r" b="b"/>
            <a:pathLst>
              <a:path w="70485" h="40005">
                <a:moveTo>
                  <a:pt x="19991" y="19991"/>
                </a:moveTo>
                <a:lnTo>
                  <a:pt x="0" y="39983"/>
                </a:lnTo>
                <a:lnTo>
                  <a:pt x="70032" y="19991"/>
                </a:lnTo>
                <a:lnTo>
                  <a:pt x="0" y="0"/>
                </a:lnTo>
                <a:lnTo>
                  <a:pt x="19991" y="19991"/>
                </a:lnTo>
                <a:close/>
              </a:path>
            </a:pathLst>
          </a:custGeom>
          <a:ln w="5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5160" y="2689521"/>
            <a:ext cx="177279" cy="14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1436" y="2730334"/>
            <a:ext cx="146876" cy="80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47305" y="2683187"/>
            <a:ext cx="392124" cy="129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59422" y="2685110"/>
            <a:ext cx="106963" cy="127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6378" y="2685110"/>
            <a:ext cx="271697" cy="1279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7432" y="2686363"/>
            <a:ext cx="151147" cy="1422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17245" y="2702490"/>
            <a:ext cx="130537" cy="109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59127" y="1444720"/>
            <a:ext cx="246341" cy="1490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85595" y="2290921"/>
            <a:ext cx="246341" cy="1833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2549" y="924263"/>
            <a:ext cx="298376" cy="1563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66526" y="924827"/>
            <a:ext cx="1028103" cy="334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3808" y="849624"/>
            <a:ext cx="1060061" cy="5954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15239" y="1697904"/>
            <a:ext cx="1601325" cy="5327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37365" y="1902942"/>
            <a:ext cx="109220" cy="120014"/>
          </a:xfrm>
          <a:custGeom>
            <a:avLst/>
            <a:gdLst/>
            <a:ahLst/>
            <a:cxnLst/>
            <a:rect l="l" t="t" r="r" b="b"/>
            <a:pathLst>
              <a:path w="109219" h="120014">
                <a:moveTo>
                  <a:pt x="103929" y="39701"/>
                </a:moveTo>
                <a:lnTo>
                  <a:pt x="99517" y="39701"/>
                </a:lnTo>
                <a:lnTo>
                  <a:pt x="96770" y="24013"/>
                </a:lnTo>
                <a:lnTo>
                  <a:pt x="91385" y="13414"/>
                </a:lnTo>
                <a:lnTo>
                  <a:pt x="81451" y="7414"/>
                </a:lnTo>
                <a:lnTo>
                  <a:pt x="65057" y="5522"/>
                </a:lnTo>
                <a:lnTo>
                  <a:pt x="0" y="5522"/>
                </a:lnTo>
                <a:lnTo>
                  <a:pt x="0" y="0"/>
                </a:lnTo>
                <a:lnTo>
                  <a:pt x="98970" y="0"/>
                </a:lnTo>
                <a:lnTo>
                  <a:pt x="103929" y="39701"/>
                </a:lnTo>
                <a:close/>
              </a:path>
              <a:path w="109219" h="120014">
                <a:moveTo>
                  <a:pt x="34178" y="114145"/>
                </a:moveTo>
                <a:lnTo>
                  <a:pt x="17644" y="114145"/>
                </a:lnTo>
                <a:lnTo>
                  <a:pt x="18191" y="112222"/>
                </a:lnTo>
                <a:lnTo>
                  <a:pt x="18182" y="7414"/>
                </a:lnTo>
                <a:lnTo>
                  <a:pt x="17644" y="5522"/>
                </a:lnTo>
                <a:lnTo>
                  <a:pt x="34178" y="5522"/>
                </a:lnTo>
                <a:lnTo>
                  <a:pt x="33896" y="6616"/>
                </a:lnTo>
                <a:lnTo>
                  <a:pt x="33896" y="54875"/>
                </a:lnTo>
                <a:lnTo>
                  <a:pt x="73050" y="54875"/>
                </a:lnTo>
                <a:lnTo>
                  <a:pt x="73050" y="60098"/>
                </a:lnTo>
                <a:lnTo>
                  <a:pt x="33896" y="60098"/>
                </a:lnTo>
                <a:lnTo>
                  <a:pt x="33896" y="113033"/>
                </a:lnTo>
                <a:lnTo>
                  <a:pt x="34178" y="114145"/>
                </a:lnTo>
                <a:close/>
              </a:path>
              <a:path w="109219" h="120014">
                <a:moveTo>
                  <a:pt x="73050" y="54875"/>
                </a:moveTo>
                <a:lnTo>
                  <a:pt x="49617" y="54875"/>
                </a:lnTo>
                <a:lnTo>
                  <a:pt x="59803" y="53776"/>
                </a:lnTo>
                <a:lnTo>
                  <a:pt x="65540" y="50219"/>
                </a:lnTo>
                <a:lnTo>
                  <a:pt x="68071" y="43821"/>
                </a:lnTo>
                <a:lnTo>
                  <a:pt x="68639" y="34196"/>
                </a:lnTo>
                <a:lnTo>
                  <a:pt x="73050" y="34196"/>
                </a:lnTo>
                <a:lnTo>
                  <a:pt x="73050" y="54875"/>
                </a:lnTo>
                <a:close/>
              </a:path>
              <a:path w="109219" h="120014">
                <a:moveTo>
                  <a:pt x="73050" y="80778"/>
                </a:moveTo>
                <a:lnTo>
                  <a:pt x="68639" y="80778"/>
                </a:lnTo>
                <a:lnTo>
                  <a:pt x="68071" y="71272"/>
                </a:lnTo>
                <a:lnTo>
                  <a:pt x="65540" y="64860"/>
                </a:lnTo>
                <a:lnTo>
                  <a:pt x="59803" y="61238"/>
                </a:lnTo>
                <a:lnTo>
                  <a:pt x="49617" y="60098"/>
                </a:lnTo>
                <a:lnTo>
                  <a:pt x="73050" y="60098"/>
                </a:lnTo>
                <a:lnTo>
                  <a:pt x="73050" y="80778"/>
                </a:lnTo>
                <a:close/>
              </a:path>
              <a:path w="109219" h="120014">
                <a:moveTo>
                  <a:pt x="101458" y="119650"/>
                </a:moveTo>
                <a:lnTo>
                  <a:pt x="0" y="119650"/>
                </a:lnTo>
                <a:lnTo>
                  <a:pt x="0" y="114145"/>
                </a:lnTo>
                <a:lnTo>
                  <a:pt x="65886" y="114145"/>
                </a:lnTo>
                <a:lnTo>
                  <a:pt x="83972" y="111736"/>
                </a:lnTo>
                <a:lnTo>
                  <a:pt x="94795" y="104390"/>
                </a:lnTo>
                <a:lnTo>
                  <a:pt x="100811" y="91925"/>
                </a:lnTo>
                <a:lnTo>
                  <a:pt x="104476" y="74161"/>
                </a:lnTo>
                <a:lnTo>
                  <a:pt x="108887" y="74161"/>
                </a:lnTo>
                <a:lnTo>
                  <a:pt x="101458" y="119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56733" y="1944849"/>
            <a:ext cx="88900" cy="78105"/>
          </a:xfrm>
          <a:custGeom>
            <a:avLst/>
            <a:gdLst/>
            <a:ahLst/>
            <a:cxnLst/>
            <a:rect l="l" t="t" r="r" b="b"/>
            <a:pathLst>
              <a:path w="88900" h="78105">
                <a:moveTo>
                  <a:pt x="25920" y="72238"/>
                </a:moveTo>
                <a:lnTo>
                  <a:pt x="13780" y="72238"/>
                </a:lnTo>
                <a:lnTo>
                  <a:pt x="13780" y="8557"/>
                </a:lnTo>
                <a:lnTo>
                  <a:pt x="12404" y="7446"/>
                </a:lnTo>
                <a:lnTo>
                  <a:pt x="0" y="7446"/>
                </a:lnTo>
                <a:lnTo>
                  <a:pt x="0" y="1940"/>
                </a:lnTo>
                <a:lnTo>
                  <a:pt x="24808" y="0"/>
                </a:lnTo>
                <a:lnTo>
                  <a:pt x="24808" y="18474"/>
                </a:lnTo>
                <a:lnTo>
                  <a:pt x="28984" y="18474"/>
                </a:lnTo>
                <a:lnTo>
                  <a:pt x="28075" y="19913"/>
                </a:lnTo>
                <a:lnTo>
                  <a:pt x="25920" y="31990"/>
                </a:lnTo>
                <a:lnTo>
                  <a:pt x="25920" y="72238"/>
                </a:lnTo>
                <a:close/>
              </a:path>
              <a:path w="88900" h="78105">
                <a:moveTo>
                  <a:pt x="28984" y="18474"/>
                </a:moveTo>
                <a:lnTo>
                  <a:pt x="24808" y="18474"/>
                </a:lnTo>
                <a:lnTo>
                  <a:pt x="29178" y="10935"/>
                </a:lnTo>
                <a:lnTo>
                  <a:pt x="34912" y="5101"/>
                </a:lnTo>
                <a:lnTo>
                  <a:pt x="42145" y="1335"/>
                </a:lnTo>
                <a:lnTo>
                  <a:pt x="51011" y="0"/>
                </a:lnTo>
                <a:lnTo>
                  <a:pt x="61210" y="0"/>
                </a:lnTo>
                <a:lnTo>
                  <a:pt x="66998" y="3581"/>
                </a:lnTo>
                <a:lnTo>
                  <a:pt x="67229" y="3864"/>
                </a:lnTo>
                <a:lnTo>
                  <a:pt x="49635" y="3864"/>
                </a:lnTo>
                <a:lnTo>
                  <a:pt x="41277" y="5698"/>
                </a:lnTo>
                <a:lnTo>
                  <a:pt x="33642" y="11098"/>
                </a:lnTo>
                <a:lnTo>
                  <a:pt x="28984" y="18474"/>
                </a:lnTo>
                <a:close/>
              </a:path>
              <a:path w="88900" h="78105">
                <a:moveTo>
                  <a:pt x="74991" y="72238"/>
                </a:moveTo>
                <a:lnTo>
                  <a:pt x="62869" y="72238"/>
                </a:lnTo>
                <a:lnTo>
                  <a:pt x="62869" y="13233"/>
                </a:lnTo>
                <a:lnTo>
                  <a:pt x="60928" y="3864"/>
                </a:lnTo>
                <a:lnTo>
                  <a:pt x="67229" y="3864"/>
                </a:lnTo>
                <a:lnTo>
                  <a:pt x="69486" y="6616"/>
                </a:lnTo>
                <a:lnTo>
                  <a:pt x="72668" y="11342"/>
                </a:lnTo>
                <a:lnTo>
                  <a:pt x="74303" y="16683"/>
                </a:lnTo>
                <a:lnTo>
                  <a:pt x="74905" y="23678"/>
                </a:lnTo>
                <a:lnTo>
                  <a:pt x="74991" y="72238"/>
                </a:lnTo>
                <a:close/>
              </a:path>
              <a:path w="88900" h="78105">
                <a:moveTo>
                  <a:pt x="0" y="77743"/>
                </a:moveTo>
                <a:lnTo>
                  <a:pt x="0" y="72238"/>
                </a:lnTo>
                <a:lnTo>
                  <a:pt x="39701" y="72238"/>
                </a:lnTo>
                <a:lnTo>
                  <a:pt x="39701" y="77196"/>
                </a:lnTo>
                <a:lnTo>
                  <a:pt x="15174" y="77196"/>
                </a:lnTo>
                <a:lnTo>
                  <a:pt x="0" y="77743"/>
                </a:lnTo>
                <a:close/>
              </a:path>
              <a:path w="88900" h="78105">
                <a:moveTo>
                  <a:pt x="49070" y="77743"/>
                </a:moveTo>
                <a:lnTo>
                  <a:pt x="49070" y="72238"/>
                </a:lnTo>
                <a:lnTo>
                  <a:pt x="88507" y="72238"/>
                </a:lnTo>
                <a:lnTo>
                  <a:pt x="88507" y="77196"/>
                </a:lnTo>
                <a:lnTo>
                  <a:pt x="64245" y="77196"/>
                </a:lnTo>
                <a:lnTo>
                  <a:pt x="55140" y="77479"/>
                </a:lnTo>
                <a:lnTo>
                  <a:pt x="49070" y="77743"/>
                </a:lnTo>
                <a:close/>
              </a:path>
              <a:path w="88900" h="78105">
                <a:moveTo>
                  <a:pt x="39701" y="77743"/>
                </a:moveTo>
                <a:lnTo>
                  <a:pt x="33631" y="77479"/>
                </a:lnTo>
                <a:lnTo>
                  <a:pt x="24544" y="77196"/>
                </a:lnTo>
                <a:lnTo>
                  <a:pt x="39701" y="77196"/>
                </a:lnTo>
                <a:lnTo>
                  <a:pt x="39701" y="77743"/>
                </a:lnTo>
                <a:close/>
              </a:path>
              <a:path w="88900" h="78105">
                <a:moveTo>
                  <a:pt x="88507" y="77743"/>
                </a:moveTo>
                <a:lnTo>
                  <a:pt x="82719" y="77479"/>
                </a:lnTo>
                <a:lnTo>
                  <a:pt x="73332" y="77196"/>
                </a:lnTo>
                <a:lnTo>
                  <a:pt x="88507" y="77196"/>
                </a:lnTo>
                <a:lnTo>
                  <a:pt x="88507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47305" y="1914518"/>
            <a:ext cx="55244" cy="110489"/>
          </a:xfrm>
          <a:custGeom>
            <a:avLst/>
            <a:gdLst/>
            <a:ahLst/>
            <a:cxnLst/>
            <a:rect l="l" t="t" r="r" b="b"/>
            <a:pathLst>
              <a:path w="55244" h="110489">
                <a:moveTo>
                  <a:pt x="52388" y="37777"/>
                </a:moveTo>
                <a:lnTo>
                  <a:pt x="0" y="37777"/>
                </a:lnTo>
                <a:lnTo>
                  <a:pt x="0" y="33913"/>
                </a:lnTo>
                <a:lnTo>
                  <a:pt x="10856" y="30282"/>
                </a:lnTo>
                <a:lnTo>
                  <a:pt x="17812" y="22025"/>
                </a:lnTo>
                <a:lnTo>
                  <a:pt x="21513" y="11234"/>
                </a:lnTo>
                <a:lnTo>
                  <a:pt x="22603" y="0"/>
                </a:lnTo>
                <a:lnTo>
                  <a:pt x="27014" y="0"/>
                </a:lnTo>
                <a:lnTo>
                  <a:pt x="27014" y="32272"/>
                </a:lnTo>
                <a:lnTo>
                  <a:pt x="52388" y="32272"/>
                </a:lnTo>
                <a:lnTo>
                  <a:pt x="52388" y="37777"/>
                </a:lnTo>
                <a:close/>
              </a:path>
              <a:path w="55244" h="110489">
                <a:moveTo>
                  <a:pt x="37777" y="110016"/>
                </a:moveTo>
                <a:lnTo>
                  <a:pt x="31522" y="109335"/>
                </a:lnTo>
                <a:lnTo>
                  <a:pt x="23953" y="106225"/>
                </a:lnTo>
                <a:lnTo>
                  <a:pt x="17574" y="99081"/>
                </a:lnTo>
                <a:lnTo>
                  <a:pt x="14892" y="86301"/>
                </a:lnTo>
                <a:lnTo>
                  <a:pt x="14892" y="37777"/>
                </a:lnTo>
                <a:lnTo>
                  <a:pt x="27014" y="37777"/>
                </a:lnTo>
                <a:lnTo>
                  <a:pt x="27014" y="105605"/>
                </a:lnTo>
                <a:lnTo>
                  <a:pt x="47972" y="105605"/>
                </a:lnTo>
                <a:lnTo>
                  <a:pt x="45723" y="107901"/>
                </a:lnTo>
                <a:lnTo>
                  <a:pt x="37777" y="110016"/>
                </a:lnTo>
                <a:close/>
              </a:path>
              <a:path w="55244" h="110489">
                <a:moveTo>
                  <a:pt x="47972" y="105605"/>
                </a:moveTo>
                <a:lnTo>
                  <a:pt x="45488" y="105605"/>
                </a:lnTo>
                <a:lnTo>
                  <a:pt x="50655" y="99081"/>
                </a:lnTo>
                <a:lnTo>
                  <a:pt x="50729" y="76385"/>
                </a:lnTo>
                <a:lnTo>
                  <a:pt x="55140" y="76385"/>
                </a:lnTo>
                <a:lnTo>
                  <a:pt x="55140" y="86301"/>
                </a:lnTo>
                <a:lnTo>
                  <a:pt x="54172" y="94778"/>
                </a:lnTo>
                <a:lnTo>
                  <a:pt x="51110" y="102400"/>
                </a:lnTo>
                <a:lnTo>
                  <a:pt x="47972" y="10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17268" y="1944849"/>
            <a:ext cx="59055" cy="78105"/>
          </a:xfrm>
          <a:custGeom>
            <a:avLst/>
            <a:gdLst/>
            <a:ahLst/>
            <a:cxnLst/>
            <a:rect l="l" t="t" r="r" b="b"/>
            <a:pathLst>
              <a:path w="59054" h="78105">
                <a:moveTo>
                  <a:pt x="25638" y="72238"/>
                </a:moveTo>
                <a:lnTo>
                  <a:pt x="13780" y="72238"/>
                </a:lnTo>
                <a:lnTo>
                  <a:pt x="13780" y="8557"/>
                </a:lnTo>
                <a:lnTo>
                  <a:pt x="12404" y="7446"/>
                </a:lnTo>
                <a:lnTo>
                  <a:pt x="0" y="7446"/>
                </a:lnTo>
                <a:lnTo>
                  <a:pt x="0" y="1940"/>
                </a:lnTo>
                <a:lnTo>
                  <a:pt x="24544" y="0"/>
                </a:lnTo>
                <a:lnTo>
                  <a:pt x="24544" y="19303"/>
                </a:lnTo>
                <a:lnTo>
                  <a:pt x="28680" y="19303"/>
                </a:lnTo>
                <a:lnTo>
                  <a:pt x="26726" y="24454"/>
                </a:lnTo>
                <a:lnTo>
                  <a:pt x="25355" y="36948"/>
                </a:lnTo>
                <a:lnTo>
                  <a:pt x="25355" y="70315"/>
                </a:lnTo>
                <a:lnTo>
                  <a:pt x="25638" y="72238"/>
                </a:lnTo>
                <a:close/>
              </a:path>
              <a:path w="59054" h="78105">
                <a:moveTo>
                  <a:pt x="28680" y="19303"/>
                </a:moveTo>
                <a:lnTo>
                  <a:pt x="24544" y="19303"/>
                </a:lnTo>
                <a:lnTo>
                  <a:pt x="27004" y="13146"/>
                </a:lnTo>
                <a:lnTo>
                  <a:pt x="31253" y="6859"/>
                </a:lnTo>
                <a:lnTo>
                  <a:pt x="37521" y="1969"/>
                </a:lnTo>
                <a:lnTo>
                  <a:pt x="46035" y="0"/>
                </a:lnTo>
                <a:lnTo>
                  <a:pt x="53481" y="0"/>
                </a:lnTo>
                <a:lnTo>
                  <a:pt x="57554" y="3864"/>
                </a:lnTo>
                <a:lnTo>
                  <a:pt x="46035" y="3864"/>
                </a:lnTo>
                <a:lnTo>
                  <a:pt x="37221" y="6592"/>
                </a:lnTo>
                <a:lnTo>
                  <a:pt x="30733" y="13895"/>
                </a:lnTo>
                <a:lnTo>
                  <a:pt x="28680" y="19303"/>
                </a:lnTo>
                <a:close/>
              </a:path>
              <a:path w="59054" h="78105">
                <a:moveTo>
                  <a:pt x="54593" y="18474"/>
                </a:moveTo>
                <a:lnTo>
                  <a:pt x="47694" y="18474"/>
                </a:lnTo>
                <a:lnTo>
                  <a:pt x="43830" y="15721"/>
                </a:lnTo>
                <a:lnTo>
                  <a:pt x="43830" y="6352"/>
                </a:lnTo>
                <a:lnTo>
                  <a:pt x="47412" y="4146"/>
                </a:lnTo>
                <a:lnTo>
                  <a:pt x="47976" y="4146"/>
                </a:lnTo>
                <a:lnTo>
                  <a:pt x="47694" y="3864"/>
                </a:lnTo>
                <a:lnTo>
                  <a:pt x="57554" y="3864"/>
                </a:lnTo>
                <a:lnTo>
                  <a:pt x="59004" y="5240"/>
                </a:lnTo>
                <a:lnTo>
                  <a:pt x="59004" y="16268"/>
                </a:lnTo>
                <a:lnTo>
                  <a:pt x="54593" y="18474"/>
                </a:lnTo>
                <a:close/>
              </a:path>
              <a:path w="59054" h="78105">
                <a:moveTo>
                  <a:pt x="0" y="77743"/>
                </a:moveTo>
                <a:lnTo>
                  <a:pt x="0" y="72238"/>
                </a:lnTo>
                <a:lnTo>
                  <a:pt x="42453" y="72238"/>
                </a:lnTo>
                <a:lnTo>
                  <a:pt x="42453" y="77196"/>
                </a:lnTo>
                <a:lnTo>
                  <a:pt x="15157" y="77196"/>
                </a:lnTo>
                <a:lnTo>
                  <a:pt x="0" y="77743"/>
                </a:lnTo>
                <a:close/>
              </a:path>
              <a:path w="59054" h="78105">
                <a:moveTo>
                  <a:pt x="42453" y="77743"/>
                </a:moveTo>
                <a:lnTo>
                  <a:pt x="35289" y="77196"/>
                </a:lnTo>
                <a:lnTo>
                  <a:pt x="42453" y="77196"/>
                </a:lnTo>
                <a:lnTo>
                  <a:pt x="42453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86118" y="1943755"/>
            <a:ext cx="78105" cy="81280"/>
          </a:xfrm>
          <a:custGeom>
            <a:avLst/>
            <a:gdLst/>
            <a:ahLst/>
            <a:cxnLst/>
            <a:rect l="l" t="t" r="r" b="b"/>
            <a:pathLst>
              <a:path w="78104" h="81280">
                <a:moveTo>
                  <a:pt x="38871" y="80778"/>
                </a:moveTo>
                <a:lnTo>
                  <a:pt x="24073" y="77793"/>
                </a:lnTo>
                <a:lnTo>
                  <a:pt x="11680" y="69510"/>
                </a:lnTo>
                <a:lnTo>
                  <a:pt x="3165" y="56935"/>
                </a:lnTo>
                <a:lnTo>
                  <a:pt x="0" y="41077"/>
                </a:lnTo>
                <a:lnTo>
                  <a:pt x="3016" y="25465"/>
                </a:lnTo>
                <a:lnTo>
                  <a:pt x="11306" y="12366"/>
                </a:lnTo>
                <a:lnTo>
                  <a:pt x="23731" y="3353"/>
                </a:lnTo>
                <a:lnTo>
                  <a:pt x="39154" y="0"/>
                </a:lnTo>
                <a:lnTo>
                  <a:pt x="54138" y="3277"/>
                </a:lnTo>
                <a:lnTo>
                  <a:pt x="54925" y="3846"/>
                </a:lnTo>
                <a:lnTo>
                  <a:pt x="31708" y="3846"/>
                </a:lnTo>
                <a:lnTo>
                  <a:pt x="23432" y="7710"/>
                </a:lnTo>
                <a:lnTo>
                  <a:pt x="18756" y="15704"/>
                </a:lnTo>
                <a:lnTo>
                  <a:pt x="14610" y="23432"/>
                </a:lnTo>
                <a:lnTo>
                  <a:pt x="14697" y="56935"/>
                </a:lnTo>
                <a:lnTo>
                  <a:pt x="23714" y="72785"/>
                </a:lnTo>
                <a:lnTo>
                  <a:pt x="31425" y="76367"/>
                </a:lnTo>
                <a:lnTo>
                  <a:pt x="55879" y="76367"/>
                </a:lnTo>
                <a:lnTo>
                  <a:pt x="53900" y="77714"/>
                </a:lnTo>
                <a:lnTo>
                  <a:pt x="38871" y="80778"/>
                </a:lnTo>
                <a:close/>
              </a:path>
              <a:path w="78104" h="81280">
                <a:moveTo>
                  <a:pt x="55879" y="76367"/>
                </a:moveTo>
                <a:lnTo>
                  <a:pt x="47694" y="76367"/>
                </a:lnTo>
                <a:lnTo>
                  <a:pt x="55422" y="71409"/>
                </a:lnTo>
                <a:lnTo>
                  <a:pt x="59551" y="63398"/>
                </a:lnTo>
                <a:lnTo>
                  <a:pt x="63416" y="55687"/>
                </a:lnTo>
                <a:lnTo>
                  <a:pt x="63416" y="22885"/>
                </a:lnTo>
                <a:lnTo>
                  <a:pt x="58722" y="15439"/>
                </a:lnTo>
                <a:lnTo>
                  <a:pt x="54046" y="7710"/>
                </a:lnTo>
                <a:lnTo>
                  <a:pt x="46600" y="3846"/>
                </a:lnTo>
                <a:lnTo>
                  <a:pt x="54925" y="3846"/>
                </a:lnTo>
                <a:lnTo>
                  <a:pt x="66409" y="12161"/>
                </a:lnTo>
                <a:lnTo>
                  <a:pt x="74699" y="25235"/>
                </a:lnTo>
                <a:lnTo>
                  <a:pt x="77743" y="41077"/>
                </a:lnTo>
                <a:lnTo>
                  <a:pt x="74655" y="56697"/>
                </a:lnTo>
                <a:lnTo>
                  <a:pt x="66267" y="69298"/>
                </a:lnTo>
                <a:lnTo>
                  <a:pt x="55879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74079" y="1944849"/>
            <a:ext cx="86995" cy="112395"/>
          </a:xfrm>
          <a:custGeom>
            <a:avLst/>
            <a:gdLst/>
            <a:ahLst/>
            <a:cxnLst/>
            <a:rect l="l" t="t" r="r" b="b"/>
            <a:pathLst>
              <a:path w="86995" h="112394">
                <a:moveTo>
                  <a:pt x="25902" y="106416"/>
                </a:moveTo>
                <a:lnTo>
                  <a:pt x="13780" y="106416"/>
                </a:lnTo>
                <a:lnTo>
                  <a:pt x="13780" y="8557"/>
                </a:lnTo>
                <a:lnTo>
                  <a:pt x="12404" y="7446"/>
                </a:lnTo>
                <a:lnTo>
                  <a:pt x="0" y="7446"/>
                </a:lnTo>
                <a:lnTo>
                  <a:pt x="0" y="1940"/>
                </a:lnTo>
                <a:lnTo>
                  <a:pt x="25355" y="0"/>
                </a:lnTo>
                <a:lnTo>
                  <a:pt x="25355" y="11575"/>
                </a:lnTo>
                <a:lnTo>
                  <a:pt x="31312" y="11575"/>
                </a:lnTo>
                <a:lnTo>
                  <a:pt x="30256" y="12435"/>
                </a:lnTo>
                <a:lnTo>
                  <a:pt x="25902" y="18474"/>
                </a:lnTo>
                <a:lnTo>
                  <a:pt x="25902" y="61492"/>
                </a:lnTo>
                <a:lnTo>
                  <a:pt x="28390" y="65074"/>
                </a:lnTo>
                <a:lnTo>
                  <a:pt x="29835" y="67280"/>
                </a:lnTo>
                <a:lnTo>
                  <a:pt x="25902" y="67280"/>
                </a:lnTo>
                <a:lnTo>
                  <a:pt x="25902" y="106416"/>
                </a:lnTo>
                <a:close/>
              </a:path>
              <a:path w="86995" h="112394">
                <a:moveTo>
                  <a:pt x="31312" y="11575"/>
                </a:moveTo>
                <a:lnTo>
                  <a:pt x="25355" y="11575"/>
                </a:lnTo>
                <a:lnTo>
                  <a:pt x="28649" y="8143"/>
                </a:lnTo>
                <a:lnTo>
                  <a:pt x="33697" y="4345"/>
                </a:lnTo>
                <a:lnTo>
                  <a:pt x="40710" y="1267"/>
                </a:lnTo>
                <a:lnTo>
                  <a:pt x="49900" y="0"/>
                </a:lnTo>
                <a:lnTo>
                  <a:pt x="64003" y="3064"/>
                </a:lnTo>
                <a:lnTo>
                  <a:pt x="65871" y="4411"/>
                </a:lnTo>
                <a:lnTo>
                  <a:pt x="48523" y="4411"/>
                </a:lnTo>
                <a:lnTo>
                  <a:pt x="41847" y="5328"/>
                </a:lnTo>
                <a:lnTo>
                  <a:pt x="35664" y="8028"/>
                </a:lnTo>
                <a:lnTo>
                  <a:pt x="31312" y="11575"/>
                </a:lnTo>
                <a:close/>
              </a:path>
              <a:path w="86995" h="112394">
                <a:moveTo>
                  <a:pt x="63548" y="75820"/>
                </a:moveTo>
                <a:lnTo>
                  <a:pt x="46865" y="75820"/>
                </a:lnTo>
                <a:lnTo>
                  <a:pt x="56249" y="73161"/>
                </a:lnTo>
                <a:lnTo>
                  <a:pt x="64267" y="65721"/>
                </a:lnTo>
                <a:lnTo>
                  <a:pt x="69857" y="54300"/>
                </a:lnTo>
                <a:lnTo>
                  <a:pt x="71956" y="39701"/>
                </a:lnTo>
                <a:lnTo>
                  <a:pt x="70116" y="25812"/>
                </a:lnTo>
                <a:lnTo>
                  <a:pt x="65096" y="14612"/>
                </a:lnTo>
                <a:lnTo>
                  <a:pt x="57648" y="7133"/>
                </a:lnTo>
                <a:lnTo>
                  <a:pt x="48523" y="4411"/>
                </a:lnTo>
                <a:lnTo>
                  <a:pt x="65871" y="4411"/>
                </a:lnTo>
                <a:lnTo>
                  <a:pt x="75677" y="11480"/>
                </a:lnTo>
                <a:lnTo>
                  <a:pt x="83628" y="24081"/>
                </a:lnTo>
                <a:lnTo>
                  <a:pt x="86566" y="39701"/>
                </a:lnTo>
                <a:lnTo>
                  <a:pt x="83396" y="55484"/>
                </a:lnTo>
                <a:lnTo>
                  <a:pt x="74850" y="68169"/>
                </a:lnTo>
                <a:lnTo>
                  <a:pt x="63548" y="75820"/>
                </a:lnTo>
                <a:close/>
              </a:path>
              <a:path w="86995" h="112394">
                <a:moveTo>
                  <a:pt x="47412" y="79684"/>
                </a:moveTo>
                <a:lnTo>
                  <a:pt x="34178" y="79684"/>
                </a:lnTo>
                <a:lnTo>
                  <a:pt x="26732" y="70315"/>
                </a:lnTo>
                <a:lnTo>
                  <a:pt x="25902" y="67280"/>
                </a:lnTo>
                <a:lnTo>
                  <a:pt x="29835" y="67280"/>
                </a:lnTo>
                <a:lnTo>
                  <a:pt x="33084" y="72238"/>
                </a:lnTo>
                <a:lnTo>
                  <a:pt x="39701" y="75820"/>
                </a:lnTo>
                <a:lnTo>
                  <a:pt x="63548" y="75820"/>
                </a:lnTo>
                <a:lnTo>
                  <a:pt x="62373" y="76615"/>
                </a:lnTo>
                <a:lnTo>
                  <a:pt x="47412" y="79684"/>
                </a:lnTo>
                <a:close/>
              </a:path>
              <a:path w="86995" h="112394">
                <a:moveTo>
                  <a:pt x="0" y="111939"/>
                </a:moveTo>
                <a:lnTo>
                  <a:pt x="0" y="106416"/>
                </a:lnTo>
                <a:lnTo>
                  <a:pt x="39418" y="106416"/>
                </a:lnTo>
                <a:lnTo>
                  <a:pt x="39418" y="111392"/>
                </a:lnTo>
                <a:lnTo>
                  <a:pt x="15157" y="111392"/>
                </a:lnTo>
                <a:lnTo>
                  <a:pt x="6052" y="111657"/>
                </a:lnTo>
                <a:lnTo>
                  <a:pt x="0" y="111939"/>
                </a:lnTo>
                <a:close/>
              </a:path>
              <a:path w="86995" h="112394">
                <a:moveTo>
                  <a:pt x="39418" y="111939"/>
                </a:moveTo>
                <a:lnTo>
                  <a:pt x="33349" y="111657"/>
                </a:lnTo>
                <a:lnTo>
                  <a:pt x="24526" y="111392"/>
                </a:lnTo>
                <a:lnTo>
                  <a:pt x="39418" y="111392"/>
                </a:lnTo>
                <a:lnTo>
                  <a:pt x="39418" y="111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65127" y="1946790"/>
            <a:ext cx="86360" cy="112395"/>
          </a:xfrm>
          <a:custGeom>
            <a:avLst/>
            <a:gdLst/>
            <a:ahLst/>
            <a:cxnLst/>
            <a:rect l="l" t="t" r="r" b="b"/>
            <a:pathLst>
              <a:path w="86360" h="112394">
                <a:moveTo>
                  <a:pt x="36383" y="5505"/>
                </a:moveTo>
                <a:lnTo>
                  <a:pt x="0" y="5505"/>
                </a:lnTo>
                <a:lnTo>
                  <a:pt x="0" y="0"/>
                </a:lnTo>
                <a:lnTo>
                  <a:pt x="5240" y="264"/>
                </a:lnTo>
                <a:lnTo>
                  <a:pt x="12404" y="546"/>
                </a:lnTo>
                <a:lnTo>
                  <a:pt x="36383" y="546"/>
                </a:lnTo>
                <a:lnTo>
                  <a:pt x="36383" y="5505"/>
                </a:lnTo>
                <a:close/>
              </a:path>
              <a:path w="86360" h="112394">
                <a:moveTo>
                  <a:pt x="36383" y="546"/>
                </a:moveTo>
                <a:lnTo>
                  <a:pt x="20115" y="546"/>
                </a:lnTo>
                <a:lnTo>
                  <a:pt x="31708" y="264"/>
                </a:lnTo>
                <a:lnTo>
                  <a:pt x="36383" y="0"/>
                </a:lnTo>
                <a:lnTo>
                  <a:pt x="36383" y="546"/>
                </a:lnTo>
                <a:close/>
              </a:path>
              <a:path w="86360" h="112394">
                <a:moveTo>
                  <a:pt x="86019" y="5505"/>
                </a:moveTo>
                <a:lnTo>
                  <a:pt x="57610" y="5505"/>
                </a:lnTo>
                <a:lnTo>
                  <a:pt x="57610" y="0"/>
                </a:lnTo>
                <a:lnTo>
                  <a:pt x="61475" y="264"/>
                </a:lnTo>
                <a:lnTo>
                  <a:pt x="69750" y="546"/>
                </a:lnTo>
                <a:lnTo>
                  <a:pt x="86019" y="546"/>
                </a:lnTo>
                <a:lnTo>
                  <a:pt x="86019" y="5505"/>
                </a:lnTo>
                <a:close/>
              </a:path>
              <a:path w="86360" h="112394">
                <a:moveTo>
                  <a:pt x="86019" y="546"/>
                </a:moveTo>
                <a:lnTo>
                  <a:pt x="76914" y="546"/>
                </a:lnTo>
                <a:lnTo>
                  <a:pt x="86019" y="0"/>
                </a:lnTo>
                <a:lnTo>
                  <a:pt x="86019" y="546"/>
                </a:lnTo>
                <a:close/>
              </a:path>
              <a:path w="86360" h="112394">
                <a:moveTo>
                  <a:pt x="26656" y="108075"/>
                </a:moveTo>
                <a:lnTo>
                  <a:pt x="16268" y="108075"/>
                </a:lnTo>
                <a:lnTo>
                  <a:pt x="23634" y="106027"/>
                </a:lnTo>
                <a:lnTo>
                  <a:pt x="29118" y="100799"/>
                </a:lnTo>
                <a:lnTo>
                  <a:pt x="33206" y="93760"/>
                </a:lnTo>
                <a:lnTo>
                  <a:pt x="36383" y="86284"/>
                </a:lnTo>
                <a:lnTo>
                  <a:pt x="37213" y="83813"/>
                </a:lnTo>
                <a:lnTo>
                  <a:pt x="39701" y="78008"/>
                </a:lnTo>
                <a:lnTo>
                  <a:pt x="40795" y="75802"/>
                </a:lnTo>
                <a:lnTo>
                  <a:pt x="14212" y="11292"/>
                </a:lnTo>
                <a:lnTo>
                  <a:pt x="11857" y="5505"/>
                </a:lnTo>
                <a:lnTo>
                  <a:pt x="26467" y="5505"/>
                </a:lnTo>
                <a:lnTo>
                  <a:pt x="26467" y="10745"/>
                </a:lnTo>
                <a:lnTo>
                  <a:pt x="26852" y="11575"/>
                </a:lnTo>
                <a:lnTo>
                  <a:pt x="27561" y="13233"/>
                </a:lnTo>
                <a:lnTo>
                  <a:pt x="46865" y="60363"/>
                </a:lnTo>
                <a:lnTo>
                  <a:pt x="51655" y="60363"/>
                </a:lnTo>
                <a:lnTo>
                  <a:pt x="38589" y="91806"/>
                </a:lnTo>
                <a:lnTo>
                  <a:pt x="34910" y="99133"/>
                </a:lnTo>
                <a:lnTo>
                  <a:pt x="30010" y="105587"/>
                </a:lnTo>
                <a:lnTo>
                  <a:pt x="26656" y="108075"/>
                </a:lnTo>
                <a:close/>
              </a:path>
              <a:path w="86360" h="112394">
                <a:moveTo>
                  <a:pt x="51655" y="60363"/>
                </a:moveTo>
                <a:lnTo>
                  <a:pt x="46865" y="60363"/>
                </a:lnTo>
                <a:lnTo>
                  <a:pt x="64792" y="17362"/>
                </a:lnTo>
                <a:lnTo>
                  <a:pt x="65604" y="15157"/>
                </a:lnTo>
                <a:lnTo>
                  <a:pt x="65886" y="14874"/>
                </a:lnTo>
                <a:lnTo>
                  <a:pt x="65886" y="8540"/>
                </a:lnTo>
                <a:lnTo>
                  <a:pt x="63133" y="5505"/>
                </a:lnTo>
                <a:lnTo>
                  <a:pt x="74161" y="5505"/>
                </a:lnTo>
                <a:lnTo>
                  <a:pt x="69750" y="16815"/>
                </a:lnTo>
                <a:lnTo>
                  <a:pt x="51655" y="60363"/>
                </a:lnTo>
                <a:close/>
              </a:path>
              <a:path w="86360" h="112394">
                <a:moveTo>
                  <a:pt x="16268" y="111922"/>
                </a:moveTo>
                <a:lnTo>
                  <a:pt x="7446" y="111922"/>
                </a:lnTo>
                <a:lnTo>
                  <a:pt x="0" y="105587"/>
                </a:lnTo>
                <a:lnTo>
                  <a:pt x="0" y="92353"/>
                </a:lnTo>
                <a:lnTo>
                  <a:pt x="3846" y="90148"/>
                </a:lnTo>
                <a:lnTo>
                  <a:pt x="11575" y="90148"/>
                </a:lnTo>
                <a:lnTo>
                  <a:pt x="14892" y="92900"/>
                </a:lnTo>
                <a:lnTo>
                  <a:pt x="14892" y="100347"/>
                </a:lnTo>
                <a:lnTo>
                  <a:pt x="13498" y="104211"/>
                </a:lnTo>
                <a:lnTo>
                  <a:pt x="7993" y="104758"/>
                </a:lnTo>
                <a:lnTo>
                  <a:pt x="11292" y="108075"/>
                </a:lnTo>
                <a:lnTo>
                  <a:pt x="26656" y="108075"/>
                </a:lnTo>
                <a:lnTo>
                  <a:pt x="23828" y="110173"/>
                </a:lnTo>
                <a:lnTo>
                  <a:pt x="16268" y="111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19380" y="1902396"/>
            <a:ext cx="123189" cy="124460"/>
          </a:xfrm>
          <a:custGeom>
            <a:avLst/>
            <a:gdLst/>
            <a:ahLst/>
            <a:cxnLst/>
            <a:rect l="l" t="t" r="r" b="b"/>
            <a:pathLst>
              <a:path w="123189" h="124460">
                <a:moveTo>
                  <a:pt x="76682" y="58175"/>
                </a:moveTo>
                <a:lnTo>
                  <a:pt x="52934" y="58175"/>
                </a:lnTo>
                <a:lnTo>
                  <a:pt x="68565" y="55744"/>
                </a:lnTo>
                <a:lnTo>
                  <a:pt x="77679" y="49487"/>
                </a:lnTo>
                <a:lnTo>
                  <a:pt x="81934" y="40957"/>
                </a:lnTo>
                <a:lnTo>
                  <a:pt x="82984" y="31708"/>
                </a:lnTo>
                <a:lnTo>
                  <a:pt x="79681" y="16909"/>
                </a:lnTo>
                <a:lnTo>
                  <a:pt x="71235" y="9091"/>
                </a:lnTo>
                <a:lnTo>
                  <a:pt x="59841" y="6031"/>
                </a:lnTo>
                <a:lnTo>
                  <a:pt x="47694" y="5505"/>
                </a:lnTo>
                <a:lnTo>
                  <a:pt x="0" y="5505"/>
                </a:lnTo>
                <a:lnTo>
                  <a:pt x="0" y="0"/>
                </a:lnTo>
                <a:lnTo>
                  <a:pt x="55422" y="0"/>
                </a:lnTo>
                <a:lnTo>
                  <a:pt x="73388" y="2589"/>
                </a:lnTo>
                <a:lnTo>
                  <a:pt x="87914" y="9548"/>
                </a:lnTo>
                <a:lnTo>
                  <a:pt x="97632" y="19659"/>
                </a:lnTo>
                <a:lnTo>
                  <a:pt x="101176" y="31708"/>
                </a:lnTo>
                <a:lnTo>
                  <a:pt x="98760" y="41418"/>
                </a:lnTo>
                <a:lnTo>
                  <a:pt x="92184" y="49657"/>
                </a:lnTo>
                <a:lnTo>
                  <a:pt x="82454" y="56089"/>
                </a:lnTo>
                <a:lnTo>
                  <a:pt x="76682" y="58175"/>
                </a:lnTo>
                <a:close/>
              </a:path>
              <a:path w="123189" h="124460">
                <a:moveTo>
                  <a:pt x="33631" y="114692"/>
                </a:moveTo>
                <a:lnTo>
                  <a:pt x="17927" y="114692"/>
                </a:lnTo>
                <a:lnTo>
                  <a:pt x="18074" y="113620"/>
                </a:lnTo>
                <a:lnTo>
                  <a:pt x="18191" y="7446"/>
                </a:lnTo>
                <a:lnTo>
                  <a:pt x="17927" y="5505"/>
                </a:lnTo>
                <a:lnTo>
                  <a:pt x="38871" y="5505"/>
                </a:lnTo>
                <a:lnTo>
                  <a:pt x="37213" y="5787"/>
                </a:lnTo>
                <a:lnTo>
                  <a:pt x="33366" y="6334"/>
                </a:lnTo>
                <a:lnTo>
                  <a:pt x="33366" y="58175"/>
                </a:lnTo>
                <a:lnTo>
                  <a:pt x="76682" y="58175"/>
                </a:lnTo>
                <a:lnTo>
                  <a:pt x="70579" y="60381"/>
                </a:lnTo>
                <a:lnTo>
                  <a:pt x="74443" y="62039"/>
                </a:lnTo>
                <a:lnTo>
                  <a:pt x="33366" y="62039"/>
                </a:lnTo>
                <a:lnTo>
                  <a:pt x="33483" y="113620"/>
                </a:lnTo>
                <a:lnTo>
                  <a:pt x="33631" y="114692"/>
                </a:lnTo>
                <a:close/>
              </a:path>
              <a:path w="123189" h="124460">
                <a:moveTo>
                  <a:pt x="105869" y="124061"/>
                </a:moveTo>
                <a:lnTo>
                  <a:pt x="100629" y="124061"/>
                </a:lnTo>
                <a:lnTo>
                  <a:pt x="90977" y="122967"/>
                </a:lnTo>
                <a:lnTo>
                  <a:pt x="76649" y="74161"/>
                </a:lnTo>
                <a:lnTo>
                  <a:pt x="70032" y="68092"/>
                </a:lnTo>
                <a:lnTo>
                  <a:pt x="63680" y="62039"/>
                </a:lnTo>
                <a:lnTo>
                  <a:pt x="74443" y="62039"/>
                </a:lnTo>
                <a:lnTo>
                  <a:pt x="94294" y="94841"/>
                </a:lnTo>
                <a:lnTo>
                  <a:pt x="96071" y="105667"/>
                </a:lnTo>
                <a:lnTo>
                  <a:pt x="98214" y="113620"/>
                </a:lnTo>
                <a:lnTo>
                  <a:pt x="101498" y="118523"/>
                </a:lnTo>
                <a:lnTo>
                  <a:pt x="106699" y="120197"/>
                </a:lnTo>
                <a:lnTo>
                  <a:pt x="115764" y="120197"/>
                </a:lnTo>
                <a:lnTo>
                  <a:pt x="114311" y="121745"/>
                </a:lnTo>
                <a:lnTo>
                  <a:pt x="105869" y="124061"/>
                </a:lnTo>
                <a:close/>
              </a:path>
              <a:path w="123189" h="124460">
                <a:moveTo>
                  <a:pt x="115764" y="120197"/>
                </a:moveTo>
                <a:lnTo>
                  <a:pt x="111110" y="120197"/>
                </a:lnTo>
                <a:lnTo>
                  <a:pt x="117180" y="117180"/>
                </a:lnTo>
                <a:lnTo>
                  <a:pt x="118274" y="104493"/>
                </a:lnTo>
                <a:lnTo>
                  <a:pt x="118556" y="103382"/>
                </a:lnTo>
                <a:lnTo>
                  <a:pt x="118556" y="101741"/>
                </a:lnTo>
                <a:lnTo>
                  <a:pt x="122685" y="101741"/>
                </a:lnTo>
                <a:lnTo>
                  <a:pt x="122563" y="105667"/>
                </a:lnTo>
                <a:lnTo>
                  <a:pt x="121996" y="109873"/>
                </a:lnTo>
                <a:lnTo>
                  <a:pt x="119445" y="116276"/>
                </a:lnTo>
                <a:lnTo>
                  <a:pt x="115764" y="120197"/>
                </a:lnTo>
                <a:close/>
              </a:path>
              <a:path w="123189" h="124460">
                <a:moveTo>
                  <a:pt x="0" y="120197"/>
                </a:moveTo>
                <a:lnTo>
                  <a:pt x="0" y="114692"/>
                </a:lnTo>
                <a:lnTo>
                  <a:pt x="51558" y="114692"/>
                </a:lnTo>
                <a:lnTo>
                  <a:pt x="51558" y="119659"/>
                </a:lnTo>
                <a:lnTo>
                  <a:pt x="19731" y="119659"/>
                </a:lnTo>
                <a:lnTo>
                  <a:pt x="12713" y="119719"/>
                </a:lnTo>
                <a:lnTo>
                  <a:pt x="5747" y="119881"/>
                </a:lnTo>
                <a:lnTo>
                  <a:pt x="0" y="120197"/>
                </a:lnTo>
                <a:close/>
              </a:path>
              <a:path w="123189" h="124460">
                <a:moveTo>
                  <a:pt x="51558" y="120197"/>
                </a:moveTo>
                <a:lnTo>
                  <a:pt x="45798" y="119881"/>
                </a:lnTo>
                <a:lnTo>
                  <a:pt x="38803" y="119719"/>
                </a:lnTo>
                <a:lnTo>
                  <a:pt x="31705" y="119659"/>
                </a:lnTo>
                <a:lnTo>
                  <a:pt x="51558" y="119659"/>
                </a:lnTo>
                <a:lnTo>
                  <a:pt x="51558" y="120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47712" y="1943755"/>
            <a:ext cx="68580" cy="81280"/>
          </a:xfrm>
          <a:custGeom>
            <a:avLst/>
            <a:gdLst/>
            <a:ahLst/>
            <a:cxnLst/>
            <a:rect l="l" t="t" r="r" b="b"/>
            <a:pathLst>
              <a:path w="68579" h="81280">
                <a:moveTo>
                  <a:pt x="38607" y="80778"/>
                </a:moveTo>
                <a:lnTo>
                  <a:pt x="24081" y="77741"/>
                </a:lnTo>
                <a:lnTo>
                  <a:pt x="11753" y="69300"/>
                </a:lnTo>
                <a:lnTo>
                  <a:pt x="3201" y="56466"/>
                </a:lnTo>
                <a:lnTo>
                  <a:pt x="0" y="40248"/>
                </a:lnTo>
                <a:lnTo>
                  <a:pt x="2860" y="24654"/>
                </a:lnTo>
                <a:lnTo>
                  <a:pt x="10686" y="11853"/>
                </a:lnTo>
                <a:lnTo>
                  <a:pt x="22339" y="3187"/>
                </a:lnTo>
                <a:lnTo>
                  <a:pt x="36683" y="0"/>
                </a:lnTo>
                <a:lnTo>
                  <a:pt x="50780" y="2940"/>
                </a:lnTo>
                <a:lnTo>
                  <a:pt x="51920" y="3846"/>
                </a:lnTo>
                <a:lnTo>
                  <a:pt x="36683" y="3846"/>
                </a:lnTo>
                <a:lnTo>
                  <a:pt x="30830" y="4945"/>
                </a:lnTo>
                <a:lnTo>
                  <a:pt x="23789" y="9327"/>
                </a:lnTo>
                <a:lnTo>
                  <a:pt x="17681" y="18622"/>
                </a:lnTo>
                <a:lnTo>
                  <a:pt x="14627" y="34460"/>
                </a:lnTo>
                <a:lnTo>
                  <a:pt x="68109" y="34460"/>
                </a:lnTo>
                <a:lnTo>
                  <a:pt x="68109" y="38324"/>
                </a:lnTo>
                <a:lnTo>
                  <a:pt x="14627" y="38324"/>
                </a:lnTo>
                <a:lnTo>
                  <a:pt x="14709" y="43925"/>
                </a:lnTo>
                <a:lnTo>
                  <a:pt x="30878" y="76367"/>
                </a:lnTo>
                <a:lnTo>
                  <a:pt x="53964" y="76367"/>
                </a:lnTo>
                <a:lnTo>
                  <a:pt x="52291" y="77666"/>
                </a:lnTo>
                <a:lnTo>
                  <a:pt x="38607" y="80778"/>
                </a:lnTo>
                <a:close/>
              </a:path>
              <a:path w="68579" h="81280">
                <a:moveTo>
                  <a:pt x="68109" y="34460"/>
                </a:moveTo>
                <a:lnTo>
                  <a:pt x="56516" y="34460"/>
                </a:lnTo>
                <a:lnTo>
                  <a:pt x="55936" y="26766"/>
                </a:lnTo>
                <a:lnTo>
                  <a:pt x="53316" y="16566"/>
                </a:lnTo>
                <a:lnTo>
                  <a:pt x="47338" y="7659"/>
                </a:lnTo>
                <a:lnTo>
                  <a:pt x="36683" y="3846"/>
                </a:lnTo>
                <a:lnTo>
                  <a:pt x="51920" y="3846"/>
                </a:lnTo>
                <a:lnTo>
                  <a:pt x="60562" y="10712"/>
                </a:lnTo>
                <a:lnTo>
                  <a:pt x="66261" y="21743"/>
                </a:lnTo>
                <a:lnTo>
                  <a:pt x="68109" y="34460"/>
                </a:lnTo>
                <a:close/>
              </a:path>
              <a:path w="68579" h="81280">
                <a:moveTo>
                  <a:pt x="53964" y="76367"/>
                </a:moveTo>
                <a:lnTo>
                  <a:pt x="39701" y="76367"/>
                </a:lnTo>
                <a:lnTo>
                  <a:pt x="43252" y="76083"/>
                </a:lnTo>
                <a:lnTo>
                  <a:pt x="49904" y="74093"/>
                </a:lnTo>
                <a:lnTo>
                  <a:pt x="57383" y="68692"/>
                </a:lnTo>
                <a:lnTo>
                  <a:pt x="63416" y="58175"/>
                </a:lnTo>
                <a:lnTo>
                  <a:pt x="63698" y="56781"/>
                </a:lnTo>
                <a:lnTo>
                  <a:pt x="64245" y="55687"/>
                </a:lnTo>
                <a:lnTo>
                  <a:pt x="66733" y="55687"/>
                </a:lnTo>
                <a:lnTo>
                  <a:pt x="68109" y="56234"/>
                </a:lnTo>
                <a:lnTo>
                  <a:pt x="68019" y="58175"/>
                </a:lnTo>
                <a:lnTo>
                  <a:pt x="66524" y="62861"/>
                </a:lnTo>
                <a:lnTo>
                  <a:pt x="61424" y="70573"/>
                </a:lnTo>
                <a:lnTo>
                  <a:pt x="53964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26920" y="1900472"/>
            <a:ext cx="86995" cy="124460"/>
          </a:xfrm>
          <a:custGeom>
            <a:avLst/>
            <a:gdLst/>
            <a:ahLst/>
            <a:cxnLst/>
            <a:rect l="l" t="t" r="r" b="b"/>
            <a:pathLst>
              <a:path w="86995" h="124460">
                <a:moveTo>
                  <a:pt x="72785" y="55405"/>
                </a:moveTo>
                <a:lnTo>
                  <a:pt x="61192" y="55405"/>
                </a:lnTo>
                <a:lnTo>
                  <a:pt x="61192" y="8540"/>
                </a:lnTo>
                <a:lnTo>
                  <a:pt x="59816" y="7428"/>
                </a:lnTo>
                <a:lnTo>
                  <a:pt x="47694" y="7428"/>
                </a:lnTo>
                <a:lnTo>
                  <a:pt x="47694" y="1923"/>
                </a:lnTo>
                <a:lnTo>
                  <a:pt x="72785" y="0"/>
                </a:lnTo>
                <a:lnTo>
                  <a:pt x="72785" y="55405"/>
                </a:lnTo>
                <a:close/>
              </a:path>
              <a:path w="86995" h="124460">
                <a:moveTo>
                  <a:pt x="37213" y="124061"/>
                </a:moveTo>
                <a:lnTo>
                  <a:pt x="22905" y="120997"/>
                </a:lnTo>
                <a:lnTo>
                  <a:pt x="11056" y="112581"/>
                </a:lnTo>
                <a:lnTo>
                  <a:pt x="2983" y="99980"/>
                </a:lnTo>
                <a:lnTo>
                  <a:pt x="0" y="84360"/>
                </a:lnTo>
                <a:lnTo>
                  <a:pt x="3209" y="68577"/>
                </a:lnTo>
                <a:lnTo>
                  <a:pt x="11819" y="55892"/>
                </a:lnTo>
                <a:lnTo>
                  <a:pt x="24304" y="47446"/>
                </a:lnTo>
                <a:lnTo>
                  <a:pt x="39136" y="44377"/>
                </a:lnTo>
                <a:lnTo>
                  <a:pt x="48523" y="44377"/>
                </a:lnTo>
                <a:lnTo>
                  <a:pt x="54872" y="48241"/>
                </a:lnTo>
                <a:lnTo>
                  <a:pt x="30314" y="48241"/>
                </a:lnTo>
                <a:lnTo>
                  <a:pt x="23697" y="54028"/>
                </a:lnTo>
                <a:lnTo>
                  <a:pt x="19850" y="59551"/>
                </a:lnTo>
                <a:lnTo>
                  <a:pt x="14874" y="67545"/>
                </a:lnTo>
                <a:lnTo>
                  <a:pt x="14610" y="78008"/>
                </a:lnTo>
                <a:lnTo>
                  <a:pt x="14610" y="91806"/>
                </a:lnTo>
                <a:lnTo>
                  <a:pt x="15157" y="101723"/>
                </a:lnTo>
                <a:lnTo>
                  <a:pt x="19568" y="108887"/>
                </a:lnTo>
                <a:lnTo>
                  <a:pt x="23697" y="115504"/>
                </a:lnTo>
                <a:lnTo>
                  <a:pt x="30049" y="120197"/>
                </a:lnTo>
                <a:lnTo>
                  <a:pt x="51713" y="120197"/>
                </a:lnTo>
                <a:lnTo>
                  <a:pt x="51516" y="120338"/>
                </a:lnTo>
                <a:lnTo>
                  <a:pt x="45025" y="123027"/>
                </a:lnTo>
                <a:lnTo>
                  <a:pt x="37213" y="124061"/>
                </a:lnTo>
                <a:close/>
              </a:path>
              <a:path w="86995" h="124460">
                <a:moveTo>
                  <a:pt x="51713" y="120197"/>
                </a:moveTo>
                <a:lnTo>
                  <a:pt x="45753" y="120197"/>
                </a:lnTo>
                <a:lnTo>
                  <a:pt x="53481" y="116333"/>
                </a:lnTo>
                <a:lnTo>
                  <a:pt x="58722" y="107793"/>
                </a:lnTo>
                <a:lnTo>
                  <a:pt x="60645" y="104758"/>
                </a:lnTo>
                <a:lnTo>
                  <a:pt x="60645" y="61757"/>
                </a:lnTo>
                <a:lnTo>
                  <a:pt x="58722" y="58722"/>
                </a:lnTo>
                <a:lnTo>
                  <a:pt x="53481" y="50994"/>
                </a:lnTo>
                <a:lnTo>
                  <a:pt x="46035" y="48241"/>
                </a:lnTo>
                <a:lnTo>
                  <a:pt x="54872" y="48241"/>
                </a:lnTo>
                <a:lnTo>
                  <a:pt x="56234" y="49070"/>
                </a:lnTo>
                <a:lnTo>
                  <a:pt x="61192" y="55405"/>
                </a:lnTo>
                <a:lnTo>
                  <a:pt x="72785" y="55405"/>
                </a:lnTo>
                <a:lnTo>
                  <a:pt x="72785" y="112486"/>
                </a:lnTo>
                <a:lnTo>
                  <a:pt x="60645" y="112486"/>
                </a:lnTo>
                <a:lnTo>
                  <a:pt x="56714" y="116618"/>
                </a:lnTo>
                <a:lnTo>
                  <a:pt x="51713" y="120197"/>
                </a:lnTo>
                <a:close/>
              </a:path>
              <a:path w="86995" h="124460">
                <a:moveTo>
                  <a:pt x="60645" y="124061"/>
                </a:moveTo>
                <a:lnTo>
                  <a:pt x="60645" y="112486"/>
                </a:lnTo>
                <a:lnTo>
                  <a:pt x="72785" y="112486"/>
                </a:lnTo>
                <a:lnTo>
                  <a:pt x="72785" y="115504"/>
                </a:lnTo>
                <a:lnTo>
                  <a:pt x="74426" y="116615"/>
                </a:lnTo>
                <a:lnTo>
                  <a:pt x="86566" y="116615"/>
                </a:lnTo>
                <a:lnTo>
                  <a:pt x="86566" y="122121"/>
                </a:lnTo>
                <a:lnTo>
                  <a:pt x="60645" y="124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24038" y="1944849"/>
            <a:ext cx="88900" cy="80010"/>
          </a:xfrm>
          <a:custGeom>
            <a:avLst/>
            <a:gdLst/>
            <a:ahLst/>
            <a:cxnLst/>
            <a:rect l="l" t="t" r="r" b="b"/>
            <a:pathLst>
              <a:path w="88900" h="80010">
                <a:moveTo>
                  <a:pt x="40512" y="79684"/>
                </a:moveTo>
                <a:lnTo>
                  <a:pt x="25058" y="76971"/>
                </a:lnTo>
                <a:lnTo>
                  <a:pt x="17122" y="69966"/>
                </a:lnTo>
                <a:lnTo>
                  <a:pt x="14198" y="60375"/>
                </a:lnTo>
                <a:lnTo>
                  <a:pt x="13780" y="49900"/>
                </a:lnTo>
                <a:lnTo>
                  <a:pt x="13780" y="7446"/>
                </a:lnTo>
                <a:lnTo>
                  <a:pt x="0" y="7446"/>
                </a:lnTo>
                <a:lnTo>
                  <a:pt x="0" y="1940"/>
                </a:lnTo>
                <a:lnTo>
                  <a:pt x="25902" y="0"/>
                </a:lnTo>
                <a:lnTo>
                  <a:pt x="25944" y="67961"/>
                </a:lnTo>
                <a:lnTo>
                  <a:pt x="26732" y="75820"/>
                </a:lnTo>
                <a:lnTo>
                  <a:pt x="53724" y="75820"/>
                </a:lnTo>
                <a:lnTo>
                  <a:pt x="47538" y="78741"/>
                </a:lnTo>
                <a:lnTo>
                  <a:pt x="40512" y="79684"/>
                </a:lnTo>
                <a:close/>
              </a:path>
              <a:path w="88900" h="80010">
                <a:moveTo>
                  <a:pt x="53724" y="75820"/>
                </a:moveTo>
                <a:lnTo>
                  <a:pt x="41342" y="75820"/>
                </a:lnTo>
                <a:lnTo>
                  <a:pt x="50174" y="73726"/>
                </a:lnTo>
                <a:lnTo>
                  <a:pt x="56960" y="67961"/>
                </a:lnTo>
                <a:lnTo>
                  <a:pt x="61314" y="59302"/>
                </a:lnTo>
                <a:lnTo>
                  <a:pt x="62851" y="48523"/>
                </a:lnTo>
                <a:lnTo>
                  <a:pt x="62851" y="8557"/>
                </a:lnTo>
                <a:lnTo>
                  <a:pt x="61192" y="7446"/>
                </a:lnTo>
                <a:lnTo>
                  <a:pt x="49070" y="7446"/>
                </a:lnTo>
                <a:lnTo>
                  <a:pt x="49070" y="1940"/>
                </a:lnTo>
                <a:lnTo>
                  <a:pt x="74991" y="0"/>
                </a:lnTo>
                <a:lnTo>
                  <a:pt x="74991" y="63963"/>
                </a:lnTo>
                <a:lnTo>
                  <a:pt x="63133" y="63963"/>
                </a:lnTo>
                <a:lnTo>
                  <a:pt x="58897" y="70960"/>
                </a:lnTo>
                <a:lnTo>
                  <a:pt x="53724" y="75820"/>
                </a:lnTo>
                <a:close/>
              </a:path>
              <a:path w="88900" h="80010">
                <a:moveTo>
                  <a:pt x="63133" y="79684"/>
                </a:moveTo>
                <a:lnTo>
                  <a:pt x="63133" y="63963"/>
                </a:lnTo>
                <a:lnTo>
                  <a:pt x="74991" y="63963"/>
                </a:lnTo>
                <a:lnTo>
                  <a:pt x="74991" y="71126"/>
                </a:lnTo>
                <a:lnTo>
                  <a:pt x="76367" y="72238"/>
                </a:lnTo>
                <a:lnTo>
                  <a:pt x="88489" y="72238"/>
                </a:lnTo>
                <a:lnTo>
                  <a:pt x="88489" y="77743"/>
                </a:lnTo>
                <a:lnTo>
                  <a:pt x="63133" y="79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22250" y="1943755"/>
            <a:ext cx="67310" cy="81280"/>
          </a:xfrm>
          <a:custGeom>
            <a:avLst/>
            <a:gdLst/>
            <a:ahLst/>
            <a:cxnLst/>
            <a:rect l="l" t="t" r="r" b="b"/>
            <a:pathLst>
              <a:path w="67310" h="81280">
                <a:moveTo>
                  <a:pt x="37777" y="80778"/>
                </a:moveTo>
                <a:lnTo>
                  <a:pt x="23262" y="77709"/>
                </a:lnTo>
                <a:lnTo>
                  <a:pt x="11233" y="69263"/>
                </a:lnTo>
                <a:lnTo>
                  <a:pt x="3031" y="56578"/>
                </a:lnTo>
                <a:lnTo>
                  <a:pt x="0" y="40795"/>
                </a:lnTo>
                <a:lnTo>
                  <a:pt x="2842" y="25235"/>
                </a:lnTo>
                <a:lnTo>
                  <a:pt x="10750" y="12232"/>
                </a:lnTo>
                <a:lnTo>
                  <a:pt x="22793" y="3312"/>
                </a:lnTo>
                <a:lnTo>
                  <a:pt x="38042" y="0"/>
                </a:lnTo>
                <a:lnTo>
                  <a:pt x="47965" y="1260"/>
                </a:lnTo>
                <a:lnTo>
                  <a:pt x="55409" y="4411"/>
                </a:lnTo>
                <a:lnTo>
                  <a:pt x="38324" y="4411"/>
                </a:lnTo>
                <a:lnTo>
                  <a:pt x="30666" y="6022"/>
                </a:lnTo>
                <a:lnTo>
                  <a:pt x="22953" y="11718"/>
                </a:lnTo>
                <a:lnTo>
                  <a:pt x="16997" y="22790"/>
                </a:lnTo>
                <a:lnTo>
                  <a:pt x="14610" y="40530"/>
                </a:lnTo>
                <a:lnTo>
                  <a:pt x="17168" y="58107"/>
                </a:lnTo>
                <a:lnTo>
                  <a:pt x="23500" y="69095"/>
                </a:lnTo>
                <a:lnTo>
                  <a:pt x="31589" y="74760"/>
                </a:lnTo>
                <a:lnTo>
                  <a:pt x="39418" y="76367"/>
                </a:lnTo>
                <a:lnTo>
                  <a:pt x="53507" y="76367"/>
                </a:lnTo>
                <a:lnTo>
                  <a:pt x="52229" y="77436"/>
                </a:lnTo>
                <a:lnTo>
                  <a:pt x="37777" y="80778"/>
                </a:lnTo>
                <a:close/>
              </a:path>
              <a:path w="67310" h="81280">
                <a:moveTo>
                  <a:pt x="61475" y="27014"/>
                </a:moveTo>
                <a:lnTo>
                  <a:pt x="52105" y="27014"/>
                </a:lnTo>
                <a:lnTo>
                  <a:pt x="48806" y="23697"/>
                </a:lnTo>
                <a:lnTo>
                  <a:pt x="48806" y="16815"/>
                </a:lnTo>
                <a:lnTo>
                  <a:pt x="49900" y="11575"/>
                </a:lnTo>
                <a:lnTo>
                  <a:pt x="57063" y="11028"/>
                </a:lnTo>
                <a:lnTo>
                  <a:pt x="51011" y="4675"/>
                </a:lnTo>
                <a:lnTo>
                  <a:pt x="39983" y="4411"/>
                </a:lnTo>
                <a:lnTo>
                  <a:pt x="55409" y="4411"/>
                </a:lnTo>
                <a:lnTo>
                  <a:pt x="56618" y="4922"/>
                </a:lnTo>
                <a:lnTo>
                  <a:pt x="62736" y="10808"/>
                </a:lnTo>
                <a:lnTo>
                  <a:pt x="65057" y="18738"/>
                </a:lnTo>
                <a:lnTo>
                  <a:pt x="65057" y="24261"/>
                </a:lnTo>
                <a:lnTo>
                  <a:pt x="61475" y="27014"/>
                </a:lnTo>
                <a:close/>
              </a:path>
              <a:path w="67310" h="81280">
                <a:moveTo>
                  <a:pt x="53507" y="76367"/>
                </a:moveTo>
                <a:lnTo>
                  <a:pt x="39418" y="76367"/>
                </a:lnTo>
                <a:lnTo>
                  <a:pt x="44977" y="75768"/>
                </a:lnTo>
                <a:lnTo>
                  <a:pt x="51384" y="73231"/>
                </a:lnTo>
                <a:lnTo>
                  <a:pt x="57530" y="67643"/>
                </a:lnTo>
                <a:lnTo>
                  <a:pt x="62304" y="57893"/>
                </a:lnTo>
                <a:lnTo>
                  <a:pt x="62586" y="56781"/>
                </a:lnTo>
                <a:lnTo>
                  <a:pt x="63133" y="56234"/>
                </a:lnTo>
                <a:lnTo>
                  <a:pt x="66998" y="56234"/>
                </a:lnTo>
                <a:lnTo>
                  <a:pt x="66934" y="58107"/>
                </a:lnTo>
                <a:lnTo>
                  <a:pt x="65727" y="62168"/>
                </a:lnTo>
                <a:lnTo>
                  <a:pt x="61175" y="69958"/>
                </a:lnTo>
                <a:lnTo>
                  <a:pt x="53507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97594" y="1914518"/>
            <a:ext cx="55244" cy="110489"/>
          </a:xfrm>
          <a:custGeom>
            <a:avLst/>
            <a:gdLst/>
            <a:ahLst/>
            <a:cxnLst/>
            <a:rect l="l" t="t" r="r" b="b"/>
            <a:pathLst>
              <a:path w="55245" h="110489">
                <a:moveTo>
                  <a:pt x="52370" y="37777"/>
                </a:moveTo>
                <a:lnTo>
                  <a:pt x="0" y="37777"/>
                </a:lnTo>
                <a:lnTo>
                  <a:pt x="0" y="33913"/>
                </a:lnTo>
                <a:lnTo>
                  <a:pt x="10856" y="30282"/>
                </a:lnTo>
                <a:lnTo>
                  <a:pt x="17812" y="22025"/>
                </a:lnTo>
                <a:lnTo>
                  <a:pt x="21513" y="11234"/>
                </a:lnTo>
                <a:lnTo>
                  <a:pt x="22603" y="0"/>
                </a:lnTo>
                <a:lnTo>
                  <a:pt x="27014" y="0"/>
                </a:lnTo>
                <a:lnTo>
                  <a:pt x="27014" y="32272"/>
                </a:lnTo>
                <a:lnTo>
                  <a:pt x="52370" y="32272"/>
                </a:lnTo>
                <a:lnTo>
                  <a:pt x="52370" y="37777"/>
                </a:lnTo>
                <a:close/>
              </a:path>
              <a:path w="55245" h="110489">
                <a:moveTo>
                  <a:pt x="37760" y="110016"/>
                </a:moveTo>
                <a:lnTo>
                  <a:pt x="31512" y="109335"/>
                </a:lnTo>
                <a:lnTo>
                  <a:pt x="23942" y="106225"/>
                </a:lnTo>
                <a:lnTo>
                  <a:pt x="17559" y="99081"/>
                </a:lnTo>
                <a:lnTo>
                  <a:pt x="14874" y="86301"/>
                </a:lnTo>
                <a:lnTo>
                  <a:pt x="14874" y="37777"/>
                </a:lnTo>
                <a:lnTo>
                  <a:pt x="27014" y="37777"/>
                </a:lnTo>
                <a:lnTo>
                  <a:pt x="27014" y="105605"/>
                </a:lnTo>
                <a:lnTo>
                  <a:pt x="47955" y="105605"/>
                </a:lnTo>
                <a:lnTo>
                  <a:pt x="45706" y="107901"/>
                </a:lnTo>
                <a:lnTo>
                  <a:pt x="37760" y="110016"/>
                </a:lnTo>
                <a:close/>
              </a:path>
              <a:path w="55245" h="110489">
                <a:moveTo>
                  <a:pt x="47955" y="105605"/>
                </a:moveTo>
                <a:lnTo>
                  <a:pt x="45488" y="105605"/>
                </a:lnTo>
                <a:lnTo>
                  <a:pt x="50638" y="99081"/>
                </a:lnTo>
                <a:lnTo>
                  <a:pt x="50711" y="76385"/>
                </a:lnTo>
                <a:lnTo>
                  <a:pt x="55122" y="76385"/>
                </a:lnTo>
                <a:lnTo>
                  <a:pt x="55122" y="86301"/>
                </a:lnTo>
                <a:lnTo>
                  <a:pt x="54154" y="94778"/>
                </a:lnTo>
                <a:lnTo>
                  <a:pt x="51093" y="102400"/>
                </a:lnTo>
                <a:lnTo>
                  <a:pt x="47955" y="10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68439" y="1904883"/>
            <a:ext cx="38100" cy="118110"/>
          </a:xfrm>
          <a:custGeom>
            <a:avLst/>
            <a:gdLst/>
            <a:ahLst/>
            <a:cxnLst/>
            <a:rect l="l" t="t" r="r" b="b"/>
            <a:pathLst>
              <a:path w="38100" h="118110">
                <a:moveTo>
                  <a:pt x="25920" y="112204"/>
                </a:moveTo>
                <a:lnTo>
                  <a:pt x="13780" y="112204"/>
                </a:lnTo>
                <a:lnTo>
                  <a:pt x="13780" y="48523"/>
                </a:lnTo>
                <a:lnTo>
                  <a:pt x="12139" y="47412"/>
                </a:lnTo>
                <a:lnTo>
                  <a:pt x="829" y="47412"/>
                </a:lnTo>
                <a:lnTo>
                  <a:pt x="829" y="41906"/>
                </a:lnTo>
                <a:lnTo>
                  <a:pt x="25373" y="39965"/>
                </a:lnTo>
                <a:lnTo>
                  <a:pt x="25373" y="111375"/>
                </a:lnTo>
                <a:lnTo>
                  <a:pt x="25920" y="112204"/>
                </a:lnTo>
                <a:close/>
              </a:path>
              <a:path w="38100" h="118110">
                <a:moveTo>
                  <a:pt x="0" y="117709"/>
                </a:moveTo>
                <a:lnTo>
                  <a:pt x="0" y="112204"/>
                </a:lnTo>
                <a:lnTo>
                  <a:pt x="37777" y="112204"/>
                </a:lnTo>
                <a:lnTo>
                  <a:pt x="37777" y="117162"/>
                </a:lnTo>
                <a:lnTo>
                  <a:pt x="15157" y="117162"/>
                </a:lnTo>
                <a:lnTo>
                  <a:pt x="5522" y="117445"/>
                </a:lnTo>
                <a:lnTo>
                  <a:pt x="0" y="117709"/>
                </a:lnTo>
                <a:close/>
              </a:path>
              <a:path w="38100" h="118110">
                <a:moveTo>
                  <a:pt x="37777" y="117709"/>
                </a:moveTo>
                <a:lnTo>
                  <a:pt x="25638" y="117162"/>
                </a:lnTo>
                <a:lnTo>
                  <a:pt x="37777" y="117162"/>
                </a:lnTo>
                <a:lnTo>
                  <a:pt x="37777" y="117709"/>
                </a:lnTo>
                <a:close/>
              </a:path>
              <a:path w="38100" h="118110">
                <a:moveTo>
                  <a:pt x="21791" y="18738"/>
                </a:moveTo>
                <a:lnTo>
                  <a:pt x="11310" y="18738"/>
                </a:lnTo>
                <a:lnTo>
                  <a:pt x="7446" y="14045"/>
                </a:lnTo>
                <a:lnTo>
                  <a:pt x="7446" y="4675"/>
                </a:lnTo>
                <a:lnTo>
                  <a:pt x="11310" y="0"/>
                </a:lnTo>
                <a:lnTo>
                  <a:pt x="21791" y="0"/>
                </a:lnTo>
                <a:lnTo>
                  <a:pt x="25920" y="3846"/>
                </a:lnTo>
                <a:lnTo>
                  <a:pt x="25920" y="14874"/>
                </a:lnTo>
                <a:lnTo>
                  <a:pt x="21791" y="18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16486" y="1943755"/>
            <a:ext cx="78105" cy="81280"/>
          </a:xfrm>
          <a:custGeom>
            <a:avLst/>
            <a:gdLst/>
            <a:ahLst/>
            <a:cxnLst/>
            <a:rect l="l" t="t" r="r" b="b"/>
            <a:pathLst>
              <a:path w="78104" h="81280">
                <a:moveTo>
                  <a:pt x="38871" y="80778"/>
                </a:moveTo>
                <a:lnTo>
                  <a:pt x="24073" y="77793"/>
                </a:lnTo>
                <a:lnTo>
                  <a:pt x="11680" y="69510"/>
                </a:lnTo>
                <a:lnTo>
                  <a:pt x="3165" y="56935"/>
                </a:lnTo>
                <a:lnTo>
                  <a:pt x="0" y="41077"/>
                </a:lnTo>
                <a:lnTo>
                  <a:pt x="3016" y="25465"/>
                </a:lnTo>
                <a:lnTo>
                  <a:pt x="11306" y="12366"/>
                </a:lnTo>
                <a:lnTo>
                  <a:pt x="23731" y="3353"/>
                </a:lnTo>
                <a:lnTo>
                  <a:pt x="39154" y="0"/>
                </a:lnTo>
                <a:lnTo>
                  <a:pt x="54138" y="3277"/>
                </a:lnTo>
                <a:lnTo>
                  <a:pt x="54925" y="3846"/>
                </a:lnTo>
                <a:lnTo>
                  <a:pt x="31708" y="3846"/>
                </a:lnTo>
                <a:lnTo>
                  <a:pt x="23432" y="7710"/>
                </a:lnTo>
                <a:lnTo>
                  <a:pt x="18738" y="15704"/>
                </a:lnTo>
                <a:lnTo>
                  <a:pt x="14610" y="23432"/>
                </a:lnTo>
                <a:lnTo>
                  <a:pt x="14697" y="56935"/>
                </a:lnTo>
                <a:lnTo>
                  <a:pt x="23714" y="72785"/>
                </a:lnTo>
                <a:lnTo>
                  <a:pt x="31425" y="76367"/>
                </a:lnTo>
                <a:lnTo>
                  <a:pt x="55879" y="76367"/>
                </a:lnTo>
                <a:lnTo>
                  <a:pt x="53900" y="77714"/>
                </a:lnTo>
                <a:lnTo>
                  <a:pt x="38871" y="80778"/>
                </a:lnTo>
                <a:close/>
              </a:path>
              <a:path w="78104" h="81280">
                <a:moveTo>
                  <a:pt x="55879" y="76367"/>
                </a:moveTo>
                <a:lnTo>
                  <a:pt x="47694" y="76367"/>
                </a:lnTo>
                <a:lnTo>
                  <a:pt x="55405" y="71409"/>
                </a:lnTo>
                <a:lnTo>
                  <a:pt x="59551" y="63398"/>
                </a:lnTo>
                <a:lnTo>
                  <a:pt x="63416" y="55687"/>
                </a:lnTo>
                <a:lnTo>
                  <a:pt x="63416" y="22885"/>
                </a:lnTo>
                <a:lnTo>
                  <a:pt x="58722" y="15439"/>
                </a:lnTo>
                <a:lnTo>
                  <a:pt x="54028" y="7710"/>
                </a:lnTo>
                <a:lnTo>
                  <a:pt x="46582" y="3846"/>
                </a:lnTo>
                <a:lnTo>
                  <a:pt x="54925" y="3846"/>
                </a:lnTo>
                <a:lnTo>
                  <a:pt x="66409" y="12161"/>
                </a:lnTo>
                <a:lnTo>
                  <a:pt x="74699" y="25235"/>
                </a:lnTo>
                <a:lnTo>
                  <a:pt x="77743" y="41077"/>
                </a:lnTo>
                <a:lnTo>
                  <a:pt x="74655" y="56697"/>
                </a:lnTo>
                <a:lnTo>
                  <a:pt x="66267" y="69298"/>
                </a:lnTo>
                <a:lnTo>
                  <a:pt x="55879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04923" y="1944849"/>
            <a:ext cx="88900" cy="78105"/>
          </a:xfrm>
          <a:custGeom>
            <a:avLst/>
            <a:gdLst/>
            <a:ahLst/>
            <a:cxnLst/>
            <a:rect l="l" t="t" r="r" b="b"/>
            <a:pathLst>
              <a:path w="88900" h="78105">
                <a:moveTo>
                  <a:pt x="25902" y="72238"/>
                </a:moveTo>
                <a:lnTo>
                  <a:pt x="13780" y="72238"/>
                </a:lnTo>
                <a:lnTo>
                  <a:pt x="13780" y="8557"/>
                </a:lnTo>
                <a:lnTo>
                  <a:pt x="12404" y="7446"/>
                </a:lnTo>
                <a:lnTo>
                  <a:pt x="0" y="7446"/>
                </a:lnTo>
                <a:lnTo>
                  <a:pt x="0" y="1940"/>
                </a:lnTo>
                <a:lnTo>
                  <a:pt x="24808" y="0"/>
                </a:lnTo>
                <a:lnTo>
                  <a:pt x="24808" y="18474"/>
                </a:lnTo>
                <a:lnTo>
                  <a:pt x="28966" y="18474"/>
                </a:lnTo>
                <a:lnTo>
                  <a:pt x="28057" y="19913"/>
                </a:lnTo>
                <a:lnTo>
                  <a:pt x="25902" y="31990"/>
                </a:lnTo>
                <a:lnTo>
                  <a:pt x="25902" y="72238"/>
                </a:lnTo>
                <a:close/>
              </a:path>
              <a:path w="88900" h="78105">
                <a:moveTo>
                  <a:pt x="28966" y="18474"/>
                </a:moveTo>
                <a:lnTo>
                  <a:pt x="24808" y="18474"/>
                </a:lnTo>
                <a:lnTo>
                  <a:pt x="29170" y="10935"/>
                </a:lnTo>
                <a:lnTo>
                  <a:pt x="34904" y="5101"/>
                </a:lnTo>
                <a:lnTo>
                  <a:pt x="42135" y="1335"/>
                </a:lnTo>
                <a:lnTo>
                  <a:pt x="50994" y="0"/>
                </a:lnTo>
                <a:lnTo>
                  <a:pt x="61192" y="0"/>
                </a:lnTo>
                <a:lnTo>
                  <a:pt x="66980" y="3581"/>
                </a:lnTo>
                <a:lnTo>
                  <a:pt x="67211" y="3864"/>
                </a:lnTo>
                <a:lnTo>
                  <a:pt x="49617" y="3864"/>
                </a:lnTo>
                <a:lnTo>
                  <a:pt x="41259" y="5698"/>
                </a:lnTo>
                <a:lnTo>
                  <a:pt x="33624" y="11098"/>
                </a:lnTo>
                <a:lnTo>
                  <a:pt x="28966" y="18474"/>
                </a:lnTo>
                <a:close/>
              </a:path>
              <a:path w="88900" h="78105">
                <a:moveTo>
                  <a:pt x="74991" y="72238"/>
                </a:moveTo>
                <a:lnTo>
                  <a:pt x="62851" y="72238"/>
                </a:lnTo>
                <a:lnTo>
                  <a:pt x="62851" y="13233"/>
                </a:lnTo>
                <a:lnTo>
                  <a:pt x="60928" y="3864"/>
                </a:lnTo>
                <a:lnTo>
                  <a:pt x="67211" y="3864"/>
                </a:lnTo>
                <a:lnTo>
                  <a:pt x="69468" y="6616"/>
                </a:lnTo>
                <a:lnTo>
                  <a:pt x="72661" y="11342"/>
                </a:lnTo>
                <a:lnTo>
                  <a:pt x="74300" y="16683"/>
                </a:lnTo>
                <a:lnTo>
                  <a:pt x="74904" y="23678"/>
                </a:lnTo>
                <a:lnTo>
                  <a:pt x="74991" y="72238"/>
                </a:lnTo>
                <a:close/>
              </a:path>
              <a:path w="88900" h="78105">
                <a:moveTo>
                  <a:pt x="0" y="77743"/>
                </a:moveTo>
                <a:lnTo>
                  <a:pt x="0" y="72238"/>
                </a:lnTo>
                <a:lnTo>
                  <a:pt x="39701" y="72238"/>
                </a:lnTo>
                <a:lnTo>
                  <a:pt x="39701" y="77196"/>
                </a:lnTo>
                <a:lnTo>
                  <a:pt x="15157" y="77196"/>
                </a:lnTo>
                <a:lnTo>
                  <a:pt x="0" y="77743"/>
                </a:lnTo>
                <a:close/>
              </a:path>
              <a:path w="88900" h="78105">
                <a:moveTo>
                  <a:pt x="49070" y="77743"/>
                </a:moveTo>
                <a:lnTo>
                  <a:pt x="49070" y="72238"/>
                </a:lnTo>
                <a:lnTo>
                  <a:pt x="88489" y="72238"/>
                </a:lnTo>
                <a:lnTo>
                  <a:pt x="88489" y="77196"/>
                </a:lnTo>
                <a:lnTo>
                  <a:pt x="64227" y="77196"/>
                </a:lnTo>
                <a:lnTo>
                  <a:pt x="55122" y="77479"/>
                </a:lnTo>
                <a:lnTo>
                  <a:pt x="49070" y="77743"/>
                </a:lnTo>
                <a:close/>
              </a:path>
              <a:path w="88900" h="78105">
                <a:moveTo>
                  <a:pt x="39701" y="77743"/>
                </a:moveTo>
                <a:lnTo>
                  <a:pt x="33631" y="77479"/>
                </a:lnTo>
                <a:lnTo>
                  <a:pt x="24526" y="77196"/>
                </a:lnTo>
                <a:lnTo>
                  <a:pt x="39701" y="77196"/>
                </a:lnTo>
                <a:lnTo>
                  <a:pt x="39701" y="77743"/>
                </a:lnTo>
                <a:close/>
              </a:path>
              <a:path w="88900" h="78105">
                <a:moveTo>
                  <a:pt x="88489" y="77743"/>
                </a:moveTo>
                <a:lnTo>
                  <a:pt x="82702" y="77479"/>
                </a:lnTo>
                <a:lnTo>
                  <a:pt x="73332" y="77196"/>
                </a:lnTo>
                <a:lnTo>
                  <a:pt x="88489" y="77196"/>
                </a:lnTo>
                <a:lnTo>
                  <a:pt x="88489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99635" y="1446043"/>
            <a:ext cx="58419" cy="117475"/>
          </a:xfrm>
          <a:custGeom>
            <a:avLst/>
            <a:gdLst/>
            <a:ahLst/>
            <a:cxnLst/>
            <a:rect l="l" t="t" r="r" b="b"/>
            <a:pathLst>
              <a:path w="58420" h="117475">
                <a:moveTo>
                  <a:pt x="13780" y="16815"/>
                </a:moveTo>
                <a:lnTo>
                  <a:pt x="0" y="16815"/>
                </a:lnTo>
                <a:lnTo>
                  <a:pt x="0" y="11292"/>
                </a:lnTo>
                <a:lnTo>
                  <a:pt x="5767" y="11116"/>
                </a:lnTo>
                <a:lnTo>
                  <a:pt x="13915" y="9881"/>
                </a:lnTo>
                <a:lnTo>
                  <a:pt x="23098" y="6528"/>
                </a:lnTo>
                <a:lnTo>
                  <a:pt x="31972" y="0"/>
                </a:lnTo>
                <a:lnTo>
                  <a:pt x="36119" y="0"/>
                </a:lnTo>
                <a:lnTo>
                  <a:pt x="36119" y="12122"/>
                </a:lnTo>
                <a:lnTo>
                  <a:pt x="22885" y="12122"/>
                </a:lnTo>
                <a:lnTo>
                  <a:pt x="13780" y="16815"/>
                </a:lnTo>
                <a:close/>
              </a:path>
              <a:path w="58420" h="117475">
                <a:moveTo>
                  <a:pt x="36383" y="111657"/>
                </a:moveTo>
                <a:lnTo>
                  <a:pt x="22320" y="111657"/>
                </a:lnTo>
                <a:lnTo>
                  <a:pt x="22885" y="109716"/>
                </a:lnTo>
                <a:lnTo>
                  <a:pt x="22885" y="12122"/>
                </a:lnTo>
                <a:lnTo>
                  <a:pt x="36119" y="12122"/>
                </a:lnTo>
                <a:lnTo>
                  <a:pt x="36119" y="109716"/>
                </a:lnTo>
                <a:lnTo>
                  <a:pt x="36383" y="111657"/>
                </a:lnTo>
                <a:close/>
              </a:path>
              <a:path w="58420" h="117475">
                <a:moveTo>
                  <a:pt x="1093" y="117162"/>
                </a:moveTo>
                <a:lnTo>
                  <a:pt x="1093" y="111657"/>
                </a:lnTo>
                <a:lnTo>
                  <a:pt x="57893" y="111657"/>
                </a:lnTo>
                <a:lnTo>
                  <a:pt x="57893" y="116624"/>
                </a:lnTo>
                <a:lnTo>
                  <a:pt x="22887" y="116624"/>
                </a:lnTo>
                <a:lnTo>
                  <a:pt x="14881" y="116684"/>
                </a:lnTo>
                <a:lnTo>
                  <a:pt x="7083" y="116846"/>
                </a:lnTo>
                <a:lnTo>
                  <a:pt x="1093" y="117162"/>
                </a:lnTo>
                <a:close/>
              </a:path>
              <a:path w="58420" h="117475">
                <a:moveTo>
                  <a:pt x="57893" y="117162"/>
                </a:moveTo>
                <a:lnTo>
                  <a:pt x="51864" y="116846"/>
                </a:lnTo>
                <a:lnTo>
                  <a:pt x="44002" y="116684"/>
                </a:lnTo>
                <a:lnTo>
                  <a:pt x="35988" y="116624"/>
                </a:lnTo>
                <a:lnTo>
                  <a:pt x="57893" y="116624"/>
                </a:lnTo>
                <a:lnTo>
                  <a:pt x="57893" y="117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79249" y="1446043"/>
            <a:ext cx="73050" cy="1210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23232" y="1441067"/>
            <a:ext cx="322162" cy="1582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13963" y="1439144"/>
            <a:ext cx="145782" cy="1260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14128" y="1484368"/>
            <a:ext cx="68580" cy="81280"/>
          </a:xfrm>
          <a:custGeom>
            <a:avLst/>
            <a:gdLst/>
            <a:ahLst/>
            <a:cxnLst/>
            <a:rect l="l" t="t" r="r" b="b"/>
            <a:pathLst>
              <a:path w="68579" h="81280">
                <a:moveTo>
                  <a:pt x="38589" y="80778"/>
                </a:moveTo>
                <a:lnTo>
                  <a:pt x="24073" y="77741"/>
                </a:lnTo>
                <a:lnTo>
                  <a:pt x="11751" y="69300"/>
                </a:lnTo>
                <a:lnTo>
                  <a:pt x="3200" y="56466"/>
                </a:lnTo>
                <a:lnTo>
                  <a:pt x="0" y="40248"/>
                </a:lnTo>
                <a:lnTo>
                  <a:pt x="2860" y="24654"/>
                </a:lnTo>
                <a:lnTo>
                  <a:pt x="10684" y="11853"/>
                </a:lnTo>
                <a:lnTo>
                  <a:pt x="22331" y="3187"/>
                </a:lnTo>
                <a:lnTo>
                  <a:pt x="36666" y="0"/>
                </a:lnTo>
                <a:lnTo>
                  <a:pt x="50769" y="2940"/>
                </a:lnTo>
                <a:lnTo>
                  <a:pt x="51910" y="3846"/>
                </a:lnTo>
                <a:lnTo>
                  <a:pt x="36666" y="3846"/>
                </a:lnTo>
                <a:lnTo>
                  <a:pt x="30815" y="4945"/>
                </a:lnTo>
                <a:lnTo>
                  <a:pt x="23778" y="9327"/>
                </a:lnTo>
                <a:lnTo>
                  <a:pt x="17671" y="18622"/>
                </a:lnTo>
                <a:lnTo>
                  <a:pt x="14610" y="34460"/>
                </a:lnTo>
                <a:lnTo>
                  <a:pt x="68092" y="34460"/>
                </a:lnTo>
                <a:lnTo>
                  <a:pt x="68092" y="38307"/>
                </a:lnTo>
                <a:lnTo>
                  <a:pt x="14610" y="38307"/>
                </a:lnTo>
                <a:lnTo>
                  <a:pt x="14691" y="43917"/>
                </a:lnTo>
                <a:lnTo>
                  <a:pt x="30878" y="76367"/>
                </a:lnTo>
                <a:lnTo>
                  <a:pt x="53946" y="76367"/>
                </a:lnTo>
                <a:lnTo>
                  <a:pt x="52273" y="77666"/>
                </a:lnTo>
                <a:lnTo>
                  <a:pt x="38589" y="80778"/>
                </a:lnTo>
                <a:close/>
              </a:path>
              <a:path w="68579" h="81280">
                <a:moveTo>
                  <a:pt x="68092" y="34460"/>
                </a:moveTo>
                <a:lnTo>
                  <a:pt x="56516" y="34460"/>
                </a:lnTo>
                <a:lnTo>
                  <a:pt x="55936" y="26766"/>
                </a:lnTo>
                <a:lnTo>
                  <a:pt x="53314" y="16566"/>
                </a:lnTo>
                <a:lnTo>
                  <a:pt x="47331" y="7659"/>
                </a:lnTo>
                <a:lnTo>
                  <a:pt x="36666" y="3846"/>
                </a:lnTo>
                <a:lnTo>
                  <a:pt x="51910" y="3846"/>
                </a:lnTo>
                <a:lnTo>
                  <a:pt x="60551" y="10712"/>
                </a:lnTo>
                <a:lnTo>
                  <a:pt x="66246" y="21743"/>
                </a:lnTo>
                <a:lnTo>
                  <a:pt x="68092" y="34460"/>
                </a:lnTo>
                <a:close/>
              </a:path>
              <a:path w="68579" h="81280">
                <a:moveTo>
                  <a:pt x="53946" y="76367"/>
                </a:moveTo>
                <a:lnTo>
                  <a:pt x="39701" y="76367"/>
                </a:lnTo>
                <a:lnTo>
                  <a:pt x="43252" y="76083"/>
                </a:lnTo>
                <a:lnTo>
                  <a:pt x="49904" y="74091"/>
                </a:lnTo>
                <a:lnTo>
                  <a:pt x="57383" y="68685"/>
                </a:lnTo>
                <a:lnTo>
                  <a:pt x="63416" y="58157"/>
                </a:lnTo>
                <a:lnTo>
                  <a:pt x="63680" y="56781"/>
                </a:lnTo>
                <a:lnTo>
                  <a:pt x="64245" y="55687"/>
                </a:lnTo>
                <a:lnTo>
                  <a:pt x="66715" y="55687"/>
                </a:lnTo>
                <a:lnTo>
                  <a:pt x="68092" y="56234"/>
                </a:lnTo>
                <a:lnTo>
                  <a:pt x="68007" y="58157"/>
                </a:lnTo>
                <a:lnTo>
                  <a:pt x="66507" y="62861"/>
                </a:lnTo>
                <a:lnTo>
                  <a:pt x="61406" y="70573"/>
                </a:lnTo>
                <a:lnTo>
                  <a:pt x="53946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92771" y="1485462"/>
            <a:ext cx="88900" cy="78105"/>
          </a:xfrm>
          <a:custGeom>
            <a:avLst/>
            <a:gdLst/>
            <a:ahLst/>
            <a:cxnLst/>
            <a:rect l="l" t="t" r="r" b="b"/>
            <a:pathLst>
              <a:path w="88900" h="78105">
                <a:moveTo>
                  <a:pt x="25920" y="72238"/>
                </a:moveTo>
                <a:lnTo>
                  <a:pt x="13780" y="72238"/>
                </a:lnTo>
                <a:lnTo>
                  <a:pt x="13780" y="8540"/>
                </a:lnTo>
                <a:lnTo>
                  <a:pt x="12404" y="7446"/>
                </a:lnTo>
                <a:lnTo>
                  <a:pt x="0" y="7446"/>
                </a:lnTo>
                <a:lnTo>
                  <a:pt x="0" y="1923"/>
                </a:lnTo>
                <a:lnTo>
                  <a:pt x="24808" y="0"/>
                </a:lnTo>
                <a:lnTo>
                  <a:pt x="24808" y="18474"/>
                </a:lnTo>
                <a:lnTo>
                  <a:pt x="28984" y="18474"/>
                </a:lnTo>
                <a:lnTo>
                  <a:pt x="28075" y="19913"/>
                </a:lnTo>
                <a:lnTo>
                  <a:pt x="25920" y="31990"/>
                </a:lnTo>
                <a:lnTo>
                  <a:pt x="25920" y="72238"/>
                </a:lnTo>
                <a:close/>
              </a:path>
              <a:path w="88900" h="78105">
                <a:moveTo>
                  <a:pt x="28984" y="18474"/>
                </a:moveTo>
                <a:lnTo>
                  <a:pt x="24808" y="18474"/>
                </a:lnTo>
                <a:lnTo>
                  <a:pt x="29178" y="10935"/>
                </a:lnTo>
                <a:lnTo>
                  <a:pt x="34912" y="5101"/>
                </a:lnTo>
                <a:lnTo>
                  <a:pt x="42145" y="1335"/>
                </a:lnTo>
                <a:lnTo>
                  <a:pt x="51011" y="0"/>
                </a:lnTo>
                <a:lnTo>
                  <a:pt x="61210" y="0"/>
                </a:lnTo>
                <a:lnTo>
                  <a:pt x="66998" y="3581"/>
                </a:lnTo>
                <a:lnTo>
                  <a:pt x="67229" y="3864"/>
                </a:lnTo>
                <a:lnTo>
                  <a:pt x="49635" y="3864"/>
                </a:lnTo>
                <a:lnTo>
                  <a:pt x="41277" y="5698"/>
                </a:lnTo>
                <a:lnTo>
                  <a:pt x="33642" y="11098"/>
                </a:lnTo>
                <a:lnTo>
                  <a:pt x="28984" y="18474"/>
                </a:lnTo>
                <a:close/>
              </a:path>
              <a:path w="88900" h="78105">
                <a:moveTo>
                  <a:pt x="74991" y="72238"/>
                </a:moveTo>
                <a:lnTo>
                  <a:pt x="62869" y="72238"/>
                </a:lnTo>
                <a:lnTo>
                  <a:pt x="62869" y="13233"/>
                </a:lnTo>
                <a:lnTo>
                  <a:pt x="60928" y="3864"/>
                </a:lnTo>
                <a:lnTo>
                  <a:pt x="67229" y="3864"/>
                </a:lnTo>
                <a:lnTo>
                  <a:pt x="69486" y="6616"/>
                </a:lnTo>
                <a:lnTo>
                  <a:pt x="72668" y="11334"/>
                </a:lnTo>
                <a:lnTo>
                  <a:pt x="74303" y="16676"/>
                </a:lnTo>
                <a:lnTo>
                  <a:pt x="74905" y="23676"/>
                </a:lnTo>
                <a:lnTo>
                  <a:pt x="74991" y="72238"/>
                </a:lnTo>
                <a:close/>
              </a:path>
              <a:path w="88900" h="78105">
                <a:moveTo>
                  <a:pt x="0" y="77743"/>
                </a:moveTo>
                <a:lnTo>
                  <a:pt x="0" y="72238"/>
                </a:lnTo>
                <a:lnTo>
                  <a:pt x="39701" y="72238"/>
                </a:lnTo>
                <a:lnTo>
                  <a:pt x="39701" y="77196"/>
                </a:lnTo>
                <a:lnTo>
                  <a:pt x="15157" y="77196"/>
                </a:lnTo>
                <a:lnTo>
                  <a:pt x="0" y="77743"/>
                </a:lnTo>
                <a:close/>
              </a:path>
              <a:path w="88900" h="78105">
                <a:moveTo>
                  <a:pt x="49070" y="77743"/>
                </a:moveTo>
                <a:lnTo>
                  <a:pt x="49070" y="72238"/>
                </a:lnTo>
                <a:lnTo>
                  <a:pt x="88507" y="72238"/>
                </a:lnTo>
                <a:lnTo>
                  <a:pt x="88507" y="77196"/>
                </a:lnTo>
                <a:lnTo>
                  <a:pt x="64245" y="77196"/>
                </a:lnTo>
                <a:lnTo>
                  <a:pt x="55140" y="77479"/>
                </a:lnTo>
                <a:lnTo>
                  <a:pt x="49070" y="77743"/>
                </a:lnTo>
                <a:close/>
              </a:path>
              <a:path w="88900" h="78105">
                <a:moveTo>
                  <a:pt x="39701" y="77743"/>
                </a:moveTo>
                <a:lnTo>
                  <a:pt x="33631" y="77479"/>
                </a:lnTo>
                <a:lnTo>
                  <a:pt x="24544" y="77196"/>
                </a:lnTo>
                <a:lnTo>
                  <a:pt x="39701" y="77196"/>
                </a:lnTo>
                <a:lnTo>
                  <a:pt x="39701" y="77743"/>
                </a:lnTo>
                <a:close/>
              </a:path>
              <a:path w="88900" h="78105">
                <a:moveTo>
                  <a:pt x="88507" y="77743"/>
                </a:moveTo>
                <a:lnTo>
                  <a:pt x="82719" y="77479"/>
                </a:lnTo>
                <a:lnTo>
                  <a:pt x="73332" y="77196"/>
                </a:lnTo>
                <a:lnTo>
                  <a:pt x="88507" y="77196"/>
                </a:lnTo>
                <a:lnTo>
                  <a:pt x="88507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83343" y="1455130"/>
            <a:ext cx="55244" cy="110489"/>
          </a:xfrm>
          <a:custGeom>
            <a:avLst/>
            <a:gdLst/>
            <a:ahLst/>
            <a:cxnLst/>
            <a:rect l="l" t="t" r="r" b="b"/>
            <a:pathLst>
              <a:path w="55245" h="110490">
                <a:moveTo>
                  <a:pt x="52388" y="37777"/>
                </a:moveTo>
                <a:lnTo>
                  <a:pt x="0" y="37777"/>
                </a:lnTo>
                <a:lnTo>
                  <a:pt x="0" y="33913"/>
                </a:lnTo>
                <a:lnTo>
                  <a:pt x="10856" y="30282"/>
                </a:lnTo>
                <a:lnTo>
                  <a:pt x="17812" y="22025"/>
                </a:lnTo>
                <a:lnTo>
                  <a:pt x="21513" y="11234"/>
                </a:lnTo>
                <a:lnTo>
                  <a:pt x="22603" y="0"/>
                </a:lnTo>
                <a:lnTo>
                  <a:pt x="27014" y="0"/>
                </a:lnTo>
                <a:lnTo>
                  <a:pt x="27014" y="32255"/>
                </a:lnTo>
                <a:lnTo>
                  <a:pt x="52388" y="32255"/>
                </a:lnTo>
                <a:lnTo>
                  <a:pt x="52388" y="37777"/>
                </a:lnTo>
                <a:close/>
              </a:path>
              <a:path w="55245" h="110490">
                <a:moveTo>
                  <a:pt x="37760" y="110016"/>
                </a:moveTo>
                <a:lnTo>
                  <a:pt x="31514" y="109335"/>
                </a:lnTo>
                <a:lnTo>
                  <a:pt x="23950" y="106225"/>
                </a:lnTo>
                <a:lnTo>
                  <a:pt x="17574" y="99081"/>
                </a:lnTo>
                <a:lnTo>
                  <a:pt x="14892" y="86301"/>
                </a:lnTo>
                <a:lnTo>
                  <a:pt x="14892" y="37777"/>
                </a:lnTo>
                <a:lnTo>
                  <a:pt x="27014" y="37777"/>
                </a:lnTo>
                <a:lnTo>
                  <a:pt x="27014" y="105605"/>
                </a:lnTo>
                <a:lnTo>
                  <a:pt x="47967" y="105605"/>
                </a:lnTo>
                <a:lnTo>
                  <a:pt x="45716" y="107901"/>
                </a:lnTo>
                <a:lnTo>
                  <a:pt x="37760" y="110016"/>
                </a:lnTo>
                <a:close/>
              </a:path>
              <a:path w="55245" h="110490">
                <a:moveTo>
                  <a:pt x="47967" y="105605"/>
                </a:moveTo>
                <a:lnTo>
                  <a:pt x="45488" y="105605"/>
                </a:lnTo>
                <a:lnTo>
                  <a:pt x="50655" y="99081"/>
                </a:lnTo>
                <a:lnTo>
                  <a:pt x="50729" y="76367"/>
                </a:lnTo>
                <a:lnTo>
                  <a:pt x="55140" y="76367"/>
                </a:lnTo>
                <a:lnTo>
                  <a:pt x="55140" y="86301"/>
                </a:lnTo>
                <a:lnTo>
                  <a:pt x="54171" y="94778"/>
                </a:lnTo>
                <a:lnTo>
                  <a:pt x="51108" y="102400"/>
                </a:lnTo>
                <a:lnTo>
                  <a:pt x="47967" y="10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53305" y="1485462"/>
            <a:ext cx="59055" cy="78105"/>
          </a:xfrm>
          <a:custGeom>
            <a:avLst/>
            <a:gdLst/>
            <a:ahLst/>
            <a:cxnLst/>
            <a:rect l="l" t="t" r="r" b="b"/>
            <a:pathLst>
              <a:path w="59054" h="78105">
                <a:moveTo>
                  <a:pt x="25638" y="72238"/>
                </a:moveTo>
                <a:lnTo>
                  <a:pt x="13780" y="72238"/>
                </a:lnTo>
                <a:lnTo>
                  <a:pt x="13780" y="8540"/>
                </a:lnTo>
                <a:lnTo>
                  <a:pt x="12404" y="7446"/>
                </a:lnTo>
                <a:lnTo>
                  <a:pt x="0" y="7446"/>
                </a:lnTo>
                <a:lnTo>
                  <a:pt x="0" y="1923"/>
                </a:lnTo>
                <a:lnTo>
                  <a:pt x="24526" y="0"/>
                </a:lnTo>
                <a:lnTo>
                  <a:pt x="24526" y="19303"/>
                </a:lnTo>
                <a:lnTo>
                  <a:pt x="28678" y="19303"/>
                </a:lnTo>
                <a:lnTo>
                  <a:pt x="26726" y="24446"/>
                </a:lnTo>
                <a:lnTo>
                  <a:pt x="25355" y="36948"/>
                </a:lnTo>
                <a:lnTo>
                  <a:pt x="25355" y="70297"/>
                </a:lnTo>
                <a:lnTo>
                  <a:pt x="25638" y="72238"/>
                </a:lnTo>
                <a:close/>
              </a:path>
              <a:path w="59054" h="78105">
                <a:moveTo>
                  <a:pt x="28678" y="19303"/>
                </a:moveTo>
                <a:lnTo>
                  <a:pt x="24526" y="19303"/>
                </a:lnTo>
                <a:lnTo>
                  <a:pt x="26996" y="13146"/>
                </a:lnTo>
                <a:lnTo>
                  <a:pt x="31251" y="6859"/>
                </a:lnTo>
                <a:lnTo>
                  <a:pt x="37521" y="1969"/>
                </a:lnTo>
                <a:lnTo>
                  <a:pt x="46035" y="0"/>
                </a:lnTo>
                <a:lnTo>
                  <a:pt x="53481" y="0"/>
                </a:lnTo>
                <a:lnTo>
                  <a:pt x="57541" y="3864"/>
                </a:lnTo>
                <a:lnTo>
                  <a:pt x="46035" y="3864"/>
                </a:lnTo>
                <a:lnTo>
                  <a:pt x="37221" y="6589"/>
                </a:lnTo>
                <a:lnTo>
                  <a:pt x="30733" y="13888"/>
                </a:lnTo>
                <a:lnTo>
                  <a:pt x="28678" y="19303"/>
                </a:lnTo>
                <a:close/>
              </a:path>
              <a:path w="59054" h="78105">
                <a:moveTo>
                  <a:pt x="54575" y="18474"/>
                </a:moveTo>
                <a:lnTo>
                  <a:pt x="47694" y="18474"/>
                </a:lnTo>
                <a:lnTo>
                  <a:pt x="43830" y="15721"/>
                </a:lnTo>
                <a:lnTo>
                  <a:pt x="43830" y="6334"/>
                </a:lnTo>
                <a:lnTo>
                  <a:pt x="47412" y="4128"/>
                </a:lnTo>
                <a:lnTo>
                  <a:pt x="47959" y="4128"/>
                </a:lnTo>
                <a:lnTo>
                  <a:pt x="47694" y="3864"/>
                </a:lnTo>
                <a:lnTo>
                  <a:pt x="57541" y="3864"/>
                </a:lnTo>
                <a:lnTo>
                  <a:pt x="58987" y="5240"/>
                </a:lnTo>
                <a:lnTo>
                  <a:pt x="58987" y="16268"/>
                </a:lnTo>
                <a:lnTo>
                  <a:pt x="54575" y="18474"/>
                </a:lnTo>
                <a:close/>
              </a:path>
              <a:path w="59054" h="78105">
                <a:moveTo>
                  <a:pt x="0" y="77743"/>
                </a:moveTo>
                <a:lnTo>
                  <a:pt x="0" y="72238"/>
                </a:lnTo>
                <a:lnTo>
                  <a:pt x="42453" y="72238"/>
                </a:lnTo>
                <a:lnTo>
                  <a:pt x="42453" y="77196"/>
                </a:lnTo>
                <a:lnTo>
                  <a:pt x="15157" y="77196"/>
                </a:lnTo>
                <a:lnTo>
                  <a:pt x="0" y="77743"/>
                </a:lnTo>
                <a:close/>
              </a:path>
              <a:path w="59054" h="78105">
                <a:moveTo>
                  <a:pt x="42453" y="77743"/>
                </a:moveTo>
                <a:lnTo>
                  <a:pt x="35289" y="77196"/>
                </a:lnTo>
                <a:lnTo>
                  <a:pt x="42453" y="77196"/>
                </a:lnTo>
                <a:lnTo>
                  <a:pt x="42453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22156" y="1484368"/>
            <a:ext cx="78105" cy="81280"/>
          </a:xfrm>
          <a:custGeom>
            <a:avLst/>
            <a:gdLst/>
            <a:ahLst/>
            <a:cxnLst/>
            <a:rect l="l" t="t" r="r" b="b"/>
            <a:pathLst>
              <a:path w="78104" h="81280">
                <a:moveTo>
                  <a:pt x="38871" y="80778"/>
                </a:moveTo>
                <a:lnTo>
                  <a:pt x="24073" y="77793"/>
                </a:lnTo>
                <a:lnTo>
                  <a:pt x="11680" y="69510"/>
                </a:lnTo>
                <a:lnTo>
                  <a:pt x="3165" y="56935"/>
                </a:lnTo>
                <a:lnTo>
                  <a:pt x="0" y="41077"/>
                </a:lnTo>
                <a:lnTo>
                  <a:pt x="3016" y="25465"/>
                </a:lnTo>
                <a:lnTo>
                  <a:pt x="11306" y="12366"/>
                </a:lnTo>
                <a:lnTo>
                  <a:pt x="23731" y="3353"/>
                </a:lnTo>
                <a:lnTo>
                  <a:pt x="39154" y="0"/>
                </a:lnTo>
                <a:lnTo>
                  <a:pt x="54138" y="3277"/>
                </a:lnTo>
                <a:lnTo>
                  <a:pt x="54925" y="3846"/>
                </a:lnTo>
                <a:lnTo>
                  <a:pt x="31708" y="3846"/>
                </a:lnTo>
                <a:lnTo>
                  <a:pt x="23432" y="7710"/>
                </a:lnTo>
                <a:lnTo>
                  <a:pt x="18756" y="15704"/>
                </a:lnTo>
                <a:lnTo>
                  <a:pt x="14610" y="23432"/>
                </a:lnTo>
                <a:lnTo>
                  <a:pt x="14697" y="56935"/>
                </a:lnTo>
                <a:lnTo>
                  <a:pt x="23714" y="72785"/>
                </a:lnTo>
                <a:lnTo>
                  <a:pt x="31425" y="76367"/>
                </a:lnTo>
                <a:lnTo>
                  <a:pt x="55879" y="76367"/>
                </a:lnTo>
                <a:lnTo>
                  <a:pt x="53900" y="77714"/>
                </a:lnTo>
                <a:lnTo>
                  <a:pt x="38871" y="80778"/>
                </a:lnTo>
                <a:close/>
              </a:path>
              <a:path w="78104" h="81280">
                <a:moveTo>
                  <a:pt x="55879" y="76367"/>
                </a:moveTo>
                <a:lnTo>
                  <a:pt x="47694" y="76367"/>
                </a:lnTo>
                <a:lnTo>
                  <a:pt x="55422" y="71391"/>
                </a:lnTo>
                <a:lnTo>
                  <a:pt x="59551" y="63398"/>
                </a:lnTo>
                <a:lnTo>
                  <a:pt x="63416" y="55687"/>
                </a:lnTo>
                <a:lnTo>
                  <a:pt x="63416" y="22867"/>
                </a:lnTo>
                <a:lnTo>
                  <a:pt x="58722" y="15439"/>
                </a:lnTo>
                <a:lnTo>
                  <a:pt x="54046" y="7710"/>
                </a:lnTo>
                <a:lnTo>
                  <a:pt x="46600" y="3846"/>
                </a:lnTo>
                <a:lnTo>
                  <a:pt x="54925" y="3846"/>
                </a:lnTo>
                <a:lnTo>
                  <a:pt x="66409" y="12161"/>
                </a:lnTo>
                <a:lnTo>
                  <a:pt x="74699" y="25235"/>
                </a:lnTo>
                <a:lnTo>
                  <a:pt x="77743" y="41077"/>
                </a:lnTo>
                <a:lnTo>
                  <a:pt x="74655" y="56697"/>
                </a:lnTo>
                <a:lnTo>
                  <a:pt x="66267" y="69298"/>
                </a:lnTo>
                <a:lnTo>
                  <a:pt x="55879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10099" y="1485462"/>
            <a:ext cx="86995" cy="112395"/>
          </a:xfrm>
          <a:custGeom>
            <a:avLst/>
            <a:gdLst/>
            <a:ahLst/>
            <a:cxnLst/>
            <a:rect l="l" t="t" r="r" b="b"/>
            <a:pathLst>
              <a:path w="86995" h="112394">
                <a:moveTo>
                  <a:pt x="25920" y="106416"/>
                </a:moveTo>
                <a:lnTo>
                  <a:pt x="13798" y="106416"/>
                </a:lnTo>
                <a:lnTo>
                  <a:pt x="13798" y="8540"/>
                </a:lnTo>
                <a:lnTo>
                  <a:pt x="12422" y="7446"/>
                </a:lnTo>
                <a:lnTo>
                  <a:pt x="0" y="7446"/>
                </a:lnTo>
                <a:lnTo>
                  <a:pt x="0" y="1923"/>
                </a:lnTo>
                <a:lnTo>
                  <a:pt x="25373" y="0"/>
                </a:lnTo>
                <a:lnTo>
                  <a:pt x="25373" y="11575"/>
                </a:lnTo>
                <a:lnTo>
                  <a:pt x="31322" y="11575"/>
                </a:lnTo>
                <a:lnTo>
                  <a:pt x="30266" y="12435"/>
                </a:lnTo>
                <a:lnTo>
                  <a:pt x="25920" y="18474"/>
                </a:lnTo>
                <a:lnTo>
                  <a:pt x="25920" y="61475"/>
                </a:lnTo>
                <a:lnTo>
                  <a:pt x="28408" y="65074"/>
                </a:lnTo>
                <a:lnTo>
                  <a:pt x="29848" y="67280"/>
                </a:lnTo>
                <a:lnTo>
                  <a:pt x="25920" y="67280"/>
                </a:lnTo>
                <a:lnTo>
                  <a:pt x="25920" y="106416"/>
                </a:lnTo>
                <a:close/>
              </a:path>
              <a:path w="86995" h="112394">
                <a:moveTo>
                  <a:pt x="31322" y="11575"/>
                </a:moveTo>
                <a:lnTo>
                  <a:pt x="25373" y="11575"/>
                </a:lnTo>
                <a:lnTo>
                  <a:pt x="28660" y="8143"/>
                </a:lnTo>
                <a:lnTo>
                  <a:pt x="33708" y="4345"/>
                </a:lnTo>
                <a:lnTo>
                  <a:pt x="40725" y="1267"/>
                </a:lnTo>
                <a:lnTo>
                  <a:pt x="49917" y="0"/>
                </a:lnTo>
                <a:lnTo>
                  <a:pt x="64021" y="3061"/>
                </a:lnTo>
                <a:lnTo>
                  <a:pt x="65893" y="4411"/>
                </a:lnTo>
                <a:lnTo>
                  <a:pt x="48523" y="4411"/>
                </a:lnTo>
                <a:lnTo>
                  <a:pt x="41855" y="5328"/>
                </a:lnTo>
                <a:lnTo>
                  <a:pt x="35673" y="8028"/>
                </a:lnTo>
                <a:lnTo>
                  <a:pt x="31322" y="11575"/>
                </a:lnTo>
                <a:close/>
              </a:path>
              <a:path w="86995" h="112394">
                <a:moveTo>
                  <a:pt x="63558" y="75820"/>
                </a:moveTo>
                <a:lnTo>
                  <a:pt x="46882" y="75820"/>
                </a:lnTo>
                <a:lnTo>
                  <a:pt x="56267" y="73161"/>
                </a:lnTo>
                <a:lnTo>
                  <a:pt x="64285" y="65721"/>
                </a:lnTo>
                <a:lnTo>
                  <a:pt x="69874" y="54300"/>
                </a:lnTo>
                <a:lnTo>
                  <a:pt x="71973" y="39701"/>
                </a:lnTo>
                <a:lnTo>
                  <a:pt x="70133" y="25812"/>
                </a:lnTo>
                <a:lnTo>
                  <a:pt x="65112" y="14612"/>
                </a:lnTo>
                <a:lnTo>
                  <a:pt x="57659" y="7133"/>
                </a:lnTo>
                <a:lnTo>
                  <a:pt x="48523" y="4411"/>
                </a:lnTo>
                <a:lnTo>
                  <a:pt x="65893" y="4411"/>
                </a:lnTo>
                <a:lnTo>
                  <a:pt x="75694" y="11473"/>
                </a:lnTo>
                <a:lnTo>
                  <a:pt x="83646" y="24073"/>
                </a:lnTo>
                <a:lnTo>
                  <a:pt x="86584" y="39701"/>
                </a:lnTo>
                <a:lnTo>
                  <a:pt x="83411" y="55484"/>
                </a:lnTo>
                <a:lnTo>
                  <a:pt x="74861" y="68169"/>
                </a:lnTo>
                <a:lnTo>
                  <a:pt x="63558" y="75820"/>
                </a:lnTo>
                <a:close/>
              </a:path>
              <a:path w="86995" h="112394">
                <a:moveTo>
                  <a:pt x="47429" y="79684"/>
                </a:moveTo>
                <a:lnTo>
                  <a:pt x="34196" y="79684"/>
                </a:lnTo>
                <a:lnTo>
                  <a:pt x="26749" y="70297"/>
                </a:lnTo>
                <a:lnTo>
                  <a:pt x="25920" y="67280"/>
                </a:lnTo>
                <a:lnTo>
                  <a:pt x="29848" y="67280"/>
                </a:lnTo>
                <a:lnTo>
                  <a:pt x="33084" y="72238"/>
                </a:lnTo>
                <a:lnTo>
                  <a:pt x="39701" y="75820"/>
                </a:lnTo>
                <a:lnTo>
                  <a:pt x="63558" y="75820"/>
                </a:lnTo>
                <a:lnTo>
                  <a:pt x="62383" y="76615"/>
                </a:lnTo>
                <a:lnTo>
                  <a:pt x="47429" y="79684"/>
                </a:lnTo>
                <a:close/>
              </a:path>
              <a:path w="86995" h="112394">
                <a:moveTo>
                  <a:pt x="0" y="111939"/>
                </a:moveTo>
                <a:lnTo>
                  <a:pt x="0" y="106416"/>
                </a:lnTo>
                <a:lnTo>
                  <a:pt x="39436" y="106416"/>
                </a:lnTo>
                <a:lnTo>
                  <a:pt x="39436" y="111392"/>
                </a:lnTo>
                <a:lnTo>
                  <a:pt x="15174" y="111392"/>
                </a:lnTo>
                <a:lnTo>
                  <a:pt x="6069" y="111657"/>
                </a:lnTo>
                <a:lnTo>
                  <a:pt x="0" y="111939"/>
                </a:lnTo>
                <a:close/>
              </a:path>
              <a:path w="86995" h="112394">
                <a:moveTo>
                  <a:pt x="39436" y="111939"/>
                </a:moveTo>
                <a:lnTo>
                  <a:pt x="33366" y="111657"/>
                </a:lnTo>
                <a:lnTo>
                  <a:pt x="24544" y="111392"/>
                </a:lnTo>
                <a:lnTo>
                  <a:pt x="39436" y="111392"/>
                </a:lnTo>
                <a:lnTo>
                  <a:pt x="39436" y="111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01359" y="1487385"/>
            <a:ext cx="86360" cy="112395"/>
          </a:xfrm>
          <a:custGeom>
            <a:avLst/>
            <a:gdLst/>
            <a:ahLst/>
            <a:cxnLst/>
            <a:rect l="l" t="t" r="r" b="b"/>
            <a:pathLst>
              <a:path w="86360" h="112394">
                <a:moveTo>
                  <a:pt x="36401" y="5522"/>
                </a:moveTo>
                <a:lnTo>
                  <a:pt x="0" y="5522"/>
                </a:lnTo>
                <a:lnTo>
                  <a:pt x="0" y="0"/>
                </a:lnTo>
                <a:lnTo>
                  <a:pt x="5240" y="282"/>
                </a:lnTo>
                <a:lnTo>
                  <a:pt x="12404" y="564"/>
                </a:lnTo>
                <a:lnTo>
                  <a:pt x="36401" y="564"/>
                </a:lnTo>
                <a:lnTo>
                  <a:pt x="36401" y="5522"/>
                </a:lnTo>
                <a:close/>
              </a:path>
              <a:path w="86360" h="112394">
                <a:moveTo>
                  <a:pt x="36401" y="564"/>
                </a:moveTo>
                <a:lnTo>
                  <a:pt x="20132" y="564"/>
                </a:lnTo>
                <a:lnTo>
                  <a:pt x="31708" y="282"/>
                </a:lnTo>
                <a:lnTo>
                  <a:pt x="36401" y="0"/>
                </a:lnTo>
                <a:lnTo>
                  <a:pt x="36401" y="564"/>
                </a:lnTo>
                <a:close/>
              </a:path>
              <a:path w="86360" h="112394">
                <a:moveTo>
                  <a:pt x="86019" y="5522"/>
                </a:moveTo>
                <a:lnTo>
                  <a:pt x="57628" y="5522"/>
                </a:lnTo>
                <a:lnTo>
                  <a:pt x="57628" y="0"/>
                </a:lnTo>
                <a:lnTo>
                  <a:pt x="61492" y="282"/>
                </a:lnTo>
                <a:lnTo>
                  <a:pt x="69750" y="564"/>
                </a:lnTo>
                <a:lnTo>
                  <a:pt x="86019" y="564"/>
                </a:lnTo>
                <a:lnTo>
                  <a:pt x="86019" y="5522"/>
                </a:lnTo>
                <a:close/>
              </a:path>
              <a:path w="86360" h="112394">
                <a:moveTo>
                  <a:pt x="86019" y="564"/>
                </a:moveTo>
                <a:lnTo>
                  <a:pt x="76932" y="564"/>
                </a:lnTo>
                <a:lnTo>
                  <a:pt x="81890" y="282"/>
                </a:lnTo>
                <a:lnTo>
                  <a:pt x="86019" y="0"/>
                </a:lnTo>
                <a:lnTo>
                  <a:pt x="86019" y="564"/>
                </a:lnTo>
                <a:close/>
              </a:path>
              <a:path w="86360" h="112394">
                <a:moveTo>
                  <a:pt x="26681" y="108075"/>
                </a:moveTo>
                <a:lnTo>
                  <a:pt x="16268" y="108075"/>
                </a:lnTo>
                <a:lnTo>
                  <a:pt x="23642" y="106030"/>
                </a:lnTo>
                <a:lnTo>
                  <a:pt x="29127" y="100808"/>
                </a:lnTo>
                <a:lnTo>
                  <a:pt x="33216" y="93775"/>
                </a:lnTo>
                <a:lnTo>
                  <a:pt x="36401" y="86301"/>
                </a:lnTo>
                <a:lnTo>
                  <a:pt x="37230" y="83813"/>
                </a:lnTo>
                <a:lnTo>
                  <a:pt x="39701" y="78026"/>
                </a:lnTo>
                <a:lnTo>
                  <a:pt x="40812" y="75820"/>
                </a:lnTo>
                <a:lnTo>
                  <a:pt x="11857" y="5522"/>
                </a:lnTo>
                <a:lnTo>
                  <a:pt x="26467" y="5522"/>
                </a:lnTo>
                <a:lnTo>
                  <a:pt x="26467" y="10763"/>
                </a:lnTo>
                <a:lnTo>
                  <a:pt x="26749" y="11310"/>
                </a:lnTo>
                <a:lnTo>
                  <a:pt x="27579" y="13233"/>
                </a:lnTo>
                <a:lnTo>
                  <a:pt x="46882" y="60381"/>
                </a:lnTo>
                <a:lnTo>
                  <a:pt x="51665" y="60381"/>
                </a:lnTo>
                <a:lnTo>
                  <a:pt x="38607" y="91824"/>
                </a:lnTo>
                <a:lnTo>
                  <a:pt x="34918" y="99151"/>
                </a:lnTo>
                <a:lnTo>
                  <a:pt x="30012" y="105605"/>
                </a:lnTo>
                <a:lnTo>
                  <a:pt x="26681" y="108075"/>
                </a:lnTo>
                <a:close/>
              </a:path>
              <a:path w="86360" h="112394">
                <a:moveTo>
                  <a:pt x="51665" y="60381"/>
                </a:moveTo>
                <a:lnTo>
                  <a:pt x="46882" y="60381"/>
                </a:lnTo>
                <a:lnTo>
                  <a:pt x="64792" y="17380"/>
                </a:lnTo>
                <a:lnTo>
                  <a:pt x="65621" y="15174"/>
                </a:lnTo>
                <a:lnTo>
                  <a:pt x="65904" y="14892"/>
                </a:lnTo>
                <a:lnTo>
                  <a:pt x="65904" y="8557"/>
                </a:lnTo>
                <a:lnTo>
                  <a:pt x="63133" y="5522"/>
                </a:lnTo>
                <a:lnTo>
                  <a:pt x="74161" y="5522"/>
                </a:lnTo>
                <a:lnTo>
                  <a:pt x="69750" y="16833"/>
                </a:lnTo>
                <a:lnTo>
                  <a:pt x="51665" y="60381"/>
                </a:lnTo>
                <a:close/>
              </a:path>
              <a:path w="86360" h="112394">
                <a:moveTo>
                  <a:pt x="16268" y="111939"/>
                </a:moveTo>
                <a:lnTo>
                  <a:pt x="7446" y="111939"/>
                </a:lnTo>
                <a:lnTo>
                  <a:pt x="0" y="105605"/>
                </a:lnTo>
                <a:lnTo>
                  <a:pt x="0" y="92371"/>
                </a:lnTo>
                <a:lnTo>
                  <a:pt x="3864" y="90165"/>
                </a:lnTo>
                <a:lnTo>
                  <a:pt x="11592" y="90165"/>
                </a:lnTo>
                <a:lnTo>
                  <a:pt x="14892" y="92918"/>
                </a:lnTo>
                <a:lnTo>
                  <a:pt x="14892" y="100364"/>
                </a:lnTo>
                <a:lnTo>
                  <a:pt x="13516" y="104229"/>
                </a:lnTo>
                <a:lnTo>
                  <a:pt x="7993" y="104776"/>
                </a:lnTo>
                <a:lnTo>
                  <a:pt x="11310" y="108075"/>
                </a:lnTo>
                <a:lnTo>
                  <a:pt x="26681" y="108075"/>
                </a:lnTo>
                <a:lnTo>
                  <a:pt x="23828" y="110191"/>
                </a:lnTo>
                <a:lnTo>
                  <a:pt x="16268" y="111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99017" y="2306378"/>
            <a:ext cx="120197" cy="1201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88559" y="2304437"/>
            <a:ext cx="322162" cy="1582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79290" y="2302513"/>
            <a:ext cx="145782" cy="1259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79455" y="2347720"/>
            <a:ext cx="68580" cy="81280"/>
          </a:xfrm>
          <a:custGeom>
            <a:avLst/>
            <a:gdLst/>
            <a:ahLst/>
            <a:cxnLst/>
            <a:rect l="l" t="t" r="r" b="b"/>
            <a:pathLst>
              <a:path w="68579" h="81280">
                <a:moveTo>
                  <a:pt x="38607" y="80778"/>
                </a:moveTo>
                <a:lnTo>
                  <a:pt x="24081" y="77743"/>
                </a:lnTo>
                <a:lnTo>
                  <a:pt x="11753" y="69307"/>
                </a:lnTo>
                <a:lnTo>
                  <a:pt x="3201" y="56474"/>
                </a:lnTo>
                <a:lnTo>
                  <a:pt x="0" y="40248"/>
                </a:lnTo>
                <a:lnTo>
                  <a:pt x="2860" y="24654"/>
                </a:lnTo>
                <a:lnTo>
                  <a:pt x="10684" y="11853"/>
                </a:lnTo>
                <a:lnTo>
                  <a:pt x="22331" y="3187"/>
                </a:lnTo>
                <a:lnTo>
                  <a:pt x="36666" y="0"/>
                </a:lnTo>
                <a:lnTo>
                  <a:pt x="50772" y="2942"/>
                </a:lnTo>
                <a:lnTo>
                  <a:pt x="51932" y="3864"/>
                </a:lnTo>
                <a:lnTo>
                  <a:pt x="36666" y="3864"/>
                </a:lnTo>
                <a:lnTo>
                  <a:pt x="30823" y="4962"/>
                </a:lnTo>
                <a:lnTo>
                  <a:pt x="23785" y="9343"/>
                </a:lnTo>
                <a:lnTo>
                  <a:pt x="17674" y="18633"/>
                </a:lnTo>
                <a:lnTo>
                  <a:pt x="14610" y="34460"/>
                </a:lnTo>
                <a:lnTo>
                  <a:pt x="68109" y="34460"/>
                </a:lnTo>
                <a:lnTo>
                  <a:pt x="68109" y="38324"/>
                </a:lnTo>
                <a:lnTo>
                  <a:pt x="14610" y="38324"/>
                </a:lnTo>
                <a:lnTo>
                  <a:pt x="14691" y="43927"/>
                </a:lnTo>
                <a:lnTo>
                  <a:pt x="30878" y="76367"/>
                </a:lnTo>
                <a:lnTo>
                  <a:pt x="53961" y="76367"/>
                </a:lnTo>
                <a:lnTo>
                  <a:pt x="52283" y="77669"/>
                </a:lnTo>
                <a:lnTo>
                  <a:pt x="38607" y="80778"/>
                </a:lnTo>
                <a:close/>
              </a:path>
              <a:path w="68579" h="81280">
                <a:moveTo>
                  <a:pt x="68109" y="34460"/>
                </a:moveTo>
                <a:lnTo>
                  <a:pt x="56516" y="34460"/>
                </a:lnTo>
                <a:lnTo>
                  <a:pt x="55936" y="26776"/>
                </a:lnTo>
                <a:lnTo>
                  <a:pt x="53314" y="16581"/>
                </a:lnTo>
                <a:lnTo>
                  <a:pt x="47331" y="7677"/>
                </a:lnTo>
                <a:lnTo>
                  <a:pt x="36666" y="3864"/>
                </a:lnTo>
                <a:lnTo>
                  <a:pt x="51932" y="3864"/>
                </a:lnTo>
                <a:lnTo>
                  <a:pt x="60559" y="10719"/>
                </a:lnTo>
                <a:lnTo>
                  <a:pt x="66261" y="21751"/>
                </a:lnTo>
                <a:lnTo>
                  <a:pt x="68109" y="34460"/>
                </a:lnTo>
                <a:close/>
              </a:path>
              <a:path w="68579" h="81280">
                <a:moveTo>
                  <a:pt x="53961" y="76367"/>
                </a:moveTo>
                <a:lnTo>
                  <a:pt x="39701" y="76367"/>
                </a:lnTo>
                <a:lnTo>
                  <a:pt x="43252" y="76083"/>
                </a:lnTo>
                <a:lnTo>
                  <a:pt x="49904" y="74093"/>
                </a:lnTo>
                <a:lnTo>
                  <a:pt x="57383" y="68692"/>
                </a:lnTo>
                <a:lnTo>
                  <a:pt x="63416" y="58175"/>
                </a:lnTo>
                <a:lnTo>
                  <a:pt x="63698" y="56799"/>
                </a:lnTo>
                <a:lnTo>
                  <a:pt x="64245" y="55705"/>
                </a:lnTo>
                <a:lnTo>
                  <a:pt x="66715" y="55705"/>
                </a:lnTo>
                <a:lnTo>
                  <a:pt x="68109" y="56252"/>
                </a:lnTo>
                <a:lnTo>
                  <a:pt x="68019" y="58175"/>
                </a:lnTo>
                <a:lnTo>
                  <a:pt x="66522" y="62868"/>
                </a:lnTo>
                <a:lnTo>
                  <a:pt x="61417" y="70579"/>
                </a:lnTo>
                <a:lnTo>
                  <a:pt x="53961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58099" y="2348832"/>
            <a:ext cx="88900" cy="78105"/>
          </a:xfrm>
          <a:custGeom>
            <a:avLst/>
            <a:gdLst/>
            <a:ahLst/>
            <a:cxnLst/>
            <a:rect l="l" t="t" r="r" b="b"/>
            <a:pathLst>
              <a:path w="88900" h="78105">
                <a:moveTo>
                  <a:pt x="25920" y="72238"/>
                </a:moveTo>
                <a:lnTo>
                  <a:pt x="13780" y="72238"/>
                </a:lnTo>
                <a:lnTo>
                  <a:pt x="13780" y="8540"/>
                </a:lnTo>
                <a:lnTo>
                  <a:pt x="12404" y="7446"/>
                </a:lnTo>
                <a:lnTo>
                  <a:pt x="0" y="7446"/>
                </a:lnTo>
                <a:lnTo>
                  <a:pt x="0" y="1923"/>
                </a:lnTo>
                <a:lnTo>
                  <a:pt x="24808" y="0"/>
                </a:lnTo>
                <a:lnTo>
                  <a:pt x="24808" y="18474"/>
                </a:lnTo>
                <a:lnTo>
                  <a:pt x="28977" y="18474"/>
                </a:lnTo>
                <a:lnTo>
                  <a:pt x="28075" y="19903"/>
                </a:lnTo>
                <a:lnTo>
                  <a:pt x="25920" y="31972"/>
                </a:lnTo>
                <a:lnTo>
                  <a:pt x="25920" y="72238"/>
                </a:lnTo>
                <a:close/>
              </a:path>
              <a:path w="88900" h="78105">
                <a:moveTo>
                  <a:pt x="28977" y="18474"/>
                </a:moveTo>
                <a:lnTo>
                  <a:pt x="24808" y="18474"/>
                </a:lnTo>
                <a:lnTo>
                  <a:pt x="29178" y="10935"/>
                </a:lnTo>
                <a:lnTo>
                  <a:pt x="34912" y="5101"/>
                </a:lnTo>
                <a:lnTo>
                  <a:pt x="42145" y="1335"/>
                </a:lnTo>
                <a:lnTo>
                  <a:pt x="51011" y="0"/>
                </a:lnTo>
                <a:lnTo>
                  <a:pt x="61210" y="0"/>
                </a:lnTo>
                <a:lnTo>
                  <a:pt x="66998" y="3581"/>
                </a:lnTo>
                <a:lnTo>
                  <a:pt x="67215" y="3846"/>
                </a:lnTo>
                <a:lnTo>
                  <a:pt x="49635" y="3846"/>
                </a:lnTo>
                <a:lnTo>
                  <a:pt x="41277" y="5683"/>
                </a:lnTo>
                <a:lnTo>
                  <a:pt x="33642" y="11087"/>
                </a:lnTo>
                <a:lnTo>
                  <a:pt x="28977" y="18474"/>
                </a:lnTo>
                <a:close/>
              </a:path>
              <a:path w="88900" h="78105">
                <a:moveTo>
                  <a:pt x="74991" y="72238"/>
                </a:moveTo>
                <a:lnTo>
                  <a:pt x="62869" y="72238"/>
                </a:lnTo>
                <a:lnTo>
                  <a:pt x="62869" y="13233"/>
                </a:lnTo>
                <a:lnTo>
                  <a:pt x="60928" y="3846"/>
                </a:lnTo>
                <a:lnTo>
                  <a:pt x="67215" y="3846"/>
                </a:lnTo>
                <a:lnTo>
                  <a:pt x="69486" y="6616"/>
                </a:lnTo>
                <a:lnTo>
                  <a:pt x="72668" y="11334"/>
                </a:lnTo>
                <a:lnTo>
                  <a:pt x="74303" y="16674"/>
                </a:lnTo>
                <a:lnTo>
                  <a:pt x="74905" y="23668"/>
                </a:lnTo>
                <a:lnTo>
                  <a:pt x="74991" y="72238"/>
                </a:lnTo>
                <a:close/>
              </a:path>
              <a:path w="88900" h="78105">
                <a:moveTo>
                  <a:pt x="0" y="77743"/>
                </a:moveTo>
                <a:lnTo>
                  <a:pt x="0" y="72238"/>
                </a:lnTo>
                <a:lnTo>
                  <a:pt x="39701" y="72238"/>
                </a:lnTo>
                <a:lnTo>
                  <a:pt x="39701" y="77196"/>
                </a:lnTo>
                <a:lnTo>
                  <a:pt x="15174" y="77196"/>
                </a:lnTo>
                <a:lnTo>
                  <a:pt x="6352" y="77461"/>
                </a:lnTo>
                <a:lnTo>
                  <a:pt x="0" y="77743"/>
                </a:lnTo>
                <a:close/>
              </a:path>
              <a:path w="88900" h="78105">
                <a:moveTo>
                  <a:pt x="49070" y="77743"/>
                </a:moveTo>
                <a:lnTo>
                  <a:pt x="49070" y="72238"/>
                </a:lnTo>
                <a:lnTo>
                  <a:pt x="88507" y="72238"/>
                </a:lnTo>
                <a:lnTo>
                  <a:pt x="88507" y="77196"/>
                </a:lnTo>
                <a:lnTo>
                  <a:pt x="64245" y="77196"/>
                </a:lnTo>
                <a:lnTo>
                  <a:pt x="55140" y="77461"/>
                </a:lnTo>
                <a:lnTo>
                  <a:pt x="49070" y="77743"/>
                </a:lnTo>
                <a:close/>
              </a:path>
              <a:path w="88900" h="78105">
                <a:moveTo>
                  <a:pt x="39701" y="77743"/>
                </a:moveTo>
                <a:lnTo>
                  <a:pt x="33631" y="77461"/>
                </a:lnTo>
                <a:lnTo>
                  <a:pt x="24544" y="77196"/>
                </a:lnTo>
                <a:lnTo>
                  <a:pt x="39701" y="77196"/>
                </a:lnTo>
                <a:lnTo>
                  <a:pt x="39701" y="77743"/>
                </a:lnTo>
                <a:close/>
              </a:path>
              <a:path w="88900" h="78105">
                <a:moveTo>
                  <a:pt x="88507" y="77743"/>
                </a:moveTo>
                <a:lnTo>
                  <a:pt x="82719" y="77461"/>
                </a:lnTo>
                <a:lnTo>
                  <a:pt x="73332" y="77196"/>
                </a:lnTo>
                <a:lnTo>
                  <a:pt x="88507" y="77196"/>
                </a:lnTo>
                <a:lnTo>
                  <a:pt x="88507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48671" y="2318500"/>
            <a:ext cx="55244" cy="110489"/>
          </a:xfrm>
          <a:custGeom>
            <a:avLst/>
            <a:gdLst/>
            <a:ahLst/>
            <a:cxnLst/>
            <a:rect l="l" t="t" r="r" b="b"/>
            <a:pathLst>
              <a:path w="55245" h="110489">
                <a:moveTo>
                  <a:pt x="52388" y="37777"/>
                </a:moveTo>
                <a:lnTo>
                  <a:pt x="0" y="37777"/>
                </a:lnTo>
                <a:lnTo>
                  <a:pt x="0" y="33913"/>
                </a:lnTo>
                <a:lnTo>
                  <a:pt x="10856" y="30282"/>
                </a:lnTo>
                <a:lnTo>
                  <a:pt x="17812" y="22025"/>
                </a:lnTo>
                <a:lnTo>
                  <a:pt x="21513" y="11234"/>
                </a:lnTo>
                <a:lnTo>
                  <a:pt x="22603" y="0"/>
                </a:lnTo>
                <a:lnTo>
                  <a:pt x="27014" y="0"/>
                </a:lnTo>
                <a:lnTo>
                  <a:pt x="27014" y="32255"/>
                </a:lnTo>
                <a:lnTo>
                  <a:pt x="52388" y="32255"/>
                </a:lnTo>
                <a:lnTo>
                  <a:pt x="52388" y="37777"/>
                </a:lnTo>
                <a:close/>
              </a:path>
              <a:path w="55245" h="110489">
                <a:moveTo>
                  <a:pt x="37777" y="109998"/>
                </a:moveTo>
                <a:lnTo>
                  <a:pt x="31522" y="109318"/>
                </a:lnTo>
                <a:lnTo>
                  <a:pt x="23953" y="106209"/>
                </a:lnTo>
                <a:lnTo>
                  <a:pt x="17574" y="99071"/>
                </a:lnTo>
                <a:lnTo>
                  <a:pt x="14892" y="86301"/>
                </a:lnTo>
                <a:lnTo>
                  <a:pt x="14892" y="37777"/>
                </a:lnTo>
                <a:lnTo>
                  <a:pt x="27014" y="37777"/>
                </a:lnTo>
                <a:lnTo>
                  <a:pt x="27014" y="105587"/>
                </a:lnTo>
                <a:lnTo>
                  <a:pt x="47973" y="105587"/>
                </a:lnTo>
                <a:lnTo>
                  <a:pt x="45723" y="107884"/>
                </a:lnTo>
                <a:lnTo>
                  <a:pt x="37777" y="109998"/>
                </a:lnTo>
                <a:close/>
              </a:path>
              <a:path w="55245" h="110489">
                <a:moveTo>
                  <a:pt x="47973" y="105587"/>
                </a:moveTo>
                <a:lnTo>
                  <a:pt x="45488" y="105587"/>
                </a:lnTo>
                <a:lnTo>
                  <a:pt x="50649" y="99071"/>
                </a:lnTo>
                <a:lnTo>
                  <a:pt x="50729" y="76367"/>
                </a:lnTo>
                <a:lnTo>
                  <a:pt x="55140" y="76367"/>
                </a:lnTo>
                <a:lnTo>
                  <a:pt x="55140" y="86301"/>
                </a:lnTo>
                <a:lnTo>
                  <a:pt x="54172" y="94768"/>
                </a:lnTo>
                <a:lnTo>
                  <a:pt x="51110" y="102385"/>
                </a:lnTo>
                <a:lnTo>
                  <a:pt x="47973" y="105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18704" y="2348832"/>
            <a:ext cx="59055" cy="78105"/>
          </a:xfrm>
          <a:custGeom>
            <a:avLst/>
            <a:gdLst/>
            <a:ahLst/>
            <a:cxnLst/>
            <a:rect l="l" t="t" r="r" b="b"/>
            <a:pathLst>
              <a:path w="59054" h="78105">
                <a:moveTo>
                  <a:pt x="25638" y="72238"/>
                </a:moveTo>
                <a:lnTo>
                  <a:pt x="13780" y="72238"/>
                </a:lnTo>
                <a:lnTo>
                  <a:pt x="13780" y="8540"/>
                </a:lnTo>
                <a:lnTo>
                  <a:pt x="12404" y="7446"/>
                </a:lnTo>
                <a:lnTo>
                  <a:pt x="0" y="7446"/>
                </a:lnTo>
                <a:lnTo>
                  <a:pt x="0" y="1923"/>
                </a:lnTo>
                <a:lnTo>
                  <a:pt x="24526" y="0"/>
                </a:lnTo>
                <a:lnTo>
                  <a:pt x="24526" y="19303"/>
                </a:lnTo>
                <a:lnTo>
                  <a:pt x="28675" y="19303"/>
                </a:lnTo>
                <a:lnTo>
                  <a:pt x="26726" y="24444"/>
                </a:lnTo>
                <a:lnTo>
                  <a:pt x="25355" y="36948"/>
                </a:lnTo>
                <a:lnTo>
                  <a:pt x="25355" y="70297"/>
                </a:lnTo>
                <a:lnTo>
                  <a:pt x="25638" y="72238"/>
                </a:lnTo>
                <a:close/>
              </a:path>
              <a:path w="59054" h="78105">
                <a:moveTo>
                  <a:pt x="28675" y="19303"/>
                </a:moveTo>
                <a:lnTo>
                  <a:pt x="24526" y="19303"/>
                </a:lnTo>
                <a:lnTo>
                  <a:pt x="26996" y="13146"/>
                </a:lnTo>
                <a:lnTo>
                  <a:pt x="31251" y="6859"/>
                </a:lnTo>
                <a:lnTo>
                  <a:pt x="37521" y="1969"/>
                </a:lnTo>
                <a:lnTo>
                  <a:pt x="46035" y="0"/>
                </a:lnTo>
                <a:lnTo>
                  <a:pt x="53481" y="0"/>
                </a:lnTo>
                <a:lnTo>
                  <a:pt x="57522" y="3846"/>
                </a:lnTo>
                <a:lnTo>
                  <a:pt x="46035" y="3846"/>
                </a:lnTo>
                <a:lnTo>
                  <a:pt x="37221" y="6574"/>
                </a:lnTo>
                <a:lnTo>
                  <a:pt x="30733" y="13879"/>
                </a:lnTo>
                <a:lnTo>
                  <a:pt x="28675" y="19303"/>
                </a:lnTo>
                <a:close/>
              </a:path>
              <a:path w="59054" h="78105">
                <a:moveTo>
                  <a:pt x="54575" y="18474"/>
                </a:moveTo>
                <a:lnTo>
                  <a:pt x="47694" y="18474"/>
                </a:lnTo>
                <a:lnTo>
                  <a:pt x="43830" y="15704"/>
                </a:lnTo>
                <a:lnTo>
                  <a:pt x="43830" y="6334"/>
                </a:lnTo>
                <a:lnTo>
                  <a:pt x="47412" y="4128"/>
                </a:lnTo>
                <a:lnTo>
                  <a:pt x="47976" y="4128"/>
                </a:lnTo>
                <a:lnTo>
                  <a:pt x="47694" y="3846"/>
                </a:lnTo>
                <a:lnTo>
                  <a:pt x="57522" y="3846"/>
                </a:lnTo>
                <a:lnTo>
                  <a:pt x="58987" y="5240"/>
                </a:lnTo>
                <a:lnTo>
                  <a:pt x="58987" y="16268"/>
                </a:lnTo>
                <a:lnTo>
                  <a:pt x="54575" y="18474"/>
                </a:lnTo>
                <a:close/>
              </a:path>
              <a:path w="59054" h="78105">
                <a:moveTo>
                  <a:pt x="0" y="77743"/>
                </a:moveTo>
                <a:lnTo>
                  <a:pt x="0" y="72238"/>
                </a:lnTo>
                <a:lnTo>
                  <a:pt x="42453" y="72238"/>
                </a:lnTo>
                <a:lnTo>
                  <a:pt x="42453" y="77196"/>
                </a:lnTo>
                <a:lnTo>
                  <a:pt x="15157" y="77196"/>
                </a:lnTo>
                <a:lnTo>
                  <a:pt x="0" y="77743"/>
                </a:lnTo>
                <a:close/>
              </a:path>
              <a:path w="59054" h="78105">
                <a:moveTo>
                  <a:pt x="42453" y="77743"/>
                </a:moveTo>
                <a:lnTo>
                  <a:pt x="35289" y="77196"/>
                </a:lnTo>
                <a:lnTo>
                  <a:pt x="42453" y="77196"/>
                </a:lnTo>
                <a:lnTo>
                  <a:pt x="42453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87555" y="2347720"/>
            <a:ext cx="78105" cy="81280"/>
          </a:xfrm>
          <a:custGeom>
            <a:avLst/>
            <a:gdLst/>
            <a:ahLst/>
            <a:cxnLst/>
            <a:rect l="l" t="t" r="r" b="b"/>
            <a:pathLst>
              <a:path w="78104" h="81280">
                <a:moveTo>
                  <a:pt x="38871" y="80778"/>
                </a:moveTo>
                <a:lnTo>
                  <a:pt x="24073" y="77793"/>
                </a:lnTo>
                <a:lnTo>
                  <a:pt x="11680" y="69510"/>
                </a:lnTo>
                <a:lnTo>
                  <a:pt x="3165" y="56935"/>
                </a:lnTo>
                <a:lnTo>
                  <a:pt x="0" y="41077"/>
                </a:lnTo>
                <a:lnTo>
                  <a:pt x="3016" y="25473"/>
                </a:lnTo>
                <a:lnTo>
                  <a:pt x="11306" y="12373"/>
                </a:lnTo>
                <a:lnTo>
                  <a:pt x="23731" y="3356"/>
                </a:lnTo>
                <a:lnTo>
                  <a:pt x="39154" y="0"/>
                </a:lnTo>
                <a:lnTo>
                  <a:pt x="54138" y="3279"/>
                </a:lnTo>
                <a:lnTo>
                  <a:pt x="54946" y="3864"/>
                </a:lnTo>
                <a:lnTo>
                  <a:pt x="31708" y="3864"/>
                </a:lnTo>
                <a:lnTo>
                  <a:pt x="23432" y="7728"/>
                </a:lnTo>
                <a:lnTo>
                  <a:pt x="18756" y="15721"/>
                </a:lnTo>
                <a:lnTo>
                  <a:pt x="14610" y="23432"/>
                </a:lnTo>
                <a:lnTo>
                  <a:pt x="14687" y="56935"/>
                </a:lnTo>
                <a:lnTo>
                  <a:pt x="23714" y="72785"/>
                </a:lnTo>
                <a:lnTo>
                  <a:pt x="31425" y="76367"/>
                </a:lnTo>
                <a:lnTo>
                  <a:pt x="55884" y="76367"/>
                </a:lnTo>
                <a:lnTo>
                  <a:pt x="53900" y="77716"/>
                </a:lnTo>
                <a:lnTo>
                  <a:pt x="38871" y="80778"/>
                </a:lnTo>
                <a:close/>
              </a:path>
              <a:path w="78104" h="81280">
                <a:moveTo>
                  <a:pt x="55884" y="76367"/>
                </a:moveTo>
                <a:lnTo>
                  <a:pt x="47694" y="76367"/>
                </a:lnTo>
                <a:lnTo>
                  <a:pt x="55422" y="71409"/>
                </a:lnTo>
                <a:lnTo>
                  <a:pt x="59551" y="63416"/>
                </a:lnTo>
                <a:lnTo>
                  <a:pt x="63416" y="55705"/>
                </a:lnTo>
                <a:lnTo>
                  <a:pt x="63416" y="22885"/>
                </a:lnTo>
                <a:lnTo>
                  <a:pt x="58722" y="15439"/>
                </a:lnTo>
                <a:lnTo>
                  <a:pt x="54046" y="7728"/>
                </a:lnTo>
                <a:lnTo>
                  <a:pt x="46600" y="3864"/>
                </a:lnTo>
                <a:lnTo>
                  <a:pt x="54946" y="3864"/>
                </a:lnTo>
                <a:lnTo>
                  <a:pt x="66409" y="12168"/>
                </a:lnTo>
                <a:lnTo>
                  <a:pt x="74699" y="25242"/>
                </a:lnTo>
                <a:lnTo>
                  <a:pt x="77743" y="41077"/>
                </a:lnTo>
                <a:lnTo>
                  <a:pt x="74655" y="56704"/>
                </a:lnTo>
                <a:lnTo>
                  <a:pt x="66267" y="69305"/>
                </a:lnTo>
                <a:lnTo>
                  <a:pt x="55884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75444" y="2348832"/>
            <a:ext cx="86995" cy="112395"/>
          </a:xfrm>
          <a:custGeom>
            <a:avLst/>
            <a:gdLst/>
            <a:ahLst/>
            <a:cxnLst/>
            <a:rect l="l" t="t" r="r" b="b"/>
            <a:pathLst>
              <a:path w="86995" h="112394">
                <a:moveTo>
                  <a:pt x="25902" y="106416"/>
                </a:moveTo>
                <a:lnTo>
                  <a:pt x="13780" y="106416"/>
                </a:lnTo>
                <a:lnTo>
                  <a:pt x="13780" y="8540"/>
                </a:lnTo>
                <a:lnTo>
                  <a:pt x="12404" y="7446"/>
                </a:lnTo>
                <a:lnTo>
                  <a:pt x="0" y="7446"/>
                </a:lnTo>
                <a:lnTo>
                  <a:pt x="0" y="1923"/>
                </a:lnTo>
                <a:lnTo>
                  <a:pt x="25355" y="0"/>
                </a:lnTo>
                <a:lnTo>
                  <a:pt x="25355" y="11575"/>
                </a:lnTo>
                <a:lnTo>
                  <a:pt x="31312" y="11575"/>
                </a:lnTo>
                <a:lnTo>
                  <a:pt x="30256" y="12435"/>
                </a:lnTo>
                <a:lnTo>
                  <a:pt x="25902" y="18474"/>
                </a:lnTo>
                <a:lnTo>
                  <a:pt x="25902" y="61475"/>
                </a:lnTo>
                <a:lnTo>
                  <a:pt x="28390" y="65057"/>
                </a:lnTo>
                <a:lnTo>
                  <a:pt x="29832" y="67262"/>
                </a:lnTo>
                <a:lnTo>
                  <a:pt x="25902" y="67262"/>
                </a:lnTo>
                <a:lnTo>
                  <a:pt x="25902" y="106416"/>
                </a:lnTo>
                <a:close/>
              </a:path>
              <a:path w="86995" h="112394">
                <a:moveTo>
                  <a:pt x="31312" y="11575"/>
                </a:moveTo>
                <a:lnTo>
                  <a:pt x="25355" y="11575"/>
                </a:lnTo>
                <a:lnTo>
                  <a:pt x="28649" y="8136"/>
                </a:lnTo>
                <a:lnTo>
                  <a:pt x="33697" y="4338"/>
                </a:lnTo>
                <a:lnTo>
                  <a:pt x="40710" y="1265"/>
                </a:lnTo>
                <a:lnTo>
                  <a:pt x="49900" y="0"/>
                </a:lnTo>
                <a:lnTo>
                  <a:pt x="64003" y="3061"/>
                </a:lnTo>
                <a:lnTo>
                  <a:pt x="65876" y="4411"/>
                </a:lnTo>
                <a:lnTo>
                  <a:pt x="48523" y="4411"/>
                </a:lnTo>
                <a:lnTo>
                  <a:pt x="41847" y="5328"/>
                </a:lnTo>
                <a:lnTo>
                  <a:pt x="35664" y="8028"/>
                </a:lnTo>
                <a:lnTo>
                  <a:pt x="31312" y="11575"/>
                </a:lnTo>
                <a:close/>
              </a:path>
              <a:path w="86995" h="112394">
                <a:moveTo>
                  <a:pt x="63527" y="75820"/>
                </a:moveTo>
                <a:lnTo>
                  <a:pt x="46865" y="75820"/>
                </a:lnTo>
                <a:lnTo>
                  <a:pt x="56249" y="73161"/>
                </a:lnTo>
                <a:lnTo>
                  <a:pt x="64267" y="65721"/>
                </a:lnTo>
                <a:lnTo>
                  <a:pt x="69857" y="54300"/>
                </a:lnTo>
                <a:lnTo>
                  <a:pt x="71956" y="39701"/>
                </a:lnTo>
                <a:lnTo>
                  <a:pt x="70116" y="25812"/>
                </a:lnTo>
                <a:lnTo>
                  <a:pt x="65096" y="14612"/>
                </a:lnTo>
                <a:lnTo>
                  <a:pt x="57648" y="7133"/>
                </a:lnTo>
                <a:lnTo>
                  <a:pt x="48523" y="4411"/>
                </a:lnTo>
                <a:lnTo>
                  <a:pt x="65876" y="4411"/>
                </a:lnTo>
                <a:lnTo>
                  <a:pt x="75677" y="11473"/>
                </a:lnTo>
                <a:lnTo>
                  <a:pt x="83628" y="24073"/>
                </a:lnTo>
                <a:lnTo>
                  <a:pt x="86566" y="39701"/>
                </a:lnTo>
                <a:lnTo>
                  <a:pt x="83396" y="55481"/>
                </a:lnTo>
                <a:lnTo>
                  <a:pt x="74850" y="68160"/>
                </a:lnTo>
                <a:lnTo>
                  <a:pt x="63527" y="75820"/>
                </a:lnTo>
                <a:close/>
              </a:path>
              <a:path w="86995" h="112394">
                <a:moveTo>
                  <a:pt x="47412" y="79667"/>
                </a:moveTo>
                <a:lnTo>
                  <a:pt x="34178" y="79667"/>
                </a:lnTo>
                <a:lnTo>
                  <a:pt x="26732" y="70297"/>
                </a:lnTo>
                <a:lnTo>
                  <a:pt x="25902" y="67262"/>
                </a:lnTo>
                <a:lnTo>
                  <a:pt x="29832" y="67262"/>
                </a:lnTo>
                <a:lnTo>
                  <a:pt x="33084" y="72238"/>
                </a:lnTo>
                <a:lnTo>
                  <a:pt x="39701" y="75820"/>
                </a:lnTo>
                <a:lnTo>
                  <a:pt x="63527" y="75820"/>
                </a:lnTo>
                <a:lnTo>
                  <a:pt x="62373" y="76601"/>
                </a:lnTo>
                <a:lnTo>
                  <a:pt x="47412" y="79667"/>
                </a:lnTo>
                <a:close/>
              </a:path>
              <a:path w="86995" h="112394">
                <a:moveTo>
                  <a:pt x="0" y="111939"/>
                </a:moveTo>
                <a:lnTo>
                  <a:pt x="0" y="106416"/>
                </a:lnTo>
                <a:lnTo>
                  <a:pt x="39418" y="106416"/>
                </a:lnTo>
                <a:lnTo>
                  <a:pt x="39418" y="111375"/>
                </a:lnTo>
                <a:lnTo>
                  <a:pt x="15157" y="111375"/>
                </a:lnTo>
                <a:lnTo>
                  <a:pt x="6052" y="111657"/>
                </a:lnTo>
                <a:lnTo>
                  <a:pt x="0" y="111939"/>
                </a:lnTo>
                <a:close/>
              </a:path>
              <a:path w="86995" h="112394">
                <a:moveTo>
                  <a:pt x="39418" y="111939"/>
                </a:moveTo>
                <a:lnTo>
                  <a:pt x="33349" y="111657"/>
                </a:lnTo>
                <a:lnTo>
                  <a:pt x="24526" y="111375"/>
                </a:lnTo>
                <a:lnTo>
                  <a:pt x="39418" y="111375"/>
                </a:lnTo>
                <a:lnTo>
                  <a:pt x="39418" y="111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66687" y="2350755"/>
            <a:ext cx="86360" cy="112395"/>
          </a:xfrm>
          <a:custGeom>
            <a:avLst/>
            <a:gdLst/>
            <a:ahLst/>
            <a:cxnLst/>
            <a:rect l="l" t="t" r="r" b="b"/>
            <a:pathLst>
              <a:path w="86360" h="112394">
                <a:moveTo>
                  <a:pt x="36401" y="5522"/>
                </a:moveTo>
                <a:lnTo>
                  <a:pt x="0" y="5522"/>
                </a:lnTo>
                <a:lnTo>
                  <a:pt x="0" y="0"/>
                </a:lnTo>
                <a:lnTo>
                  <a:pt x="5240" y="282"/>
                </a:lnTo>
                <a:lnTo>
                  <a:pt x="12422" y="546"/>
                </a:lnTo>
                <a:lnTo>
                  <a:pt x="36401" y="546"/>
                </a:lnTo>
                <a:lnTo>
                  <a:pt x="36401" y="5522"/>
                </a:lnTo>
                <a:close/>
              </a:path>
              <a:path w="86360" h="112394">
                <a:moveTo>
                  <a:pt x="36401" y="546"/>
                </a:moveTo>
                <a:lnTo>
                  <a:pt x="20132" y="546"/>
                </a:lnTo>
                <a:lnTo>
                  <a:pt x="31708" y="282"/>
                </a:lnTo>
                <a:lnTo>
                  <a:pt x="36401" y="0"/>
                </a:lnTo>
                <a:lnTo>
                  <a:pt x="36401" y="546"/>
                </a:lnTo>
                <a:close/>
              </a:path>
              <a:path w="86360" h="112394">
                <a:moveTo>
                  <a:pt x="86019" y="5522"/>
                </a:moveTo>
                <a:lnTo>
                  <a:pt x="57628" y="5522"/>
                </a:lnTo>
                <a:lnTo>
                  <a:pt x="57628" y="0"/>
                </a:lnTo>
                <a:lnTo>
                  <a:pt x="61492" y="282"/>
                </a:lnTo>
                <a:lnTo>
                  <a:pt x="69768" y="546"/>
                </a:lnTo>
                <a:lnTo>
                  <a:pt x="86019" y="546"/>
                </a:lnTo>
                <a:lnTo>
                  <a:pt x="86019" y="5522"/>
                </a:lnTo>
                <a:close/>
              </a:path>
              <a:path w="86360" h="112394">
                <a:moveTo>
                  <a:pt x="86019" y="546"/>
                </a:moveTo>
                <a:lnTo>
                  <a:pt x="76932" y="546"/>
                </a:lnTo>
                <a:lnTo>
                  <a:pt x="81890" y="282"/>
                </a:lnTo>
                <a:lnTo>
                  <a:pt x="86019" y="0"/>
                </a:lnTo>
                <a:lnTo>
                  <a:pt x="86019" y="546"/>
                </a:lnTo>
                <a:close/>
              </a:path>
              <a:path w="86360" h="112394">
                <a:moveTo>
                  <a:pt x="26684" y="108075"/>
                </a:moveTo>
                <a:lnTo>
                  <a:pt x="16268" y="108075"/>
                </a:lnTo>
                <a:lnTo>
                  <a:pt x="23642" y="106030"/>
                </a:lnTo>
                <a:lnTo>
                  <a:pt x="29127" y="100808"/>
                </a:lnTo>
                <a:lnTo>
                  <a:pt x="33216" y="93775"/>
                </a:lnTo>
                <a:lnTo>
                  <a:pt x="36401" y="86301"/>
                </a:lnTo>
                <a:lnTo>
                  <a:pt x="37230" y="83813"/>
                </a:lnTo>
                <a:lnTo>
                  <a:pt x="39701" y="78026"/>
                </a:lnTo>
                <a:lnTo>
                  <a:pt x="40812" y="75820"/>
                </a:lnTo>
                <a:lnTo>
                  <a:pt x="11857" y="5522"/>
                </a:lnTo>
                <a:lnTo>
                  <a:pt x="26467" y="5522"/>
                </a:lnTo>
                <a:lnTo>
                  <a:pt x="26467" y="10745"/>
                </a:lnTo>
                <a:lnTo>
                  <a:pt x="26749" y="11310"/>
                </a:lnTo>
                <a:lnTo>
                  <a:pt x="27579" y="13233"/>
                </a:lnTo>
                <a:lnTo>
                  <a:pt x="46882" y="60381"/>
                </a:lnTo>
                <a:lnTo>
                  <a:pt x="51665" y="60381"/>
                </a:lnTo>
                <a:lnTo>
                  <a:pt x="38607" y="91806"/>
                </a:lnTo>
                <a:lnTo>
                  <a:pt x="34925" y="99143"/>
                </a:lnTo>
                <a:lnTo>
                  <a:pt x="30016" y="105605"/>
                </a:lnTo>
                <a:lnTo>
                  <a:pt x="26684" y="108075"/>
                </a:lnTo>
                <a:close/>
              </a:path>
              <a:path w="86360" h="112394">
                <a:moveTo>
                  <a:pt x="51665" y="60381"/>
                </a:moveTo>
                <a:lnTo>
                  <a:pt x="46882" y="60381"/>
                </a:lnTo>
                <a:lnTo>
                  <a:pt x="64792" y="17380"/>
                </a:lnTo>
                <a:lnTo>
                  <a:pt x="65621" y="15157"/>
                </a:lnTo>
                <a:lnTo>
                  <a:pt x="65904" y="14892"/>
                </a:lnTo>
                <a:lnTo>
                  <a:pt x="65904" y="8557"/>
                </a:lnTo>
                <a:lnTo>
                  <a:pt x="63151" y="5522"/>
                </a:lnTo>
                <a:lnTo>
                  <a:pt x="74179" y="5522"/>
                </a:lnTo>
                <a:lnTo>
                  <a:pt x="69768" y="16815"/>
                </a:lnTo>
                <a:lnTo>
                  <a:pt x="51665" y="60381"/>
                </a:lnTo>
                <a:close/>
              </a:path>
              <a:path w="86360" h="112394">
                <a:moveTo>
                  <a:pt x="16268" y="111939"/>
                </a:moveTo>
                <a:lnTo>
                  <a:pt x="7446" y="111939"/>
                </a:lnTo>
                <a:lnTo>
                  <a:pt x="0" y="105605"/>
                </a:lnTo>
                <a:lnTo>
                  <a:pt x="0" y="92371"/>
                </a:lnTo>
                <a:lnTo>
                  <a:pt x="3864" y="90148"/>
                </a:lnTo>
                <a:lnTo>
                  <a:pt x="11592" y="90148"/>
                </a:lnTo>
                <a:lnTo>
                  <a:pt x="14892" y="92918"/>
                </a:lnTo>
                <a:lnTo>
                  <a:pt x="14892" y="100364"/>
                </a:lnTo>
                <a:lnTo>
                  <a:pt x="13516" y="104211"/>
                </a:lnTo>
                <a:lnTo>
                  <a:pt x="8010" y="104776"/>
                </a:lnTo>
                <a:lnTo>
                  <a:pt x="11310" y="108075"/>
                </a:lnTo>
                <a:lnTo>
                  <a:pt x="26684" y="108075"/>
                </a:lnTo>
                <a:lnTo>
                  <a:pt x="23830" y="110191"/>
                </a:lnTo>
                <a:lnTo>
                  <a:pt x="16268" y="111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5324873" y="3462062"/>
            <a:ext cx="375920" cy="1013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1" action="ppaction://hlinksldjump"/>
              </a:rPr>
              <a:t>KNOB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lang="en-US" altLang="ko-KR" sz="600" spc="-5" dirty="0">
                <a:latin typeface="Arial"/>
                <a:cs typeface="Arial"/>
              </a:rPr>
              <a:t>6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3264015F-B304-417B-9098-6BAC8A09816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1399" y="729257"/>
            <a:ext cx="4077286" cy="2341122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5D91171C-7A7B-4995-8B7F-54C8E79C5B4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66526" y="519459"/>
            <a:ext cx="217310" cy="17688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42735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Encryption </a:t>
            </a:r>
            <a:r>
              <a:rPr dirty="0"/>
              <a:t>Key </a:t>
            </a:r>
            <a:r>
              <a:rPr spc="15" dirty="0"/>
              <a:t>Negotiation Of Bluetooth</a:t>
            </a:r>
            <a:r>
              <a:rPr spc="-5" dirty="0"/>
              <a:t> </a:t>
            </a:r>
            <a:r>
              <a:rPr spc="20" dirty="0"/>
              <a:t>(KNOB)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6707" y="2542309"/>
            <a:ext cx="1364615" cy="415925"/>
          </a:xfrm>
          <a:custGeom>
            <a:avLst/>
            <a:gdLst/>
            <a:ahLst/>
            <a:cxnLst/>
            <a:rect l="l" t="t" r="r" b="b"/>
            <a:pathLst>
              <a:path w="1364614" h="415925">
                <a:moveTo>
                  <a:pt x="0" y="0"/>
                </a:moveTo>
                <a:lnTo>
                  <a:pt x="1364523" y="0"/>
                </a:lnTo>
                <a:lnTo>
                  <a:pt x="1364523" y="415345"/>
                </a:lnTo>
                <a:lnTo>
                  <a:pt x="0" y="415345"/>
                </a:lnTo>
                <a:lnTo>
                  <a:pt x="0" y="0"/>
                </a:lnTo>
                <a:close/>
              </a:path>
            </a:pathLst>
          </a:custGeom>
          <a:ln w="1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6414" y="2757490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172038" y="0"/>
                </a:moveTo>
                <a:lnTo>
                  <a:pt x="0" y="0"/>
                </a:lnTo>
              </a:path>
            </a:pathLst>
          </a:custGeom>
          <a:ln w="20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4411" y="2737498"/>
            <a:ext cx="70485" cy="40005"/>
          </a:xfrm>
          <a:custGeom>
            <a:avLst/>
            <a:gdLst/>
            <a:ahLst/>
            <a:cxnLst/>
            <a:rect l="l" t="t" r="r" b="b"/>
            <a:pathLst>
              <a:path w="70485" h="40005">
                <a:moveTo>
                  <a:pt x="0" y="0"/>
                </a:moveTo>
                <a:lnTo>
                  <a:pt x="70032" y="19991"/>
                </a:lnTo>
                <a:lnTo>
                  <a:pt x="0" y="39983"/>
                </a:lnTo>
                <a:lnTo>
                  <a:pt x="19991" y="199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4411" y="2737498"/>
            <a:ext cx="70485" cy="40005"/>
          </a:xfrm>
          <a:custGeom>
            <a:avLst/>
            <a:gdLst/>
            <a:ahLst/>
            <a:cxnLst/>
            <a:rect l="l" t="t" r="r" b="b"/>
            <a:pathLst>
              <a:path w="70485" h="40005">
                <a:moveTo>
                  <a:pt x="19991" y="19991"/>
                </a:moveTo>
                <a:lnTo>
                  <a:pt x="0" y="39983"/>
                </a:lnTo>
                <a:lnTo>
                  <a:pt x="70032" y="19991"/>
                </a:lnTo>
                <a:lnTo>
                  <a:pt x="0" y="0"/>
                </a:lnTo>
                <a:lnTo>
                  <a:pt x="19991" y="19991"/>
                </a:lnTo>
                <a:close/>
              </a:path>
            </a:pathLst>
          </a:custGeom>
          <a:ln w="5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4170" y="2216565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282584"/>
                </a:moveTo>
                <a:lnTo>
                  <a:pt x="0" y="0"/>
                </a:lnTo>
              </a:path>
            </a:pathLst>
          </a:custGeom>
          <a:ln w="20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74126" y="2455107"/>
            <a:ext cx="40640" cy="70485"/>
          </a:xfrm>
          <a:custGeom>
            <a:avLst/>
            <a:gdLst/>
            <a:ahLst/>
            <a:cxnLst/>
            <a:rect l="l" t="t" r="r" b="b"/>
            <a:pathLst>
              <a:path w="40639" h="70485">
                <a:moveTo>
                  <a:pt x="40036" y="0"/>
                </a:moveTo>
                <a:lnTo>
                  <a:pt x="20044" y="70032"/>
                </a:lnTo>
                <a:lnTo>
                  <a:pt x="0" y="0"/>
                </a:lnTo>
                <a:lnTo>
                  <a:pt x="20044" y="19991"/>
                </a:lnTo>
                <a:lnTo>
                  <a:pt x="40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4126" y="2455107"/>
            <a:ext cx="40640" cy="70485"/>
          </a:xfrm>
          <a:custGeom>
            <a:avLst/>
            <a:gdLst/>
            <a:ahLst/>
            <a:cxnLst/>
            <a:rect l="l" t="t" r="r" b="b"/>
            <a:pathLst>
              <a:path w="40639" h="70485">
                <a:moveTo>
                  <a:pt x="20044" y="19991"/>
                </a:moveTo>
                <a:lnTo>
                  <a:pt x="0" y="0"/>
                </a:lnTo>
                <a:lnTo>
                  <a:pt x="20044" y="70032"/>
                </a:lnTo>
                <a:lnTo>
                  <a:pt x="40036" y="0"/>
                </a:lnTo>
                <a:lnTo>
                  <a:pt x="20044" y="19991"/>
                </a:lnTo>
                <a:close/>
              </a:path>
            </a:pathLst>
          </a:custGeom>
          <a:ln w="5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7524" y="1706501"/>
            <a:ext cx="2042160" cy="516890"/>
          </a:xfrm>
          <a:custGeom>
            <a:avLst/>
            <a:gdLst/>
            <a:ahLst/>
            <a:cxnLst/>
            <a:rect l="l" t="t" r="r" b="b"/>
            <a:pathLst>
              <a:path w="2042160" h="516889">
                <a:moveTo>
                  <a:pt x="0" y="0"/>
                </a:moveTo>
                <a:lnTo>
                  <a:pt x="2041861" y="0"/>
                </a:lnTo>
                <a:lnTo>
                  <a:pt x="2041861" y="516592"/>
                </a:lnTo>
                <a:lnTo>
                  <a:pt x="0" y="516592"/>
                </a:lnTo>
                <a:lnTo>
                  <a:pt x="0" y="0"/>
                </a:lnTo>
                <a:close/>
              </a:path>
            </a:pathLst>
          </a:custGeom>
          <a:ln w="15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94170" y="135637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376"/>
                </a:moveTo>
                <a:lnTo>
                  <a:pt x="0" y="0"/>
                </a:lnTo>
              </a:path>
            </a:pathLst>
          </a:custGeom>
          <a:ln w="20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4126" y="1616705"/>
            <a:ext cx="40640" cy="70485"/>
          </a:xfrm>
          <a:custGeom>
            <a:avLst/>
            <a:gdLst/>
            <a:ahLst/>
            <a:cxnLst/>
            <a:rect l="l" t="t" r="r" b="b"/>
            <a:pathLst>
              <a:path w="40639" h="70485">
                <a:moveTo>
                  <a:pt x="40036" y="0"/>
                </a:moveTo>
                <a:lnTo>
                  <a:pt x="20044" y="70015"/>
                </a:lnTo>
                <a:lnTo>
                  <a:pt x="0" y="0"/>
                </a:lnTo>
                <a:lnTo>
                  <a:pt x="20044" y="19974"/>
                </a:lnTo>
                <a:lnTo>
                  <a:pt x="40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74126" y="1616705"/>
            <a:ext cx="40640" cy="70485"/>
          </a:xfrm>
          <a:custGeom>
            <a:avLst/>
            <a:gdLst/>
            <a:ahLst/>
            <a:cxnLst/>
            <a:rect l="l" t="t" r="r" b="b"/>
            <a:pathLst>
              <a:path w="40639" h="70485">
                <a:moveTo>
                  <a:pt x="20044" y="19974"/>
                </a:moveTo>
                <a:lnTo>
                  <a:pt x="0" y="0"/>
                </a:lnTo>
                <a:lnTo>
                  <a:pt x="20044" y="70015"/>
                </a:lnTo>
                <a:lnTo>
                  <a:pt x="40036" y="0"/>
                </a:lnTo>
                <a:lnTo>
                  <a:pt x="20044" y="19974"/>
                </a:lnTo>
                <a:close/>
              </a:path>
            </a:pathLst>
          </a:custGeom>
          <a:ln w="5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37524" y="841631"/>
            <a:ext cx="2042160" cy="516890"/>
          </a:xfrm>
          <a:custGeom>
            <a:avLst/>
            <a:gdLst/>
            <a:ahLst/>
            <a:cxnLst/>
            <a:rect l="l" t="t" r="r" b="b"/>
            <a:pathLst>
              <a:path w="2042160" h="516890">
                <a:moveTo>
                  <a:pt x="0" y="0"/>
                </a:moveTo>
                <a:lnTo>
                  <a:pt x="2041861" y="0"/>
                </a:lnTo>
                <a:lnTo>
                  <a:pt x="2041861" y="516592"/>
                </a:lnTo>
                <a:lnTo>
                  <a:pt x="0" y="516592"/>
                </a:lnTo>
                <a:lnTo>
                  <a:pt x="0" y="0"/>
                </a:lnTo>
                <a:close/>
              </a:path>
            </a:pathLst>
          </a:custGeom>
          <a:ln w="1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91230" y="2757490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5">
                <a:moveTo>
                  <a:pt x="158804" y="0"/>
                </a:moveTo>
                <a:lnTo>
                  <a:pt x="0" y="0"/>
                </a:lnTo>
              </a:path>
            </a:pathLst>
          </a:custGeom>
          <a:ln w="200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06064" y="2737498"/>
            <a:ext cx="70485" cy="40005"/>
          </a:xfrm>
          <a:custGeom>
            <a:avLst/>
            <a:gdLst/>
            <a:ahLst/>
            <a:cxnLst/>
            <a:rect l="l" t="t" r="r" b="b"/>
            <a:pathLst>
              <a:path w="70485" h="40005">
                <a:moveTo>
                  <a:pt x="0" y="0"/>
                </a:moveTo>
                <a:lnTo>
                  <a:pt x="70032" y="19991"/>
                </a:lnTo>
                <a:lnTo>
                  <a:pt x="0" y="39983"/>
                </a:lnTo>
                <a:lnTo>
                  <a:pt x="19991" y="199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6064" y="2737498"/>
            <a:ext cx="70485" cy="40005"/>
          </a:xfrm>
          <a:custGeom>
            <a:avLst/>
            <a:gdLst/>
            <a:ahLst/>
            <a:cxnLst/>
            <a:rect l="l" t="t" r="r" b="b"/>
            <a:pathLst>
              <a:path w="70485" h="40005">
                <a:moveTo>
                  <a:pt x="19991" y="19991"/>
                </a:moveTo>
                <a:lnTo>
                  <a:pt x="0" y="39983"/>
                </a:lnTo>
                <a:lnTo>
                  <a:pt x="70032" y="19991"/>
                </a:lnTo>
                <a:lnTo>
                  <a:pt x="0" y="0"/>
                </a:lnTo>
                <a:lnTo>
                  <a:pt x="19991" y="19991"/>
                </a:lnTo>
                <a:close/>
              </a:path>
            </a:pathLst>
          </a:custGeom>
          <a:ln w="53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75160" y="2689521"/>
            <a:ext cx="177279" cy="14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1436" y="2730334"/>
            <a:ext cx="146876" cy="80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47305" y="2683187"/>
            <a:ext cx="392124" cy="1298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59422" y="2685110"/>
            <a:ext cx="106963" cy="127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6378" y="2685110"/>
            <a:ext cx="271697" cy="1279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17432" y="2686363"/>
            <a:ext cx="151147" cy="1422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17245" y="2702490"/>
            <a:ext cx="130537" cy="109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59127" y="1444720"/>
            <a:ext cx="246341" cy="1490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85595" y="2290921"/>
            <a:ext cx="246341" cy="1833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2549" y="924263"/>
            <a:ext cx="298376" cy="1563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66526" y="924827"/>
            <a:ext cx="1028103" cy="334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63808" y="849624"/>
            <a:ext cx="1060061" cy="5954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15239" y="1697904"/>
            <a:ext cx="1601325" cy="5327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37365" y="1902942"/>
            <a:ext cx="109220" cy="120014"/>
          </a:xfrm>
          <a:custGeom>
            <a:avLst/>
            <a:gdLst/>
            <a:ahLst/>
            <a:cxnLst/>
            <a:rect l="l" t="t" r="r" b="b"/>
            <a:pathLst>
              <a:path w="109219" h="120014">
                <a:moveTo>
                  <a:pt x="103929" y="39701"/>
                </a:moveTo>
                <a:lnTo>
                  <a:pt x="99517" y="39701"/>
                </a:lnTo>
                <a:lnTo>
                  <a:pt x="96770" y="24013"/>
                </a:lnTo>
                <a:lnTo>
                  <a:pt x="91385" y="13414"/>
                </a:lnTo>
                <a:lnTo>
                  <a:pt x="81451" y="7414"/>
                </a:lnTo>
                <a:lnTo>
                  <a:pt x="65057" y="5522"/>
                </a:lnTo>
                <a:lnTo>
                  <a:pt x="0" y="5522"/>
                </a:lnTo>
                <a:lnTo>
                  <a:pt x="0" y="0"/>
                </a:lnTo>
                <a:lnTo>
                  <a:pt x="98970" y="0"/>
                </a:lnTo>
                <a:lnTo>
                  <a:pt x="103929" y="39701"/>
                </a:lnTo>
                <a:close/>
              </a:path>
              <a:path w="109219" h="120014">
                <a:moveTo>
                  <a:pt x="34178" y="114145"/>
                </a:moveTo>
                <a:lnTo>
                  <a:pt x="17644" y="114145"/>
                </a:lnTo>
                <a:lnTo>
                  <a:pt x="18191" y="112222"/>
                </a:lnTo>
                <a:lnTo>
                  <a:pt x="18182" y="7414"/>
                </a:lnTo>
                <a:lnTo>
                  <a:pt x="17644" y="5522"/>
                </a:lnTo>
                <a:lnTo>
                  <a:pt x="34178" y="5522"/>
                </a:lnTo>
                <a:lnTo>
                  <a:pt x="33896" y="6616"/>
                </a:lnTo>
                <a:lnTo>
                  <a:pt x="33896" y="54875"/>
                </a:lnTo>
                <a:lnTo>
                  <a:pt x="73050" y="54875"/>
                </a:lnTo>
                <a:lnTo>
                  <a:pt x="73050" y="60098"/>
                </a:lnTo>
                <a:lnTo>
                  <a:pt x="33896" y="60098"/>
                </a:lnTo>
                <a:lnTo>
                  <a:pt x="33896" y="113033"/>
                </a:lnTo>
                <a:lnTo>
                  <a:pt x="34178" y="114145"/>
                </a:lnTo>
                <a:close/>
              </a:path>
              <a:path w="109219" h="120014">
                <a:moveTo>
                  <a:pt x="73050" y="54875"/>
                </a:moveTo>
                <a:lnTo>
                  <a:pt x="49617" y="54875"/>
                </a:lnTo>
                <a:lnTo>
                  <a:pt x="59803" y="53776"/>
                </a:lnTo>
                <a:lnTo>
                  <a:pt x="65540" y="50219"/>
                </a:lnTo>
                <a:lnTo>
                  <a:pt x="68071" y="43821"/>
                </a:lnTo>
                <a:lnTo>
                  <a:pt x="68639" y="34196"/>
                </a:lnTo>
                <a:lnTo>
                  <a:pt x="73050" y="34196"/>
                </a:lnTo>
                <a:lnTo>
                  <a:pt x="73050" y="54875"/>
                </a:lnTo>
                <a:close/>
              </a:path>
              <a:path w="109219" h="120014">
                <a:moveTo>
                  <a:pt x="73050" y="80778"/>
                </a:moveTo>
                <a:lnTo>
                  <a:pt x="68639" y="80778"/>
                </a:lnTo>
                <a:lnTo>
                  <a:pt x="68071" y="71272"/>
                </a:lnTo>
                <a:lnTo>
                  <a:pt x="65540" y="64860"/>
                </a:lnTo>
                <a:lnTo>
                  <a:pt x="59803" y="61238"/>
                </a:lnTo>
                <a:lnTo>
                  <a:pt x="49617" y="60098"/>
                </a:lnTo>
                <a:lnTo>
                  <a:pt x="73050" y="60098"/>
                </a:lnTo>
                <a:lnTo>
                  <a:pt x="73050" y="80778"/>
                </a:lnTo>
                <a:close/>
              </a:path>
              <a:path w="109219" h="120014">
                <a:moveTo>
                  <a:pt x="101458" y="119650"/>
                </a:moveTo>
                <a:lnTo>
                  <a:pt x="0" y="119650"/>
                </a:lnTo>
                <a:lnTo>
                  <a:pt x="0" y="114145"/>
                </a:lnTo>
                <a:lnTo>
                  <a:pt x="65886" y="114145"/>
                </a:lnTo>
                <a:lnTo>
                  <a:pt x="83972" y="111736"/>
                </a:lnTo>
                <a:lnTo>
                  <a:pt x="94795" y="104390"/>
                </a:lnTo>
                <a:lnTo>
                  <a:pt x="100811" y="91925"/>
                </a:lnTo>
                <a:lnTo>
                  <a:pt x="104476" y="74161"/>
                </a:lnTo>
                <a:lnTo>
                  <a:pt x="108887" y="74161"/>
                </a:lnTo>
                <a:lnTo>
                  <a:pt x="101458" y="119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56733" y="1944849"/>
            <a:ext cx="88900" cy="78105"/>
          </a:xfrm>
          <a:custGeom>
            <a:avLst/>
            <a:gdLst/>
            <a:ahLst/>
            <a:cxnLst/>
            <a:rect l="l" t="t" r="r" b="b"/>
            <a:pathLst>
              <a:path w="88900" h="78105">
                <a:moveTo>
                  <a:pt x="25920" y="72238"/>
                </a:moveTo>
                <a:lnTo>
                  <a:pt x="13780" y="72238"/>
                </a:lnTo>
                <a:lnTo>
                  <a:pt x="13780" y="8557"/>
                </a:lnTo>
                <a:lnTo>
                  <a:pt x="12404" y="7446"/>
                </a:lnTo>
                <a:lnTo>
                  <a:pt x="0" y="7446"/>
                </a:lnTo>
                <a:lnTo>
                  <a:pt x="0" y="1940"/>
                </a:lnTo>
                <a:lnTo>
                  <a:pt x="24808" y="0"/>
                </a:lnTo>
                <a:lnTo>
                  <a:pt x="24808" y="18474"/>
                </a:lnTo>
                <a:lnTo>
                  <a:pt x="28984" y="18474"/>
                </a:lnTo>
                <a:lnTo>
                  <a:pt x="28075" y="19913"/>
                </a:lnTo>
                <a:lnTo>
                  <a:pt x="25920" y="31990"/>
                </a:lnTo>
                <a:lnTo>
                  <a:pt x="25920" y="72238"/>
                </a:lnTo>
                <a:close/>
              </a:path>
              <a:path w="88900" h="78105">
                <a:moveTo>
                  <a:pt x="28984" y="18474"/>
                </a:moveTo>
                <a:lnTo>
                  <a:pt x="24808" y="18474"/>
                </a:lnTo>
                <a:lnTo>
                  <a:pt x="29178" y="10935"/>
                </a:lnTo>
                <a:lnTo>
                  <a:pt x="34912" y="5101"/>
                </a:lnTo>
                <a:lnTo>
                  <a:pt x="42145" y="1335"/>
                </a:lnTo>
                <a:lnTo>
                  <a:pt x="51011" y="0"/>
                </a:lnTo>
                <a:lnTo>
                  <a:pt x="61210" y="0"/>
                </a:lnTo>
                <a:lnTo>
                  <a:pt x="66998" y="3581"/>
                </a:lnTo>
                <a:lnTo>
                  <a:pt x="67229" y="3864"/>
                </a:lnTo>
                <a:lnTo>
                  <a:pt x="49635" y="3864"/>
                </a:lnTo>
                <a:lnTo>
                  <a:pt x="41277" y="5698"/>
                </a:lnTo>
                <a:lnTo>
                  <a:pt x="33642" y="11098"/>
                </a:lnTo>
                <a:lnTo>
                  <a:pt x="28984" y="18474"/>
                </a:lnTo>
                <a:close/>
              </a:path>
              <a:path w="88900" h="78105">
                <a:moveTo>
                  <a:pt x="74991" y="72238"/>
                </a:moveTo>
                <a:lnTo>
                  <a:pt x="62869" y="72238"/>
                </a:lnTo>
                <a:lnTo>
                  <a:pt x="62869" y="13233"/>
                </a:lnTo>
                <a:lnTo>
                  <a:pt x="60928" y="3864"/>
                </a:lnTo>
                <a:lnTo>
                  <a:pt x="67229" y="3864"/>
                </a:lnTo>
                <a:lnTo>
                  <a:pt x="69486" y="6616"/>
                </a:lnTo>
                <a:lnTo>
                  <a:pt x="72668" y="11342"/>
                </a:lnTo>
                <a:lnTo>
                  <a:pt x="74303" y="16683"/>
                </a:lnTo>
                <a:lnTo>
                  <a:pt x="74905" y="23678"/>
                </a:lnTo>
                <a:lnTo>
                  <a:pt x="74991" y="72238"/>
                </a:lnTo>
                <a:close/>
              </a:path>
              <a:path w="88900" h="78105">
                <a:moveTo>
                  <a:pt x="0" y="77743"/>
                </a:moveTo>
                <a:lnTo>
                  <a:pt x="0" y="72238"/>
                </a:lnTo>
                <a:lnTo>
                  <a:pt x="39701" y="72238"/>
                </a:lnTo>
                <a:lnTo>
                  <a:pt x="39701" y="77196"/>
                </a:lnTo>
                <a:lnTo>
                  <a:pt x="15174" y="77196"/>
                </a:lnTo>
                <a:lnTo>
                  <a:pt x="0" y="77743"/>
                </a:lnTo>
                <a:close/>
              </a:path>
              <a:path w="88900" h="78105">
                <a:moveTo>
                  <a:pt x="49070" y="77743"/>
                </a:moveTo>
                <a:lnTo>
                  <a:pt x="49070" y="72238"/>
                </a:lnTo>
                <a:lnTo>
                  <a:pt x="88507" y="72238"/>
                </a:lnTo>
                <a:lnTo>
                  <a:pt x="88507" y="77196"/>
                </a:lnTo>
                <a:lnTo>
                  <a:pt x="64245" y="77196"/>
                </a:lnTo>
                <a:lnTo>
                  <a:pt x="55140" y="77479"/>
                </a:lnTo>
                <a:lnTo>
                  <a:pt x="49070" y="77743"/>
                </a:lnTo>
                <a:close/>
              </a:path>
              <a:path w="88900" h="78105">
                <a:moveTo>
                  <a:pt x="39701" y="77743"/>
                </a:moveTo>
                <a:lnTo>
                  <a:pt x="33631" y="77479"/>
                </a:lnTo>
                <a:lnTo>
                  <a:pt x="24544" y="77196"/>
                </a:lnTo>
                <a:lnTo>
                  <a:pt x="39701" y="77196"/>
                </a:lnTo>
                <a:lnTo>
                  <a:pt x="39701" y="77743"/>
                </a:lnTo>
                <a:close/>
              </a:path>
              <a:path w="88900" h="78105">
                <a:moveTo>
                  <a:pt x="88507" y="77743"/>
                </a:moveTo>
                <a:lnTo>
                  <a:pt x="82719" y="77479"/>
                </a:lnTo>
                <a:lnTo>
                  <a:pt x="73332" y="77196"/>
                </a:lnTo>
                <a:lnTo>
                  <a:pt x="88507" y="77196"/>
                </a:lnTo>
                <a:lnTo>
                  <a:pt x="88507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47305" y="1914518"/>
            <a:ext cx="55244" cy="110489"/>
          </a:xfrm>
          <a:custGeom>
            <a:avLst/>
            <a:gdLst/>
            <a:ahLst/>
            <a:cxnLst/>
            <a:rect l="l" t="t" r="r" b="b"/>
            <a:pathLst>
              <a:path w="55244" h="110489">
                <a:moveTo>
                  <a:pt x="52388" y="37777"/>
                </a:moveTo>
                <a:lnTo>
                  <a:pt x="0" y="37777"/>
                </a:lnTo>
                <a:lnTo>
                  <a:pt x="0" y="33913"/>
                </a:lnTo>
                <a:lnTo>
                  <a:pt x="10856" y="30282"/>
                </a:lnTo>
                <a:lnTo>
                  <a:pt x="17812" y="22025"/>
                </a:lnTo>
                <a:lnTo>
                  <a:pt x="21513" y="11234"/>
                </a:lnTo>
                <a:lnTo>
                  <a:pt x="22603" y="0"/>
                </a:lnTo>
                <a:lnTo>
                  <a:pt x="27014" y="0"/>
                </a:lnTo>
                <a:lnTo>
                  <a:pt x="27014" y="32272"/>
                </a:lnTo>
                <a:lnTo>
                  <a:pt x="52388" y="32272"/>
                </a:lnTo>
                <a:lnTo>
                  <a:pt x="52388" y="37777"/>
                </a:lnTo>
                <a:close/>
              </a:path>
              <a:path w="55244" h="110489">
                <a:moveTo>
                  <a:pt x="37777" y="110016"/>
                </a:moveTo>
                <a:lnTo>
                  <a:pt x="31522" y="109335"/>
                </a:lnTo>
                <a:lnTo>
                  <a:pt x="23953" y="106225"/>
                </a:lnTo>
                <a:lnTo>
                  <a:pt x="17574" y="99081"/>
                </a:lnTo>
                <a:lnTo>
                  <a:pt x="14892" y="86301"/>
                </a:lnTo>
                <a:lnTo>
                  <a:pt x="14892" y="37777"/>
                </a:lnTo>
                <a:lnTo>
                  <a:pt x="27014" y="37777"/>
                </a:lnTo>
                <a:lnTo>
                  <a:pt x="27014" y="105605"/>
                </a:lnTo>
                <a:lnTo>
                  <a:pt x="47972" y="105605"/>
                </a:lnTo>
                <a:lnTo>
                  <a:pt x="45723" y="107901"/>
                </a:lnTo>
                <a:lnTo>
                  <a:pt x="37777" y="110016"/>
                </a:lnTo>
                <a:close/>
              </a:path>
              <a:path w="55244" h="110489">
                <a:moveTo>
                  <a:pt x="47972" y="105605"/>
                </a:moveTo>
                <a:lnTo>
                  <a:pt x="45488" y="105605"/>
                </a:lnTo>
                <a:lnTo>
                  <a:pt x="50655" y="99081"/>
                </a:lnTo>
                <a:lnTo>
                  <a:pt x="50729" y="76385"/>
                </a:lnTo>
                <a:lnTo>
                  <a:pt x="55140" y="76385"/>
                </a:lnTo>
                <a:lnTo>
                  <a:pt x="55140" y="86301"/>
                </a:lnTo>
                <a:lnTo>
                  <a:pt x="54172" y="94778"/>
                </a:lnTo>
                <a:lnTo>
                  <a:pt x="51110" y="102400"/>
                </a:lnTo>
                <a:lnTo>
                  <a:pt x="47972" y="10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17268" y="1944849"/>
            <a:ext cx="59055" cy="78105"/>
          </a:xfrm>
          <a:custGeom>
            <a:avLst/>
            <a:gdLst/>
            <a:ahLst/>
            <a:cxnLst/>
            <a:rect l="l" t="t" r="r" b="b"/>
            <a:pathLst>
              <a:path w="59054" h="78105">
                <a:moveTo>
                  <a:pt x="25638" y="72238"/>
                </a:moveTo>
                <a:lnTo>
                  <a:pt x="13780" y="72238"/>
                </a:lnTo>
                <a:lnTo>
                  <a:pt x="13780" y="8557"/>
                </a:lnTo>
                <a:lnTo>
                  <a:pt x="12404" y="7446"/>
                </a:lnTo>
                <a:lnTo>
                  <a:pt x="0" y="7446"/>
                </a:lnTo>
                <a:lnTo>
                  <a:pt x="0" y="1940"/>
                </a:lnTo>
                <a:lnTo>
                  <a:pt x="24544" y="0"/>
                </a:lnTo>
                <a:lnTo>
                  <a:pt x="24544" y="19303"/>
                </a:lnTo>
                <a:lnTo>
                  <a:pt x="28680" y="19303"/>
                </a:lnTo>
                <a:lnTo>
                  <a:pt x="26726" y="24454"/>
                </a:lnTo>
                <a:lnTo>
                  <a:pt x="25355" y="36948"/>
                </a:lnTo>
                <a:lnTo>
                  <a:pt x="25355" y="70315"/>
                </a:lnTo>
                <a:lnTo>
                  <a:pt x="25638" y="72238"/>
                </a:lnTo>
                <a:close/>
              </a:path>
              <a:path w="59054" h="78105">
                <a:moveTo>
                  <a:pt x="28680" y="19303"/>
                </a:moveTo>
                <a:lnTo>
                  <a:pt x="24544" y="19303"/>
                </a:lnTo>
                <a:lnTo>
                  <a:pt x="27004" y="13146"/>
                </a:lnTo>
                <a:lnTo>
                  <a:pt x="31253" y="6859"/>
                </a:lnTo>
                <a:lnTo>
                  <a:pt x="37521" y="1969"/>
                </a:lnTo>
                <a:lnTo>
                  <a:pt x="46035" y="0"/>
                </a:lnTo>
                <a:lnTo>
                  <a:pt x="53481" y="0"/>
                </a:lnTo>
                <a:lnTo>
                  <a:pt x="57554" y="3864"/>
                </a:lnTo>
                <a:lnTo>
                  <a:pt x="46035" y="3864"/>
                </a:lnTo>
                <a:lnTo>
                  <a:pt x="37221" y="6592"/>
                </a:lnTo>
                <a:lnTo>
                  <a:pt x="30733" y="13895"/>
                </a:lnTo>
                <a:lnTo>
                  <a:pt x="28680" y="19303"/>
                </a:lnTo>
                <a:close/>
              </a:path>
              <a:path w="59054" h="78105">
                <a:moveTo>
                  <a:pt x="54593" y="18474"/>
                </a:moveTo>
                <a:lnTo>
                  <a:pt x="47694" y="18474"/>
                </a:lnTo>
                <a:lnTo>
                  <a:pt x="43830" y="15721"/>
                </a:lnTo>
                <a:lnTo>
                  <a:pt x="43830" y="6352"/>
                </a:lnTo>
                <a:lnTo>
                  <a:pt x="47412" y="4146"/>
                </a:lnTo>
                <a:lnTo>
                  <a:pt x="47976" y="4146"/>
                </a:lnTo>
                <a:lnTo>
                  <a:pt x="47694" y="3864"/>
                </a:lnTo>
                <a:lnTo>
                  <a:pt x="57554" y="3864"/>
                </a:lnTo>
                <a:lnTo>
                  <a:pt x="59004" y="5240"/>
                </a:lnTo>
                <a:lnTo>
                  <a:pt x="59004" y="16268"/>
                </a:lnTo>
                <a:lnTo>
                  <a:pt x="54593" y="18474"/>
                </a:lnTo>
                <a:close/>
              </a:path>
              <a:path w="59054" h="78105">
                <a:moveTo>
                  <a:pt x="0" y="77743"/>
                </a:moveTo>
                <a:lnTo>
                  <a:pt x="0" y="72238"/>
                </a:lnTo>
                <a:lnTo>
                  <a:pt x="42453" y="72238"/>
                </a:lnTo>
                <a:lnTo>
                  <a:pt x="42453" y="77196"/>
                </a:lnTo>
                <a:lnTo>
                  <a:pt x="15157" y="77196"/>
                </a:lnTo>
                <a:lnTo>
                  <a:pt x="0" y="77743"/>
                </a:lnTo>
                <a:close/>
              </a:path>
              <a:path w="59054" h="78105">
                <a:moveTo>
                  <a:pt x="42453" y="77743"/>
                </a:moveTo>
                <a:lnTo>
                  <a:pt x="35289" y="77196"/>
                </a:lnTo>
                <a:lnTo>
                  <a:pt x="42453" y="77196"/>
                </a:lnTo>
                <a:lnTo>
                  <a:pt x="42453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86118" y="1943755"/>
            <a:ext cx="78105" cy="81280"/>
          </a:xfrm>
          <a:custGeom>
            <a:avLst/>
            <a:gdLst/>
            <a:ahLst/>
            <a:cxnLst/>
            <a:rect l="l" t="t" r="r" b="b"/>
            <a:pathLst>
              <a:path w="78104" h="81280">
                <a:moveTo>
                  <a:pt x="38871" y="80778"/>
                </a:moveTo>
                <a:lnTo>
                  <a:pt x="24073" y="77793"/>
                </a:lnTo>
                <a:lnTo>
                  <a:pt x="11680" y="69510"/>
                </a:lnTo>
                <a:lnTo>
                  <a:pt x="3165" y="56935"/>
                </a:lnTo>
                <a:lnTo>
                  <a:pt x="0" y="41077"/>
                </a:lnTo>
                <a:lnTo>
                  <a:pt x="3016" y="25465"/>
                </a:lnTo>
                <a:lnTo>
                  <a:pt x="11306" y="12366"/>
                </a:lnTo>
                <a:lnTo>
                  <a:pt x="23731" y="3353"/>
                </a:lnTo>
                <a:lnTo>
                  <a:pt x="39154" y="0"/>
                </a:lnTo>
                <a:lnTo>
                  <a:pt x="54138" y="3277"/>
                </a:lnTo>
                <a:lnTo>
                  <a:pt x="54925" y="3846"/>
                </a:lnTo>
                <a:lnTo>
                  <a:pt x="31708" y="3846"/>
                </a:lnTo>
                <a:lnTo>
                  <a:pt x="23432" y="7710"/>
                </a:lnTo>
                <a:lnTo>
                  <a:pt x="18756" y="15704"/>
                </a:lnTo>
                <a:lnTo>
                  <a:pt x="14610" y="23432"/>
                </a:lnTo>
                <a:lnTo>
                  <a:pt x="14697" y="56935"/>
                </a:lnTo>
                <a:lnTo>
                  <a:pt x="23714" y="72785"/>
                </a:lnTo>
                <a:lnTo>
                  <a:pt x="31425" y="76367"/>
                </a:lnTo>
                <a:lnTo>
                  <a:pt x="55879" y="76367"/>
                </a:lnTo>
                <a:lnTo>
                  <a:pt x="53900" y="77714"/>
                </a:lnTo>
                <a:lnTo>
                  <a:pt x="38871" y="80778"/>
                </a:lnTo>
                <a:close/>
              </a:path>
              <a:path w="78104" h="81280">
                <a:moveTo>
                  <a:pt x="55879" y="76367"/>
                </a:moveTo>
                <a:lnTo>
                  <a:pt x="47694" y="76367"/>
                </a:lnTo>
                <a:lnTo>
                  <a:pt x="55422" y="71409"/>
                </a:lnTo>
                <a:lnTo>
                  <a:pt x="59551" y="63398"/>
                </a:lnTo>
                <a:lnTo>
                  <a:pt x="63416" y="55687"/>
                </a:lnTo>
                <a:lnTo>
                  <a:pt x="63416" y="22885"/>
                </a:lnTo>
                <a:lnTo>
                  <a:pt x="58722" y="15439"/>
                </a:lnTo>
                <a:lnTo>
                  <a:pt x="54046" y="7710"/>
                </a:lnTo>
                <a:lnTo>
                  <a:pt x="46600" y="3846"/>
                </a:lnTo>
                <a:lnTo>
                  <a:pt x="54925" y="3846"/>
                </a:lnTo>
                <a:lnTo>
                  <a:pt x="66409" y="12161"/>
                </a:lnTo>
                <a:lnTo>
                  <a:pt x="74699" y="25235"/>
                </a:lnTo>
                <a:lnTo>
                  <a:pt x="77743" y="41077"/>
                </a:lnTo>
                <a:lnTo>
                  <a:pt x="74655" y="56697"/>
                </a:lnTo>
                <a:lnTo>
                  <a:pt x="66267" y="69298"/>
                </a:lnTo>
                <a:lnTo>
                  <a:pt x="55879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74079" y="1944849"/>
            <a:ext cx="86995" cy="112395"/>
          </a:xfrm>
          <a:custGeom>
            <a:avLst/>
            <a:gdLst/>
            <a:ahLst/>
            <a:cxnLst/>
            <a:rect l="l" t="t" r="r" b="b"/>
            <a:pathLst>
              <a:path w="86995" h="112394">
                <a:moveTo>
                  <a:pt x="25902" y="106416"/>
                </a:moveTo>
                <a:lnTo>
                  <a:pt x="13780" y="106416"/>
                </a:lnTo>
                <a:lnTo>
                  <a:pt x="13780" y="8557"/>
                </a:lnTo>
                <a:lnTo>
                  <a:pt x="12404" y="7446"/>
                </a:lnTo>
                <a:lnTo>
                  <a:pt x="0" y="7446"/>
                </a:lnTo>
                <a:lnTo>
                  <a:pt x="0" y="1940"/>
                </a:lnTo>
                <a:lnTo>
                  <a:pt x="25355" y="0"/>
                </a:lnTo>
                <a:lnTo>
                  <a:pt x="25355" y="11575"/>
                </a:lnTo>
                <a:lnTo>
                  <a:pt x="31312" y="11575"/>
                </a:lnTo>
                <a:lnTo>
                  <a:pt x="30256" y="12435"/>
                </a:lnTo>
                <a:lnTo>
                  <a:pt x="25902" y="18474"/>
                </a:lnTo>
                <a:lnTo>
                  <a:pt x="25902" y="61492"/>
                </a:lnTo>
                <a:lnTo>
                  <a:pt x="28390" y="65074"/>
                </a:lnTo>
                <a:lnTo>
                  <a:pt x="29835" y="67280"/>
                </a:lnTo>
                <a:lnTo>
                  <a:pt x="25902" y="67280"/>
                </a:lnTo>
                <a:lnTo>
                  <a:pt x="25902" y="106416"/>
                </a:lnTo>
                <a:close/>
              </a:path>
              <a:path w="86995" h="112394">
                <a:moveTo>
                  <a:pt x="31312" y="11575"/>
                </a:moveTo>
                <a:lnTo>
                  <a:pt x="25355" y="11575"/>
                </a:lnTo>
                <a:lnTo>
                  <a:pt x="28649" y="8143"/>
                </a:lnTo>
                <a:lnTo>
                  <a:pt x="33697" y="4345"/>
                </a:lnTo>
                <a:lnTo>
                  <a:pt x="40710" y="1267"/>
                </a:lnTo>
                <a:lnTo>
                  <a:pt x="49900" y="0"/>
                </a:lnTo>
                <a:lnTo>
                  <a:pt x="64003" y="3064"/>
                </a:lnTo>
                <a:lnTo>
                  <a:pt x="65871" y="4411"/>
                </a:lnTo>
                <a:lnTo>
                  <a:pt x="48523" y="4411"/>
                </a:lnTo>
                <a:lnTo>
                  <a:pt x="41847" y="5328"/>
                </a:lnTo>
                <a:lnTo>
                  <a:pt x="35664" y="8028"/>
                </a:lnTo>
                <a:lnTo>
                  <a:pt x="31312" y="11575"/>
                </a:lnTo>
                <a:close/>
              </a:path>
              <a:path w="86995" h="112394">
                <a:moveTo>
                  <a:pt x="63548" y="75820"/>
                </a:moveTo>
                <a:lnTo>
                  <a:pt x="46865" y="75820"/>
                </a:lnTo>
                <a:lnTo>
                  <a:pt x="56249" y="73161"/>
                </a:lnTo>
                <a:lnTo>
                  <a:pt x="64267" y="65721"/>
                </a:lnTo>
                <a:lnTo>
                  <a:pt x="69857" y="54300"/>
                </a:lnTo>
                <a:lnTo>
                  <a:pt x="71956" y="39701"/>
                </a:lnTo>
                <a:lnTo>
                  <a:pt x="70116" y="25812"/>
                </a:lnTo>
                <a:lnTo>
                  <a:pt x="65096" y="14612"/>
                </a:lnTo>
                <a:lnTo>
                  <a:pt x="57648" y="7133"/>
                </a:lnTo>
                <a:lnTo>
                  <a:pt x="48523" y="4411"/>
                </a:lnTo>
                <a:lnTo>
                  <a:pt x="65871" y="4411"/>
                </a:lnTo>
                <a:lnTo>
                  <a:pt x="75677" y="11480"/>
                </a:lnTo>
                <a:lnTo>
                  <a:pt x="83628" y="24081"/>
                </a:lnTo>
                <a:lnTo>
                  <a:pt x="86566" y="39701"/>
                </a:lnTo>
                <a:lnTo>
                  <a:pt x="83396" y="55484"/>
                </a:lnTo>
                <a:lnTo>
                  <a:pt x="74850" y="68169"/>
                </a:lnTo>
                <a:lnTo>
                  <a:pt x="63548" y="75820"/>
                </a:lnTo>
                <a:close/>
              </a:path>
              <a:path w="86995" h="112394">
                <a:moveTo>
                  <a:pt x="47412" y="79684"/>
                </a:moveTo>
                <a:lnTo>
                  <a:pt x="34178" y="79684"/>
                </a:lnTo>
                <a:lnTo>
                  <a:pt x="26732" y="70315"/>
                </a:lnTo>
                <a:lnTo>
                  <a:pt x="25902" y="67280"/>
                </a:lnTo>
                <a:lnTo>
                  <a:pt x="29835" y="67280"/>
                </a:lnTo>
                <a:lnTo>
                  <a:pt x="33084" y="72238"/>
                </a:lnTo>
                <a:lnTo>
                  <a:pt x="39701" y="75820"/>
                </a:lnTo>
                <a:lnTo>
                  <a:pt x="63548" y="75820"/>
                </a:lnTo>
                <a:lnTo>
                  <a:pt x="62373" y="76615"/>
                </a:lnTo>
                <a:lnTo>
                  <a:pt x="47412" y="79684"/>
                </a:lnTo>
                <a:close/>
              </a:path>
              <a:path w="86995" h="112394">
                <a:moveTo>
                  <a:pt x="0" y="111939"/>
                </a:moveTo>
                <a:lnTo>
                  <a:pt x="0" y="106416"/>
                </a:lnTo>
                <a:lnTo>
                  <a:pt x="39418" y="106416"/>
                </a:lnTo>
                <a:lnTo>
                  <a:pt x="39418" y="111392"/>
                </a:lnTo>
                <a:lnTo>
                  <a:pt x="15157" y="111392"/>
                </a:lnTo>
                <a:lnTo>
                  <a:pt x="6052" y="111657"/>
                </a:lnTo>
                <a:lnTo>
                  <a:pt x="0" y="111939"/>
                </a:lnTo>
                <a:close/>
              </a:path>
              <a:path w="86995" h="112394">
                <a:moveTo>
                  <a:pt x="39418" y="111939"/>
                </a:moveTo>
                <a:lnTo>
                  <a:pt x="33349" y="111657"/>
                </a:lnTo>
                <a:lnTo>
                  <a:pt x="24526" y="111392"/>
                </a:lnTo>
                <a:lnTo>
                  <a:pt x="39418" y="111392"/>
                </a:lnTo>
                <a:lnTo>
                  <a:pt x="39418" y="111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65127" y="1946790"/>
            <a:ext cx="86360" cy="112395"/>
          </a:xfrm>
          <a:custGeom>
            <a:avLst/>
            <a:gdLst/>
            <a:ahLst/>
            <a:cxnLst/>
            <a:rect l="l" t="t" r="r" b="b"/>
            <a:pathLst>
              <a:path w="86360" h="112394">
                <a:moveTo>
                  <a:pt x="36383" y="5505"/>
                </a:moveTo>
                <a:lnTo>
                  <a:pt x="0" y="5505"/>
                </a:lnTo>
                <a:lnTo>
                  <a:pt x="0" y="0"/>
                </a:lnTo>
                <a:lnTo>
                  <a:pt x="5240" y="264"/>
                </a:lnTo>
                <a:lnTo>
                  <a:pt x="12404" y="546"/>
                </a:lnTo>
                <a:lnTo>
                  <a:pt x="36383" y="546"/>
                </a:lnTo>
                <a:lnTo>
                  <a:pt x="36383" y="5505"/>
                </a:lnTo>
                <a:close/>
              </a:path>
              <a:path w="86360" h="112394">
                <a:moveTo>
                  <a:pt x="36383" y="546"/>
                </a:moveTo>
                <a:lnTo>
                  <a:pt x="20115" y="546"/>
                </a:lnTo>
                <a:lnTo>
                  <a:pt x="31708" y="264"/>
                </a:lnTo>
                <a:lnTo>
                  <a:pt x="36383" y="0"/>
                </a:lnTo>
                <a:lnTo>
                  <a:pt x="36383" y="546"/>
                </a:lnTo>
                <a:close/>
              </a:path>
              <a:path w="86360" h="112394">
                <a:moveTo>
                  <a:pt x="86019" y="5505"/>
                </a:moveTo>
                <a:lnTo>
                  <a:pt x="57610" y="5505"/>
                </a:lnTo>
                <a:lnTo>
                  <a:pt x="57610" y="0"/>
                </a:lnTo>
                <a:lnTo>
                  <a:pt x="61475" y="264"/>
                </a:lnTo>
                <a:lnTo>
                  <a:pt x="69750" y="546"/>
                </a:lnTo>
                <a:lnTo>
                  <a:pt x="86019" y="546"/>
                </a:lnTo>
                <a:lnTo>
                  <a:pt x="86019" y="5505"/>
                </a:lnTo>
                <a:close/>
              </a:path>
              <a:path w="86360" h="112394">
                <a:moveTo>
                  <a:pt x="86019" y="546"/>
                </a:moveTo>
                <a:lnTo>
                  <a:pt x="76914" y="546"/>
                </a:lnTo>
                <a:lnTo>
                  <a:pt x="86019" y="0"/>
                </a:lnTo>
                <a:lnTo>
                  <a:pt x="86019" y="546"/>
                </a:lnTo>
                <a:close/>
              </a:path>
              <a:path w="86360" h="112394">
                <a:moveTo>
                  <a:pt x="26656" y="108075"/>
                </a:moveTo>
                <a:lnTo>
                  <a:pt x="16268" y="108075"/>
                </a:lnTo>
                <a:lnTo>
                  <a:pt x="23634" y="106027"/>
                </a:lnTo>
                <a:lnTo>
                  <a:pt x="29118" y="100799"/>
                </a:lnTo>
                <a:lnTo>
                  <a:pt x="33206" y="93760"/>
                </a:lnTo>
                <a:lnTo>
                  <a:pt x="36383" y="86284"/>
                </a:lnTo>
                <a:lnTo>
                  <a:pt x="37213" y="83813"/>
                </a:lnTo>
                <a:lnTo>
                  <a:pt x="39701" y="78008"/>
                </a:lnTo>
                <a:lnTo>
                  <a:pt x="40795" y="75802"/>
                </a:lnTo>
                <a:lnTo>
                  <a:pt x="14212" y="11292"/>
                </a:lnTo>
                <a:lnTo>
                  <a:pt x="11857" y="5505"/>
                </a:lnTo>
                <a:lnTo>
                  <a:pt x="26467" y="5505"/>
                </a:lnTo>
                <a:lnTo>
                  <a:pt x="26467" y="10745"/>
                </a:lnTo>
                <a:lnTo>
                  <a:pt x="26852" y="11575"/>
                </a:lnTo>
                <a:lnTo>
                  <a:pt x="27561" y="13233"/>
                </a:lnTo>
                <a:lnTo>
                  <a:pt x="46865" y="60363"/>
                </a:lnTo>
                <a:lnTo>
                  <a:pt x="51655" y="60363"/>
                </a:lnTo>
                <a:lnTo>
                  <a:pt x="38589" y="91806"/>
                </a:lnTo>
                <a:lnTo>
                  <a:pt x="34910" y="99133"/>
                </a:lnTo>
                <a:lnTo>
                  <a:pt x="30010" y="105587"/>
                </a:lnTo>
                <a:lnTo>
                  <a:pt x="26656" y="108075"/>
                </a:lnTo>
                <a:close/>
              </a:path>
              <a:path w="86360" h="112394">
                <a:moveTo>
                  <a:pt x="51655" y="60363"/>
                </a:moveTo>
                <a:lnTo>
                  <a:pt x="46865" y="60363"/>
                </a:lnTo>
                <a:lnTo>
                  <a:pt x="64792" y="17362"/>
                </a:lnTo>
                <a:lnTo>
                  <a:pt x="65604" y="15157"/>
                </a:lnTo>
                <a:lnTo>
                  <a:pt x="65886" y="14874"/>
                </a:lnTo>
                <a:lnTo>
                  <a:pt x="65886" y="8540"/>
                </a:lnTo>
                <a:lnTo>
                  <a:pt x="63133" y="5505"/>
                </a:lnTo>
                <a:lnTo>
                  <a:pt x="74161" y="5505"/>
                </a:lnTo>
                <a:lnTo>
                  <a:pt x="69750" y="16815"/>
                </a:lnTo>
                <a:lnTo>
                  <a:pt x="51655" y="60363"/>
                </a:lnTo>
                <a:close/>
              </a:path>
              <a:path w="86360" h="112394">
                <a:moveTo>
                  <a:pt x="16268" y="111922"/>
                </a:moveTo>
                <a:lnTo>
                  <a:pt x="7446" y="111922"/>
                </a:lnTo>
                <a:lnTo>
                  <a:pt x="0" y="105587"/>
                </a:lnTo>
                <a:lnTo>
                  <a:pt x="0" y="92353"/>
                </a:lnTo>
                <a:lnTo>
                  <a:pt x="3846" y="90148"/>
                </a:lnTo>
                <a:lnTo>
                  <a:pt x="11575" y="90148"/>
                </a:lnTo>
                <a:lnTo>
                  <a:pt x="14892" y="92900"/>
                </a:lnTo>
                <a:lnTo>
                  <a:pt x="14892" y="100347"/>
                </a:lnTo>
                <a:lnTo>
                  <a:pt x="13498" y="104211"/>
                </a:lnTo>
                <a:lnTo>
                  <a:pt x="7993" y="104758"/>
                </a:lnTo>
                <a:lnTo>
                  <a:pt x="11292" y="108075"/>
                </a:lnTo>
                <a:lnTo>
                  <a:pt x="26656" y="108075"/>
                </a:lnTo>
                <a:lnTo>
                  <a:pt x="23828" y="110173"/>
                </a:lnTo>
                <a:lnTo>
                  <a:pt x="16268" y="111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19380" y="1902396"/>
            <a:ext cx="123189" cy="124460"/>
          </a:xfrm>
          <a:custGeom>
            <a:avLst/>
            <a:gdLst/>
            <a:ahLst/>
            <a:cxnLst/>
            <a:rect l="l" t="t" r="r" b="b"/>
            <a:pathLst>
              <a:path w="123189" h="124460">
                <a:moveTo>
                  <a:pt x="76682" y="58175"/>
                </a:moveTo>
                <a:lnTo>
                  <a:pt x="52934" y="58175"/>
                </a:lnTo>
                <a:lnTo>
                  <a:pt x="68565" y="55744"/>
                </a:lnTo>
                <a:lnTo>
                  <a:pt x="77679" y="49487"/>
                </a:lnTo>
                <a:lnTo>
                  <a:pt x="81934" y="40957"/>
                </a:lnTo>
                <a:lnTo>
                  <a:pt x="82984" y="31708"/>
                </a:lnTo>
                <a:lnTo>
                  <a:pt x="79681" y="16909"/>
                </a:lnTo>
                <a:lnTo>
                  <a:pt x="71235" y="9091"/>
                </a:lnTo>
                <a:lnTo>
                  <a:pt x="59841" y="6031"/>
                </a:lnTo>
                <a:lnTo>
                  <a:pt x="47694" y="5505"/>
                </a:lnTo>
                <a:lnTo>
                  <a:pt x="0" y="5505"/>
                </a:lnTo>
                <a:lnTo>
                  <a:pt x="0" y="0"/>
                </a:lnTo>
                <a:lnTo>
                  <a:pt x="55422" y="0"/>
                </a:lnTo>
                <a:lnTo>
                  <a:pt x="73388" y="2589"/>
                </a:lnTo>
                <a:lnTo>
                  <a:pt x="87914" y="9548"/>
                </a:lnTo>
                <a:lnTo>
                  <a:pt x="97632" y="19659"/>
                </a:lnTo>
                <a:lnTo>
                  <a:pt x="101176" y="31708"/>
                </a:lnTo>
                <a:lnTo>
                  <a:pt x="98760" y="41418"/>
                </a:lnTo>
                <a:lnTo>
                  <a:pt x="92184" y="49657"/>
                </a:lnTo>
                <a:lnTo>
                  <a:pt x="82454" y="56089"/>
                </a:lnTo>
                <a:lnTo>
                  <a:pt x="76682" y="58175"/>
                </a:lnTo>
                <a:close/>
              </a:path>
              <a:path w="123189" h="124460">
                <a:moveTo>
                  <a:pt x="33631" y="114692"/>
                </a:moveTo>
                <a:lnTo>
                  <a:pt x="17927" y="114692"/>
                </a:lnTo>
                <a:lnTo>
                  <a:pt x="18074" y="113620"/>
                </a:lnTo>
                <a:lnTo>
                  <a:pt x="18191" y="7446"/>
                </a:lnTo>
                <a:lnTo>
                  <a:pt x="17927" y="5505"/>
                </a:lnTo>
                <a:lnTo>
                  <a:pt x="38871" y="5505"/>
                </a:lnTo>
                <a:lnTo>
                  <a:pt x="37213" y="5787"/>
                </a:lnTo>
                <a:lnTo>
                  <a:pt x="33366" y="6334"/>
                </a:lnTo>
                <a:lnTo>
                  <a:pt x="33366" y="58175"/>
                </a:lnTo>
                <a:lnTo>
                  <a:pt x="76682" y="58175"/>
                </a:lnTo>
                <a:lnTo>
                  <a:pt x="70579" y="60381"/>
                </a:lnTo>
                <a:lnTo>
                  <a:pt x="74443" y="62039"/>
                </a:lnTo>
                <a:lnTo>
                  <a:pt x="33366" y="62039"/>
                </a:lnTo>
                <a:lnTo>
                  <a:pt x="33483" y="113620"/>
                </a:lnTo>
                <a:lnTo>
                  <a:pt x="33631" y="114692"/>
                </a:lnTo>
                <a:close/>
              </a:path>
              <a:path w="123189" h="124460">
                <a:moveTo>
                  <a:pt x="105869" y="124061"/>
                </a:moveTo>
                <a:lnTo>
                  <a:pt x="100629" y="124061"/>
                </a:lnTo>
                <a:lnTo>
                  <a:pt x="90977" y="122967"/>
                </a:lnTo>
                <a:lnTo>
                  <a:pt x="76649" y="74161"/>
                </a:lnTo>
                <a:lnTo>
                  <a:pt x="70032" y="68092"/>
                </a:lnTo>
                <a:lnTo>
                  <a:pt x="63680" y="62039"/>
                </a:lnTo>
                <a:lnTo>
                  <a:pt x="74443" y="62039"/>
                </a:lnTo>
                <a:lnTo>
                  <a:pt x="94294" y="94841"/>
                </a:lnTo>
                <a:lnTo>
                  <a:pt x="96071" y="105667"/>
                </a:lnTo>
                <a:lnTo>
                  <a:pt x="98214" y="113620"/>
                </a:lnTo>
                <a:lnTo>
                  <a:pt x="101498" y="118523"/>
                </a:lnTo>
                <a:lnTo>
                  <a:pt x="106699" y="120197"/>
                </a:lnTo>
                <a:lnTo>
                  <a:pt x="115764" y="120197"/>
                </a:lnTo>
                <a:lnTo>
                  <a:pt x="114311" y="121745"/>
                </a:lnTo>
                <a:lnTo>
                  <a:pt x="105869" y="124061"/>
                </a:lnTo>
                <a:close/>
              </a:path>
              <a:path w="123189" h="124460">
                <a:moveTo>
                  <a:pt x="115764" y="120197"/>
                </a:moveTo>
                <a:lnTo>
                  <a:pt x="111110" y="120197"/>
                </a:lnTo>
                <a:lnTo>
                  <a:pt x="117180" y="117180"/>
                </a:lnTo>
                <a:lnTo>
                  <a:pt x="118274" y="104493"/>
                </a:lnTo>
                <a:lnTo>
                  <a:pt x="118556" y="103382"/>
                </a:lnTo>
                <a:lnTo>
                  <a:pt x="118556" y="101741"/>
                </a:lnTo>
                <a:lnTo>
                  <a:pt x="122685" y="101741"/>
                </a:lnTo>
                <a:lnTo>
                  <a:pt x="122563" y="105667"/>
                </a:lnTo>
                <a:lnTo>
                  <a:pt x="121996" y="109873"/>
                </a:lnTo>
                <a:lnTo>
                  <a:pt x="119445" y="116276"/>
                </a:lnTo>
                <a:lnTo>
                  <a:pt x="115764" y="120197"/>
                </a:lnTo>
                <a:close/>
              </a:path>
              <a:path w="123189" h="124460">
                <a:moveTo>
                  <a:pt x="0" y="120197"/>
                </a:moveTo>
                <a:lnTo>
                  <a:pt x="0" y="114692"/>
                </a:lnTo>
                <a:lnTo>
                  <a:pt x="51558" y="114692"/>
                </a:lnTo>
                <a:lnTo>
                  <a:pt x="51558" y="119659"/>
                </a:lnTo>
                <a:lnTo>
                  <a:pt x="19731" y="119659"/>
                </a:lnTo>
                <a:lnTo>
                  <a:pt x="12713" y="119719"/>
                </a:lnTo>
                <a:lnTo>
                  <a:pt x="5747" y="119881"/>
                </a:lnTo>
                <a:lnTo>
                  <a:pt x="0" y="120197"/>
                </a:lnTo>
                <a:close/>
              </a:path>
              <a:path w="123189" h="124460">
                <a:moveTo>
                  <a:pt x="51558" y="120197"/>
                </a:moveTo>
                <a:lnTo>
                  <a:pt x="45798" y="119881"/>
                </a:lnTo>
                <a:lnTo>
                  <a:pt x="38803" y="119719"/>
                </a:lnTo>
                <a:lnTo>
                  <a:pt x="31705" y="119659"/>
                </a:lnTo>
                <a:lnTo>
                  <a:pt x="51558" y="119659"/>
                </a:lnTo>
                <a:lnTo>
                  <a:pt x="51558" y="120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47712" y="1943755"/>
            <a:ext cx="68580" cy="81280"/>
          </a:xfrm>
          <a:custGeom>
            <a:avLst/>
            <a:gdLst/>
            <a:ahLst/>
            <a:cxnLst/>
            <a:rect l="l" t="t" r="r" b="b"/>
            <a:pathLst>
              <a:path w="68579" h="81280">
                <a:moveTo>
                  <a:pt x="38607" y="80778"/>
                </a:moveTo>
                <a:lnTo>
                  <a:pt x="24081" y="77741"/>
                </a:lnTo>
                <a:lnTo>
                  <a:pt x="11753" y="69300"/>
                </a:lnTo>
                <a:lnTo>
                  <a:pt x="3201" y="56466"/>
                </a:lnTo>
                <a:lnTo>
                  <a:pt x="0" y="40248"/>
                </a:lnTo>
                <a:lnTo>
                  <a:pt x="2860" y="24654"/>
                </a:lnTo>
                <a:lnTo>
                  <a:pt x="10686" y="11853"/>
                </a:lnTo>
                <a:lnTo>
                  <a:pt x="22339" y="3187"/>
                </a:lnTo>
                <a:lnTo>
                  <a:pt x="36683" y="0"/>
                </a:lnTo>
                <a:lnTo>
                  <a:pt x="50780" y="2940"/>
                </a:lnTo>
                <a:lnTo>
                  <a:pt x="51920" y="3846"/>
                </a:lnTo>
                <a:lnTo>
                  <a:pt x="36683" y="3846"/>
                </a:lnTo>
                <a:lnTo>
                  <a:pt x="30830" y="4945"/>
                </a:lnTo>
                <a:lnTo>
                  <a:pt x="23789" y="9327"/>
                </a:lnTo>
                <a:lnTo>
                  <a:pt x="17681" y="18622"/>
                </a:lnTo>
                <a:lnTo>
                  <a:pt x="14627" y="34460"/>
                </a:lnTo>
                <a:lnTo>
                  <a:pt x="68109" y="34460"/>
                </a:lnTo>
                <a:lnTo>
                  <a:pt x="68109" y="38324"/>
                </a:lnTo>
                <a:lnTo>
                  <a:pt x="14627" y="38324"/>
                </a:lnTo>
                <a:lnTo>
                  <a:pt x="14709" y="43925"/>
                </a:lnTo>
                <a:lnTo>
                  <a:pt x="30878" y="76367"/>
                </a:lnTo>
                <a:lnTo>
                  <a:pt x="53964" y="76367"/>
                </a:lnTo>
                <a:lnTo>
                  <a:pt x="52291" y="77666"/>
                </a:lnTo>
                <a:lnTo>
                  <a:pt x="38607" y="80778"/>
                </a:lnTo>
                <a:close/>
              </a:path>
              <a:path w="68579" h="81280">
                <a:moveTo>
                  <a:pt x="68109" y="34460"/>
                </a:moveTo>
                <a:lnTo>
                  <a:pt x="56516" y="34460"/>
                </a:lnTo>
                <a:lnTo>
                  <a:pt x="55936" y="26766"/>
                </a:lnTo>
                <a:lnTo>
                  <a:pt x="53316" y="16566"/>
                </a:lnTo>
                <a:lnTo>
                  <a:pt x="47338" y="7659"/>
                </a:lnTo>
                <a:lnTo>
                  <a:pt x="36683" y="3846"/>
                </a:lnTo>
                <a:lnTo>
                  <a:pt x="51920" y="3846"/>
                </a:lnTo>
                <a:lnTo>
                  <a:pt x="60562" y="10712"/>
                </a:lnTo>
                <a:lnTo>
                  <a:pt x="66261" y="21743"/>
                </a:lnTo>
                <a:lnTo>
                  <a:pt x="68109" y="34460"/>
                </a:lnTo>
                <a:close/>
              </a:path>
              <a:path w="68579" h="81280">
                <a:moveTo>
                  <a:pt x="53964" y="76367"/>
                </a:moveTo>
                <a:lnTo>
                  <a:pt x="39701" y="76367"/>
                </a:lnTo>
                <a:lnTo>
                  <a:pt x="43252" y="76083"/>
                </a:lnTo>
                <a:lnTo>
                  <a:pt x="49904" y="74093"/>
                </a:lnTo>
                <a:lnTo>
                  <a:pt x="57383" y="68692"/>
                </a:lnTo>
                <a:lnTo>
                  <a:pt x="63416" y="58175"/>
                </a:lnTo>
                <a:lnTo>
                  <a:pt x="63698" y="56781"/>
                </a:lnTo>
                <a:lnTo>
                  <a:pt x="64245" y="55687"/>
                </a:lnTo>
                <a:lnTo>
                  <a:pt x="66733" y="55687"/>
                </a:lnTo>
                <a:lnTo>
                  <a:pt x="68109" y="56234"/>
                </a:lnTo>
                <a:lnTo>
                  <a:pt x="68019" y="58175"/>
                </a:lnTo>
                <a:lnTo>
                  <a:pt x="66524" y="62861"/>
                </a:lnTo>
                <a:lnTo>
                  <a:pt x="61424" y="70573"/>
                </a:lnTo>
                <a:lnTo>
                  <a:pt x="53964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26920" y="1900472"/>
            <a:ext cx="86995" cy="124460"/>
          </a:xfrm>
          <a:custGeom>
            <a:avLst/>
            <a:gdLst/>
            <a:ahLst/>
            <a:cxnLst/>
            <a:rect l="l" t="t" r="r" b="b"/>
            <a:pathLst>
              <a:path w="86995" h="124460">
                <a:moveTo>
                  <a:pt x="72785" y="55405"/>
                </a:moveTo>
                <a:lnTo>
                  <a:pt x="61192" y="55405"/>
                </a:lnTo>
                <a:lnTo>
                  <a:pt x="61192" y="8540"/>
                </a:lnTo>
                <a:lnTo>
                  <a:pt x="59816" y="7428"/>
                </a:lnTo>
                <a:lnTo>
                  <a:pt x="47694" y="7428"/>
                </a:lnTo>
                <a:lnTo>
                  <a:pt x="47694" y="1923"/>
                </a:lnTo>
                <a:lnTo>
                  <a:pt x="72785" y="0"/>
                </a:lnTo>
                <a:lnTo>
                  <a:pt x="72785" y="55405"/>
                </a:lnTo>
                <a:close/>
              </a:path>
              <a:path w="86995" h="124460">
                <a:moveTo>
                  <a:pt x="37213" y="124061"/>
                </a:moveTo>
                <a:lnTo>
                  <a:pt x="22905" y="120997"/>
                </a:lnTo>
                <a:lnTo>
                  <a:pt x="11056" y="112581"/>
                </a:lnTo>
                <a:lnTo>
                  <a:pt x="2983" y="99980"/>
                </a:lnTo>
                <a:lnTo>
                  <a:pt x="0" y="84360"/>
                </a:lnTo>
                <a:lnTo>
                  <a:pt x="3209" y="68577"/>
                </a:lnTo>
                <a:lnTo>
                  <a:pt x="11819" y="55892"/>
                </a:lnTo>
                <a:lnTo>
                  <a:pt x="24304" y="47446"/>
                </a:lnTo>
                <a:lnTo>
                  <a:pt x="39136" y="44377"/>
                </a:lnTo>
                <a:lnTo>
                  <a:pt x="48523" y="44377"/>
                </a:lnTo>
                <a:lnTo>
                  <a:pt x="54872" y="48241"/>
                </a:lnTo>
                <a:lnTo>
                  <a:pt x="30314" y="48241"/>
                </a:lnTo>
                <a:lnTo>
                  <a:pt x="23697" y="54028"/>
                </a:lnTo>
                <a:lnTo>
                  <a:pt x="19850" y="59551"/>
                </a:lnTo>
                <a:lnTo>
                  <a:pt x="14874" y="67545"/>
                </a:lnTo>
                <a:lnTo>
                  <a:pt x="14610" y="78008"/>
                </a:lnTo>
                <a:lnTo>
                  <a:pt x="14610" y="91806"/>
                </a:lnTo>
                <a:lnTo>
                  <a:pt x="15157" y="101723"/>
                </a:lnTo>
                <a:lnTo>
                  <a:pt x="19568" y="108887"/>
                </a:lnTo>
                <a:lnTo>
                  <a:pt x="23697" y="115504"/>
                </a:lnTo>
                <a:lnTo>
                  <a:pt x="30049" y="120197"/>
                </a:lnTo>
                <a:lnTo>
                  <a:pt x="51713" y="120197"/>
                </a:lnTo>
                <a:lnTo>
                  <a:pt x="51516" y="120338"/>
                </a:lnTo>
                <a:lnTo>
                  <a:pt x="45025" y="123027"/>
                </a:lnTo>
                <a:lnTo>
                  <a:pt x="37213" y="124061"/>
                </a:lnTo>
                <a:close/>
              </a:path>
              <a:path w="86995" h="124460">
                <a:moveTo>
                  <a:pt x="51713" y="120197"/>
                </a:moveTo>
                <a:lnTo>
                  <a:pt x="45753" y="120197"/>
                </a:lnTo>
                <a:lnTo>
                  <a:pt x="53481" y="116333"/>
                </a:lnTo>
                <a:lnTo>
                  <a:pt x="58722" y="107793"/>
                </a:lnTo>
                <a:lnTo>
                  <a:pt x="60645" y="104758"/>
                </a:lnTo>
                <a:lnTo>
                  <a:pt x="60645" y="61757"/>
                </a:lnTo>
                <a:lnTo>
                  <a:pt x="58722" y="58722"/>
                </a:lnTo>
                <a:lnTo>
                  <a:pt x="53481" y="50994"/>
                </a:lnTo>
                <a:lnTo>
                  <a:pt x="46035" y="48241"/>
                </a:lnTo>
                <a:lnTo>
                  <a:pt x="54872" y="48241"/>
                </a:lnTo>
                <a:lnTo>
                  <a:pt x="56234" y="49070"/>
                </a:lnTo>
                <a:lnTo>
                  <a:pt x="61192" y="55405"/>
                </a:lnTo>
                <a:lnTo>
                  <a:pt x="72785" y="55405"/>
                </a:lnTo>
                <a:lnTo>
                  <a:pt x="72785" y="112486"/>
                </a:lnTo>
                <a:lnTo>
                  <a:pt x="60645" y="112486"/>
                </a:lnTo>
                <a:lnTo>
                  <a:pt x="56714" y="116618"/>
                </a:lnTo>
                <a:lnTo>
                  <a:pt x="51713" y="120197"/>
                </a:lnTo>
                <a:close/>
              </a:path>
              <a:path w="86995" h="124460">
                <a:moveTo>
                  <a:pt x="60645" y="124061"/>
                </a:moveTo>
                <a:lnTo>
                  <a:pt x="60645" y="112486"/>
                </a:lnTo>
                <a:lnTo>
                  <a:pt x="72785" y="112486"/>
                </a:lnTo>
                <a:lnTo>
                  <a:pt x="72785" y="115504"/>
                </a:lnTo>
                <a:lnTo>
                  <a:pt x="74426" y="116615"/>
                </a:lnTo>
                <a:lnTo>
                  <a:pt x="86566" y="116615"/>
                </a:lnTo>
                <a:lnTo>
                  <a:pt x="86566" y="122121"/>
                </a:lnTo>
                <a:lnTo>
                  <a:pt x="60645" y="124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24038" y="1944849"/>
            <a:ext cx="88900" cy="80010"/>
          </a:xfrm>
          <a:custGeom>
            <a:avLst/>
            <a:gdLst/>
            <a:ahLst/>
            <a:cxnLst/>
            <a:rect l="l" t="t" r="r" b="b"/>
            <a:pathLst>
              <a:path w="88900" h="80010">
                <a:moveTo>
                  <a:pt x="40512" y="79684"/>
                </a:moveTo>
                <a:lnTo>
                  <a:pt x="25058" y="76971"/>
                </a:lnTo>
                <a:lnTo>
                  <a:pt x="17122" y="69966"/>
                </a:lnTo>
                <a:lnTo>
                  <a:pt x="14198" y="60375"/>
                </a:lnTo>
                <a:lnTo>
                  <a:pt x="13780" y="49900"/>
                </a:lnTo>
                <a:lnTo>
                  <a:pt x="13780" y="7446"/>
                </a:lnTo>
                <a:lnTo>
                  <a:pt x="0" y="7446"/>
                </a:lnTo>
                <a:lnTo>
                  <a:pt x="0" y="1940"/>
                </a:lnTo>
                <a:lnTo>
                  <a:pt x="25902" y="0"/>
                </a:lnTo>
                <a:lnTo>
                  <a:pt x="25944" y="67961"/>
                </a:lnTo>
                <a:lnTo>
                  <a:pt x="26732" y="75820"/>
                </a:lnTo>
                <a:lnTo>
                  <a:pt x="53724" y="75820"/>
                </a:lnTo>
                <a:lnTo>
                  <a:pt x="47538" y="78741"/>
                </a:lnTo>
                <a:lnTo>
                  <a:pt x="40512" y="79684"/>
                </a:lnTo>
                <a:close/>
              </a:path>
              <a:path w="88900" h="80010">
                <a:moveTo>
                  <a:pt x="53724" y="75820"/>
                </a:moveTo>
                <a:lnTo>
                  <a:pt x="41342" y="75820"/>
                </a:lnTo>
                <a:lnTo>
                  <a:pt x="50174" y="73726"/>
                </a:lnTo>
                <a:lnTo>
                  <a:pt x="56960" y="67961"/>
                </a:lnTo>
                <a:lnTo>
                  <a:pt x="61314" y="59302"/>
                </a:lnTo>
                <a:lnTo>
                  <a:pt x="62851" y="48523"/>
                </a:lnTo>
                <a:lnTo>
                  <a:pt x="62851" y="8557"/>
                </a:lnTo>
                <a:lnTo>
                  <a:pt x="61192" y="7446"/>
                </a:lnTo>
                <a:lnTo>
                  <a:pt x="49070" y="7446"/>
                </a:lnTo>
                <a:lnTo>
                  <a:pt x="49070" y="1940"/>
                </a:lnTo>
                <a:lnTo>
                  <a:pt x="74991" y="0"/>
                </a:lnTo>
                <a:lnTo>
                  <a:pt x="74991" y="63963"/>
                </a:lnTo>
                <a:lnTo>
                  <a:pt x="63133" y="63963"/>
                </a:lnTo>
                <a:lnTo>
                  <a:pt x="58897" y="70960"/>
                </a:lnTo>
                <a:lnTo>
                  <a:pt x="53724" y="75820"/>
                </a:lnTo>
                <a:close/>
              </a:path>
              <a:path w="88900" h="80010">
                <a:moveTo>
                  <a:pt x="63133" y="79684"/>
                </a:moveTo>
                <a:lnTo>
                  <a:pt x="63133" y="63963"/>
                </a:lnTo>
                <a:lnTo>
                  <a:pt x="74991" y="63963"/>
                </a:lnTo>
                <a:lnTo>
                  <a:pt x="74991" y="71126"/>
                </a:lnTo>
                <a:lnTo>
                  <a:pt x="76367" y="72238"/>
                </a:lnTo>
                <a:lnTo>
                  <a:pt x="88489" y="72238"/>
                </a:lnTo>
                <a:lnTo>
                  <a:pt x="88489" y="77743"/>
                </a:lnTo>
                <a:lnTo>
                  <a:pt x="63133" y="796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22250" y="1943755"/>
            <a:ext cx="67310" cy="81280"/>
          </a:xfrm>
          <a:custGeom>
            <a:avLst/>
            <a:gdLst/>
            <a:ahLst/>
            <a:cxnLst/>
            <a:rect l="l" t="t" r="r" b="b"/>
            <a:pathLst>
              <a:path w="67310" h="81280">
                <a:moveTo>
                  <a:pt x="37777" y="80778"/>
                </a:moveTo>
                <a:lnTo>
                  <a:pt x="23262" y="77709"/>
                </a:lnTo>
                <a:lnTo>
                  <a:pt x="11233" y="69263"/>
                </a:lnTo>
                <a:lnTo>
                  <a:pt x="3031" y="56578"/>
                </a:lnTo>
                <a:lnTo>
                  <a:pt x="0" y="40795"/>
                </a:lnTo>
                <a:lnTo>
                  <a:pt x="2842" y="25235"/>
                </a:lnTo>
                <a:lnTo>
                  <a:pt x="10750" y="12232"/>
                </a:lnTo>
                <a:lnTo>
                  <a:pt x="22793" y="3312"/>
                </a:lnTo>
                <a:lnTo>
                  <a:pt x="38042" y="0"/>
                </a:lnTo>
                <a:lnTo>
                  <a:pt x="47965" y="1260"/>
                </a:lnTo>
                <a:lnTo>
                  <a:pt x="55409" y="4411"/>
                </a:lnTo>
                <a:lnTo>
                  <a:pt x="38324" y="4411"/>
                </a:lnTo>
                <a:lnTo>
                  <a:pt x="30666" y="6022"/>
                </a:lnTo>
                <a:lnTo>
                  <a:pt x="22953" y="11718"/>
                </a:lnTo>
                <a:lnTo>
                  <a:pt x="16997" y="22790"/>
                </a:lnTo>
                <a:lnTo>
                  <a:pt x="14610" y="40530"/>
                </a:lnTo>
                <a:lnTo>
                  <a:pt x="17168" y="58107"/>
                </a:lnTo>
                <a:lnTo>
                  <a:pt x="23500" y="69095"/>
                </a:lnTo>
                <a:lnTo>
                  <a:pt x="31589" y="74760"/>
                </a:lnTo>
                <a:lnTo>
                  <a:pt x="39418" y="76367"/>
                </a:lnTo>
                <a:lnTo>
                  <a:pt x="53507" y="76367"/>
                </a:lnTo>
                <a:lnTo>
                  <a:pt x="52229" y="77436"/>
                </a:lnTo>
                <a:lnTo>
                  <a:pt x="37777" y="80778"/>
                </a:lnTo>
                <a:close/>
              </a:path>
              <a:path w="67310" h="81280">
                <a:moveTo>
                  <a:pt x="61475" y="27014"/>
                </a:moveTo>
                <a:lnTo>
                  <a:pt x="52105" y="27014"/>
                </a:lnTo>
                <a:lnTo>
                  <a:pt x="48806" y="23697"/>
                </a:lnTo>
                <a:lnTo>
                  <a:pt x="48806" y="16815"/>
                </a:lnTo>
                <a:lnTo>
                  <a:pt x="49900" y="11575"/>
                </a:lnTo>
                <a:lnTo>
                  <a:pt x="57063" y="11028"/>
                </a:lnTo>
                <a:lnTo>
                  <a:pt x="51011" y="4675"/>
                </a:lnTo>
                <a:lnTo>
                  <a:pt x="39983" y="4411"/>
                </a:lnTo>
                <a:lnTo>
                  <a:pt x="55409" y="4411"/>
                </a:lnTo>
                <a:lnTo>
                  <a:pt x="56618" y="4922"/>
                </a:lnTo>
                <a:lnTo>
                  <a:pt x="62736" y="10808"/>
                </a:lnTo>
                <a:lnTo>
                  <a:pt x="65057" y="18738"/>
                </a:lnTo>
                <a:lnTo>
                  <a:pt x="65057" y="24261"/>
                </a:lnTo>
                <a:lnTo>
                  <a:pt x="61475" y="27014"/>
                </a:lnTo>
                <a:close/>
              </a:path>
              <a:path w="67310" h="81280">
                <a:moveTo>
                  <a:pt x="53507" y="76367"/>
                </a:moveTo>
                <a:lnTo>
                  <a:pt x="39418" y="76367"/>
                </a:lnTo>
                <a:lnTo>
                  <a:pt x="44977" y="75768"/>
                </a:lnTo>
                <a:lnTo>
                  <a:pt x="51384" y="73231"/>
                </a:lnTo>
                <a:lnTo>
                  <a:pt x="57530" y="67643"/>
                </a:lnTo>
                <a:lnTo>
                  <a:pt x="62304" y="57893"/>
                </a:lnTo>
                <a:lnTo>
                  <a:pt x="62586" y="56781"/>
                </a:lnTo>
                <a:lnTo>
                  <a:pt x="63133" y="56234"/>
                </a:lnTo>
                <a:lnTo>
                  <a:pt x="66998" y="56234"/>
                </a:lnTo>
                <a:lnTo>
                  <a:pt x="66934" y="58107"/>
                </a:lnTo>
                <a:lnTo>
                  <a:pt x="65727" y="62168"/>
                </a:lnTo>
                <a:lnTo>
                  <a:pt x="61175" y="69958"/>
                </a:lnTo>
                <a:lnTo>
                  <a:pt x="53507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97594" y="1914518"/>
            <a:ext cx="55244" cy="110489"/>
          </a:xfrm>
          <a:custGeom>
            <a:avLst/>
            <a:gdLst/>
            <a:ahLst/>
            <a:cxnLst/>
            <a:rect l="l" t="t" r="r" b="b"/>
            <a:pathLst>
              <a:path w="55245" h="110489">
                <a:moveTo>
                  <a:pt x="52370" y="37777"/>
                </a:moveTo>
                <a:lnTo>
                  <a:pt x="0" y="37777"/>
                </a:lnTo>
                <a:lnTo>
                  <a:pt x="0" y="33913"/>
                </a:lnTo>
                <a:lnTo>
                  <a:pt x="10856" y="30282"/>
                </a:lnTo>
                <a:lnTo>
                  <a:pt x="17812" y="22025"/>
                </a:lnTo>
                <a:lnTo>
                  <a:pt x="21513" y="11234"/>
                </a:lnTo>
                <a:lnTo>
                  <a:pt x="22603" y="0"/>
                </a:lnTo>
                <a:lnTo>
                  <a:pt x="27014" y="0"/>
                </a:lnTo>
                <a:lnTo>
                  <a:pt x="27014" y="32272"/>
                </a:lnTo>
                <a:lnTo>
                  <a:pt x="52370" y="32272"/>
                </a:lnTo>
                <a:lnTo>
                  <a:pt x="52370" y="37777"/>
                </a:lnTo>
                <a:close/>
              </a:path>
              <a:path w="55245" h="110489">
                <a:moveTo>
                  <a:pt x="37760" y="110016"/>
                </a:moveTo>
                <a:lnTo>
                  <a:pt x="31512" y="109335"/>
                </a:lnTo>
                <a:lnTo>
                  <a:pt x="23942" y="106225"/>
                </a:lnTo>
                <a:lnTo>
                  <a:pt x="17559" y="99081"/>
                </a:lnTo>
                <a:lnTo>
                  <a:pt x="14874" y="86301"/>
                </a:lnTo>
                <a:lnTo>
                  <a:pt x="14874" y="37777"/>
                </a:lnTo>
                <a:lnTo>
                  <a:pt x="27014" y="37777"/>
                </a:lnTo>
                <a:lnTo>
                  <a:pt x="27014" y="105605"/>
                </a:lnTo>
                <a:lnTo>
                  <a:pt x="47955" y="105605"/>
                </a:lnTo>
                <a:lnTo>
                  <a:pt x="45706" y="107901"/>
                </a:lnTo>
                <a:lnTo>
                  <a:pt x="37760" y="110016"/>
                </a:lnTo>
                <a:close/>
              </a:path>
              <a:path w="55245" h="110489">
                <a:moveTo>
                  <a:pt x="47955" y="105605"/>
                </a:moveTo>
                <a:lnTo>
                  <a:pt x="45488" y="105605"/>
                </a:lnTo>
                <a:lnTo>
                  <a:pt x="50638" y="99081"/>
                </a:lnTo>
                <a:lnTo>
                  <a:pt x="50711" y="76385"/>
                </a:lnTo>
                <a:lnTo>
                  <a:pt x="55122" y="76385"/>
                </a:lnTo>
                <a:lnTo>
                  <a:pt x="55122" y="86301"/>
                </a:lnTo>
                <a:lnTo>
                  <a:pt x="54154" y="94778"/>
                </a:lnTo>
                <a:lnTo>
                  <a:pt x="51093" y="102400"/>
                </a:lnTo>
                <a:lnTo>
                  <a:pt x="47955" y="10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68439" y="1904883"/>
            <a:ext cx="38100" cy="118110"/>
          </a:xfrm>
          <a:custGeom>
            <a:avLst/>
            <a:gdLst/>
            <a:ahLst/>
            <a:cxnLst/>
            <a:rect l="l" t="t" r="r" b="b"/>
            <a:pathLst>
              <a:path w="38100" h="118110">
                <a:moveTo>
                  <a:pt x="25920" y="112204"/>
                </a:moveTo>
                <a:lnTo>
                  <a:pt x="13780" y="112204"/>
                </a:lnTo>
                <a:lnTo>
                  <a:pt x="13780" y="48523"/>
                </a:lnTo>
                <a:lnTo>
                  <a:pt x="12139" y="47412"/>
                </a:lnTo>
                <a:lnTo>
                  <a:pt x="829" y="47412"/>
                </a:lnTo>
                <a:lnTo>
                  <a:pt x="829" y="41906"/>
                </a:lnTo>
                <a:lnTo>
                  <a:pt x="25373" y="39965"/>
                </a:lnTo>
                <a:lnTo>
                  <a:pt x="25373" y="111375"/>
                </a:lnTo>
                <a:lnTo>
                  <a:pt x="25920" y="112204"/>
                </a:lnTo>
                <a:close/>
              </a:path>
              <a:path w="38100" h="118110">
                <a:moveTo>
                  <a:pt x="0" y="117709"/>
                </a:moveTo>
                <a:lnTo>
                  <a:pt x="0" y="112204"/>
                </a:lnTo>
                <a:lnTo>
                  <a:pt x="37777" y="112204"/>
                </a:lnTo>
                <a:lnTo>
                  <a:pt x="37777" y="117162"/>
                </a:lnTo>
                <a:lnTo>
                  <a:pt x="15157" y="117162"/>
                </a:lnTo>
                <a:lnTo>
                  <a:pt x="5522" y="117445"/>
                </a:lnTo>
                <a:lnTo>
                  <a:pt x="0" y="117709"/>
                </a:lnTo>
                <a:close/>
              </a:path>
              <a:path w="38100" h="118110">
                <a:moveTo>
                  <a:pt x="37777" y="117709"/>
                </a:moveTo>
                <a:lnTo>
                  <a:pt x="25638" y="117162"/>
                </a:lnTo>
                <a:lnTo>
                  <a:pt x="37777" y="117162"/>
                </a:lnTo>
                <a:lnTo>
                  <a:pt x="37777" y="117709"/>
                </a:lnTo>
                <a:close/>
              </a:path>
              <a:path w="38100" h="118110">
                <a:moveTo>
                  <a:pt x="21791" y="18738"/>
                </a:moveTo>
                <a:lnTo>
                  <a:pt x="11310" y="18738"/>
                </a:lnTo>
                <a:lnTo>
                  <a:pt x="7446" y="14045"/>
                </a:lnTo>
                <a:lnTo>
                  <a:pt x="7446" y="4675"/>
                </a:lnTo>
                <a:lnTo>
                  <a:pt x="11310" y="0"/>
                </a:lnTo>
                <a:lnTo>
                  <a:pt x="21791" y="0"/>
                </a:lnTo>
                <a:lnTo>
                  <a:pt x="25920" y="3846"/>
                </a:lnTo>
                <a:lnTo>
                  <a:pt x="25920" y="14874"/>
                </a:lnTo>
                <a:lnTo>
                  <a:pt x="21791" y="18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16486" y="1943755"/>
            <a:ext cx="78105" cy="81280"/>
          </a:xfrm>
          <a:custGeom>
            <a:avLst/>
            <a:gdLst/>
            <a:ahLst/>
            <a:cxnLst/>
            <a:rect l="l" t="t" r="r" b="b"/>
            <a:pathLst>
              <a:path w="78104" h="81280">
                <a:moveTo>
                  <a:pt x="38871" y="80778"/>
                </a:moveTo>
                <a:lnTo>
                  <a:pt x="24073" y="77793"/>
                </a:lnTo>
                <a:lnTo>
                  <a:pt x="11680" y="69510"/>
                </a:lnTo>
                <a:lnTo>
                  <a:pt x="3165" y="56935"/>
                </a:lnTo>
                <a:lnTo>
                  <a:pt x="0" y="41077"/>
                </a:lnTo>
                <a:lnTo>
                  <a:pt x="3016" y="25465"/>
                </a:lnTo>
                <a:lnTo>
                  <a:pt x="11306" y="12366"/>
                </a:lnTo>
                <a:lnTo>
                  <a:pt x="23731" y="3353"/>
                </a:lnTo>
                <a:lnTo>
                  <a:pt x="39154" y="0"/>
                </a:lnTo>
                <a:lnTo>
                  <a:pt x="54138" y="3277"/>
                </a:lnTo>
                <a:lnTo>
                  <a:pt x="54925" y="3846"/>
                </a:lnTo>
                <a:lnTo>
                  <a:pt x="31708" y="3846"/>
                </a:lnTo>
                <a:lnTo>
                  <a:pt x="23432" y="7710"/>
                </a:lnTo>
                <a:lnTo>
                  <a:pt x="18738" y="15704"/>
                </a:lnTo>
                <a:lnTo>
                  <a:pt x="14610" y="23432"/>
                </a:lnTo>
                <a:lnTo>
                  <a:pt x="14697" y="56935"/>
                </a:lnTo>
                <a:lnTo>
                  <a:pt x="23714" y="72785"/>
                </a:lnTo>
                <a:lnTo>
                  <a:pt x="31425" y="76367"/>
                </a:lnTo>
                <a:lnTo>
                  <a:pt x="55879" y="76367"/>
                </a:lnTo>
                <a:lnTo>
                  <a:pt x="53900" y="77714"/>
                </a:lnTo>
                <a:lnTo>
                  <a:pt x="38871" y="80778"/>
                </a:lnTo>
                <a:close/>
              </a:path>
              <a:path w="78104" h="81280">
                <a:moveTo>
                  <a:pt x="55879" y="76367"/>
                </a:moveTo>
                <a:lnTo>
                  <a:pt x="47694" y="76367"/>
                </a:lnTo>
                <a:lnTo>
                  <a:pt x="55405" y="71409"/>
                </a:lnTo>
                <a:lnTo>
                  <a:pt x="59551" y="63398"/>
                </a:lnTo>
                <a:lnTo>
                  <a:pt x="63416" y="55687"/>
                </a:lnTo>
                <a:lnTo>
                  <a:pt x="63416" y="22885"/>
                </a:lnTo>
                <a:lnTo>
                  <a:pt x="58722" y="15439"/>
                </a:lnTo>
                <a:lnTo>
                  <a:pt x="54028" y="7710"/>
                </a:lnTo>
                <a:lnTo>
                  <a:pt x="46582" y="3846"/>
                </a:lnTo>
                <a:lnTo>
                  <a:pt x="54925" y="3846"/>
                </a:lnTo>
                <a:lnTo>
                  <a:pt x="66409" y="12161"/>
                </a:lnTo>
                <a:lnTo>
                  <a:pt x="74699" y="25235"/>
                </a:lnTo>
                <a:lnTo>
                  <a:pt x="77743" y="41077"/>
                </a:lnTo>
                <a:lnTo>
                  <a:pt x="74655" y="56697"/>
                </a:lnTo>
                <a:lnTo>
                  <a:pt x="66267" y="69298"/>
                </a:lnTo>
                <a:lnTo>
                  <a:pt x="55879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04923" y="1944849"/>
            <a:ext cx="88900" cy="78105"/>
          </a:xfrm>
          <a:custGeom>
            <a:avLst/>
            <a:gdLst/>
            <a:ahLst/>
            <a:cxnLst/>
            <a:rect l="l" t="t" r="r" b="b"/>
            <a:pathLst>
              <a:path w="88900" h="78105">
                <a:moveTo>
                  <a:pt x="25902" y="72238"/>
                </a:moveTo>
                <a:lnTo>
                  <a:pt x="13780" y="72238"/>
                </a:lnTo>
                <a:lnTo>
                  <a:pt x="13780" y="8557"/>
                </a:lnTo>
                <a:lnTo>
                  <a:pt x="12404" y="7446"/>
                </a:lnTo>
                <a:lnTo>
                  <a:pt x="0" y="7446"/>
                </a:lnTo>
                <a:lnTo>
                  <a:pt x="0" y="1940"/>
                </a:lnTo>
                <a:lnTo>
                  <a:pt x="24808" y="0"/>
                </a:lnTo>
                <a:lnTo>
                  <a:pt x="24808" y="18474"/>
                </a:lnTo>
                <a:lnTo>
                  <a:pt x="28966" y="18474"/>
                </a:lnTo>
                <a:lnTo>
                  <a:pt x="28057" y="19913"/>
                </a:lnTo>
                <a:lnTo>
                  <a:pt x="25902" y="31990"/>
                </a:lnTo>
                <a:lnTo>
                  <a:pt x="25902" y="72238"/>
                </a:lnTo>
                <a:close/>
              </a:path>
              <a:path w="88900" h="78105">
                <a:moveTo>
                  <a:pt x="28966" y="18474"/>
                </a:moveTo>
                <a:lnTo>
                  <a:pt x="24808" y="18474"/>
                </a:lnTo>
                <a:lnTo>
                  <a:pt x="29170" y="10935"/>
                </a:lnTo>
                <a:lnTo>
                  <a:pt x="34904" y="5101"/>
                </a:lnTo>
                <a:lnTo>
                  <a:pt x="42135" y="1335"/>
                </a:lnTo>
                <a:lnTo>
                  <a:pt x="50994" y="0"/>
                </a:lnTo>
                <a:lnTo>
                  <a:pt x="61192" y="0"/>
                </a:lnTo>
                <a:lnTo>
                  <a:pt x="66980" y="3581"/>
                </a:lnTo>
                <a:lnTo>
                  <a:pt x="67211" y="3864"/>
                </a:lnTo>
                <a:lnTo>
                  <a:pt x="49617" y="3864"/>
                </a:lnTo>
                <a:lnTo>
                  <a:pt x="41259" y="5698"/>
                </a:lnTo>
                <a:lnTo>
                  <a:pt x="33624" y="11098"/>
                </a:lnTo>
                <a:lnTo>
                  <a:pt x="28966" y="18474"/>
                </a:lnTo>
                <a:close/>
              </a:path>
              <a:path w="88900" h="78105">
                <a:moveTo>
                  <a:pt x="74991" y="72238"/>
                </a:moveTo>
                <a:lnTo>
                  <a:pt x="62851" y="72238"/>
                </a:lnTo>
                <a:lnTo>
                  <a:pt x="62851" y="13233"/>
                </a:lnTo>
                <a:lnTo>
                  <a:pt x="60928" y="3864"/>
                </a:lnTo>
                <a:lnTo>
                  <a:pt x="67211" y="3864"/>
                </a:lnTo>
                <a:lnTo>
                  <a:pt x="69468" y="6616"/>
                </a:lnTo>
                <a:lnTo>
                  <a:pt x="72661" y="11342"/>
                </a:lnTo>
                <a:lnTo>
                  <a:pt x="74300" y="16683"/>
                </a:lnTo>
                <a:lnTo>
                  <a:pt x="74904" y="23678"/>
                </a:lnTo>
                <a:lnTo>
                  <a:pt x="74991" y="72238"/>
                </a:lnTo>
                <a:close/>
              </a:path>
              <a:path w="88900" h="78105">
                <a:moveTo>
                  <a:pt x="0" y="77743"/>
                </a:moveTo>
                <a:lnTo>
                  <a:pt x="0" y="72238"/>
                </a:lnTo>
                <a:lnTo>
                  <a:pt x="39701" y="72238"/>
                </a:lnTo>
                <a:lnTo>
                  <a:pt x="39701" y="77196"/>
                </a:lnTo>
                <a:lnTo>
                  <a:pt x="15157" y="77196"/>
                </a:lnTo>
                <a:lnTo>
                  <a:pt x="0" y="77743"/>
                </a:lnTo>
                <a:close/>
              </a:path>
              <a:path w="88900" h="78105">
                <a:moveTo>
                  <a:pt x="49070" y="77743"/>
                </a:moveTo>
                <a:lnTo>
                  <a:pt x="49070" y="72238"/>
                </a:lnTo>
                <a:lnTo>
                  <a:pt x="88489" y="72238"/>
                </a:lnTo>
                <a:lnTo>
                  <a:pt x="88489" y="77196"/>
                </a:lnTo>
                <a:lnTo>
                  <a:pt x="64227" y="77196"/>
                </a:lnTo>
                <a:lnTo>
                  <a:pt x="55122" y="77479"/>
                </a:lnTo>
                <a:lnTo>
                  <a:pt x="49070" y="77743"/>
                </a:lnTo>
                <a:close/>
              </a:path>
              <a:path w="88900" h="78105">
                <a:moveTo>
                  <a:pt x="39701" y="77743"/>
                </a:moveTo>
                <a:lnTo>
                  <a:pt x="33631" y="77479"/>
                </a:lnTo>
                <a:lnTo>
                  <a:pt x="24526" y="77196"/>
                </a:lnTo>
                <a:lnTo>
                  <a:pt x="39701" y="77196"/>
                </a:lnTo>
                <a:lnTo>
                  <a:pt x="39701" y="77743"/>
                </a:lnTo>
                <a:close/>
              </a:path>
              <a:path w="88900" h="78105">
                <a:moveTo>
                  <a:pt x="88489" y="77743"/>
                </a:moveTo>
                <a:lnTo>
                  <a:pt x="82702" y="77479"/>
                </a:lnTo>
                <a:lnTo>
                  <a:pt x="73332" y="77196"/>
                </a:lnTo>
                <a:lnTo>
                  <a:pt x="88489" y="77196"/>
                </a:lnTo>
                <a:lnTo>
                  <a:pt x="88489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99635" y="1446043"/>
            <a:ext cx="58419" cy="117475"/>
          </a:xfrm>
          <a:custGeom>
            <a:avLst/>
            <a:gdLst/>
            <a:ahLst/>
            <a:cxnLst/>
            <a:rect l="l" t="t" r="r" b="b"/>
            <a:pathLst>
              <a:path w="58420" h="117475">
                <a:moveTo>
                  <a:pt x="13780" y="16815"/>
                </a:moveTo>
                <a:lnTo>
                  <a:pt x="0" y="16815"/>
                </a:lnTo>
                <a:lnTo>
                  <a:pt x="0" y="11292"/>
                </a:lnTo>
                <a:lnTo>
                  <a:pt x="5767" y="11116"/>
                </a:lnTo>
                <a:lnTo>
                  <a:pt x="13915" y="9881"/>
                </a:lnTo>
                <a:lnTo>
                  <a:pt x="23098" y="6528"/>
                </a:lnTo>
                <a:lnTo>
                  <a:pt x="31972" y="0"/>
                </a:lnTo>
                <a:lnTo>
                  <a:pt x="36119" y="0"/>
                </a:lnTo>
                <a:lnTo>
                  <a:pt x="36119" y="12122"/>
                </a:lnTo>
                <a:lnTo>
                  <a:pt x="22885" y="12122"/>
                </a:lnTo>
                <a:lnTo>
                  <a:pt x="13780" y="16815"/>
                </a:lnTo>
                <a:close/>
              </a:path>
              <a:path w="58420" h="117475">
                <a:moveTo>
                  <a:pt x="36383" y="111657"/>
                </a:moveTo>
                <a:lnTo>
                  <a:pt x="22320" y="111657"/>
                </a:lnTo>
                <a:lnTo>
                  <a:pt x="22885" y="109716"/>
                </a:lnTo>
                <a:lnTo>
                  <a:pt x="22885" y="12122"/>
                </a:lnTo>
                <a:lnTo>
                  <a:pt x="36119" y="12122"/>
                </a:lnTo>
                <a:lnTo>
                  <a:pt x="36119" y="109716"/>
                </a:lnTo>
                <a:lnTo>
                  <a:pt x="36383" y="111657"/>
                </a:lnTo>
                <a:close/>
              </a:path>
              <a:path w="58420" h="117475">
                <a:moveTo>
                  <a:pt x="1093" y="117162"/>
                </a:moveTo>
                <a:lnTo>
                  <a:pt x="1093" y="111657"/>
                </a:lnTo>
                <a:lnTo>
                  <a:pt x="57893" y="111657"/>
                </a:lnTo>
                <a:lnTo>
                  <a:pt x="57893" y="116624"/>
                </a:lnTo>
                <a:lnTo>
                  <a:pt x="22887" y="116624"/>
                </a:lnTo>
                <a:lnTo>
                  <a:pt x="14881" y="116684"/>
                </a:lnTo>
                <a:lnTo>
                  <a:pt x="7083" y="116846"/>
                </a:lnTo>
                <a:lnTo>
                  <a:pt x="1093" y="117162"/>
                </a:lnTo>
                <a:close/>
              </a:path>
              <a:path w="58420" h="117475">
                <a:moveTo>
                  <a:pt x="57893" y="117162"/>
                </a:moveTo>
                <a:lnTo>
                  <a:pt x="51864" y="116846"/>
                </a:lnTo>
                <a:lnTo>
                  <a:pt x="44002" y="116684"/>
                </a:lnTo>
                <a:lnTo>
                  <a:pt x="35988" y="116624"/>
                </a:lnTo>
                <a:lnTo>
                  <a:pt x="57893" y="116624"/>
                </a:lnTo>
                <a:lnTo>
                  <a:pt x="57893" y="117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79249" y="1446043"/>
            <a:ext cx="73050" cy="1210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23232" y="1441067"/>
            <a:ext cx="322162" cy="1582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13963" y="1439144"/>
            <a:ext cx="145782" cy="1260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14128" y="1484368"/>
            <a:ext cx="68580" cy="81280"/>
          </a:xfrm>
          <a:custGeom>
            <a:avLst/>
            <a:gdLst/>
            <a:ahLst/>
            <a:cxnLst/>
            <a:rect l="l" t="t" r="r" b="b"/>
            <a:pathLst>
              <a:path w="68579" h="81280">
                <a:moveTo>
                  <a:pt x="38589" y="80778"/>
                </a:moveTo>
                <a:lnTo>
                  <a:pt x="24073" y="77741"/>
                </a:lnTo>
                <a:lnTo>
                  <a:pt x="11751" y="69300"/>
                </a:lnTo>
                <a:lnTo>
                  <a:pt x="3200" y="56466"/>
                </a:lnTo>
                <a:lnTo>
                  <a:pt x="0" y="40248"/>
                </a:lnTo>
                <a:lnTo>
                  <a:pt x="2860" y="24654"/>
                </a:lnTo>
                <a:lnTo>
                  <a:pt x="10684" y="11853"/>
                </a:lnTo>
                <a:lnTo>
                  <a:pt x="22331" y="3187"/>
                </a:lnTo>
                <a:lnTo>
                  <a:pt x="36666" y="0"/>
                </a:lnTo>
                <a:lnTo>
                  <a:pt x="50769" y="2940"/>
                </a:lnTo>
                <a:lnTo>
                  <a:pt x="51910" y="3846"/>
                </a:lnTo>
                <a:lnTo>
                  <a:pt x="36666" y="3846"/>
                </a:lnTo>
                <a:lnTo>
                  <a:pt x="30815" y="4945"/>
                </a:lnTo>
                <a:lnTo>
                  <a:pt x="23778" y="9327"/>
                </a:lnTo>
                <a:lnTo>
                  <a:pt x="17671" y="18622"/>
                </a:lnTo>
                <a:lnTo>
                  <a:pt x="14610" y="34460"/>
                </a:lnTo>
                <a:lnTo>
                  <a:pt x="68092" y="34460"/>
                </a:lnTo>
                <a:lnTo>
                  <a:pt x="68092" y="38307"/>
                </a:lnTo>
                <a:lnTo>
                  <a:pt x="14610" y="38307"/>
                </a:lnTo>
                <a:lnTo>
                  <a:pt x="14691" y="43917"/>
                </a:lnTo>
                <a:lnTo>
                  <a:pt x="30878" y="76367"/>
                </a:lnTo>
                <a:lnTo>
                  <a:pt x="53946" y="76367"/>
                </a:lnTo>
                <a:lnTo>
                  <a:pt x="52273" y="77666"/>
                </a:lnTo>
                <a:lnTo>
                  <a:pt x="38589" y="80778"/>
                </a:lnTo>
                <a:close/>
              </a:path>
              <a:path w="68579" h="81280">
                <a:moveTo>
                  <a:pt x="68092" y="34460"/>
                </a:moveTo>
                <a:lnTo>
                  <a:pt x="56516" y="34460"/>
                </a:lnTo>
                <a:lnTo>
                  <a:pt x="55936" y="26766"/>
                </a:lnTo>
                <a:lnTo>
                  <a:pt x="53314" y="16566"/>
                </a:lnTo>
                <a:lnTo>
                  <a:pt x="47331" y="7659"/>
                </a:lnTo>
                <a:lnTo>
                  <a:pt x="36666" y="3846"/>
                </a:lnTo>
                <a:lnTo>
                  <a:pt x="51910" y="3846"/>
                </a:lnTo>
                <a:lnTo>
                  <a:pt x="60551" y="10712"/>
                </a:lnTo>
                <a:lnTo>
                  <a:pt x="66246" y="21743"/>
                </a:lnTo>
                <a:lnTo>
                  <a:pt x="68092" y="34460"/>
                </a:lnTo>
                <a:close/>
              </a:path>
              <a:path w="68579" h="81280">
                <a:moveTo>
                  <a:pt x="53946" y="76367"/>
                </a:moveTo>
                <a:lnTo>
                  <a:pt x="39701" y="76367"/>
                </a:lnTo>
                <a:lnTo>
                  <a:pt x="43252" y="76083"/>
                </a:lnTo>
                <a:lnTo>
                  <a:pt x="49904" y="74091"/>
                </a:lnTo>
                <a:lnTo>
                  <a:pt x="57383" y="68685"/>
                </a:lnTo>
                <a:lnTo>
                  <a:pt x="63416" y="58157"/>
                </a:lnTo>
                <a:lnTo>
                  <a:pt x="63680" y="56781"/>
                </a:lnTo>
                <a:lnTo>
                  <a:pt x="64245" y="55687"/>
                </a:lnTo>
                <a:lnTo>
                  <a:pt x="66715" y="55687"/>
                </a:lnTo>
                <a:lnTo>
                  <a:pt x="68092" y="56234"/>
                </a:lnTo>
                <a:lnTo>
                  <a:pt x="68007" y="58157"/>
                </a:lnTo>
                <a:lnTo>
                  <a:pt x="66507" y="62861"/>
                </a:lnTo>
                <a:lnTo>
                  <a:pt x="61406" y="70573"/>
                </a:lnTo>
                <a:lnTo>
                  <a:pt x="53946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92771" y="1485462"/>
            <a:ext cx="88900" cy="78105"/>
          </a:xfrm>
          <a:custGeom>
            <a:avLst/>
            <a:gdLst/>
            <a:ahLst/>
            <a:cxnLst/>
            <a:rect l="l" t="t" r="r" b="b"/>
            <a:pathLst>
              <a:path w="88900" h="78105">
                <a:moveTo>
                  <a:pt x="25920" y="72238"/>
                </a:moveTo>
                <a:lnTo>
                  <a:pt x="13780" y="72238"/>
                </a:lnTo>
                <a:lnTo>
                  <a:pt x="13780" y="8540"/>
                </a:lnTo>
                <a:lnTo>
                  <a:pt x="12404" y="7446"/>
                </a:lnTo>
                <a:lnTo>
                  <a:pt x="0" y="7446"/>
                </a:lnTo>
                <a:lnTo>
                  <a:pt x="0" y="1923"/>
                </a:lnTo>
                <a:lnTo>
                  <a:pt x="24808" y="0"/>
                </a:lnTo>
                <a:lnTo>
                  <a:pt x="24808" y="18474"/>
                </a:lnTo>
                <a:lnTo>
                  <a:pt x="28984" y="18474"/>
                </a:lnTo>
                <a:lnTo>
                  <a:pt x="28075" y="19913"/>
                </a:lnTo>
                <a:lnTo>
                  <a:pt x="25920" y="31990"/>
                </a:lnTo>
                <a:lnTo>
                  <a:pt x="25920" y="72238"/>
                </a:lnTo>
                <a:close/>
              </a:path>
              <a:path w="88900" h="78105">
                <a:moveTo>
                  <a:pt x="28984" y="18474"/>
                </a:moveTo>
                <a:lnTo>
                  <a:pt x="24808" y="18474"/>
                </a:lnTo>
                <a:lnTo>
                  <a:pt x="29178" y="10935"/>
                </a:lnTo>
                <a:lnTo>
                  <a:pt x="34912" y="5101"/>
                </a:lnTo>
                <a:lnTo>
                  <a:pt x="42145" y="1335"/>
                </a:lnTo>
                <a:lnTo>
                  <a:pt x="51011" y="0"/>
                </a:lnTo>
                <a:lnTo>
                  <a:pt x="61210" y="0"/>
                </a:lnTo>
                <a:lnTo>
                  <a:pt x="66998" y="3581"/>
                </a:lnTo>
                <a:lnTo>
                  <a:pt x="67229" y="3864"/>
                </a:lnTo>
                <a:lnTo>
                  <a:pt x="49635" y="3864"/>
                </a:lnTo>
                <a:lnTo>
                  <a:pt x="41277" y="5698"/>
                </a:lnTo>
                <a:lnTo>
                  <a:pt x="33642" y="11098"/>
                </a:lnTo>
                <a:lnTo>
                  <a:pt x="28984" y="18474"/>
                </a:lnTo>
                <a:close/>
              </a:path>
              <a:path w="88900" h="78105">
                <a:moveTo>
                  <a:pt x="74991" y="72238"/>
                </a:moveTo>
                <a:lnTo>
                  <a:pt x="62869" y="72238"/>
                </a:lnTo>
                <a:lnTo>
                  <a:pt x="62869" y="13233"/>
                </a:lnTo>
                <a:lnTo>
                  <a:pt x="60928" y="3864"/>
                </a:lnTo>
                <a:lnTo>
                  <a:pt x="67229" y="3864"/>
                </a:lnTo>
                <a:lnTo>
                  <a:pt x="69486" y="6616"/>
                </a:lnTo>
                <a:lnTo>
                  <a:pt x="72668" y="11334"/>
                </a:lnTo>
                <a:lnTo>
                  <a:pt x="74303" y="16676"/>
                </a:lnTo>
                <a:lnTo>
                  <a:pt x="74905" y="23676"/>
                </a:lnTo>
                <a:lnTo>
                  <a:pt x="74991" y="72238"/>
                </a:lnTo>
                <a:close/>
              </a:path>
              <a:path w="88900" h="78105">
                <a:moveTo>
                  <a:pt x="0" y="77743"/>
                </a:moveTo>
                <a:lnTo>
                  <a:pt x="0" y="72238"/>
                </a:lnTo>
                <a:lnTo>
                  <a:pt x="39701" y="72238"/>
                </a:lnTo>
                <a:lnTo>
                  <a:pt x="39701" y="77196"/>
                </a:lnTo>
                <a:lnTo>
                  <a:pt x="15157" y="77196"/>
                </a:lnTo>
                <a:lnTo>
                  <a:pt x="0" y="77743"/>
                </a:lnTo>
                <a:close/>
              </a:path>
              <a:path w="88900" h="78105">
                <a:moveTo>
                  <a:pt x="49070" y="77743"/>
                </a:moveTo>
                <a:lnTo>
                  <a:pt x="49070" y="72238"/>
                </a:lnTo>
                <a:lnTo>
                  <a:pt x="88507" y="72238"/>
                </a:lnTo>
                <a:lnTo>
                  <a:pt x="88507" y="77196"/>
                </a:lnTo>
                <a:lnTo>
                  <a:pt x="64245" y="77196"/>
                </a:lnTo>
                <a:lnTo>
                  <a:pt x="55140" y="77479"/>
                </a:lnTo>
                <a:lnTo>
                  <a:pt x="49070" y="77743"/>
                </a:lnTo>
                <a:close/>
              </a:path>
              <a:path w="88900" h="78105">
                <a:moveTo>
                  <a:pt x="39701" y="77743"/>
                </a:moveTo>
                <a:lnTo>
                  <a:pt x="33631" y="77479"/>
                </a:lnTo>
                <a:lnTo>
                  <a:pt x="24544" y="77196"/>
                </a:lnTo>
                <a:lnTo>
                  <a:pt x="39701" y="77196"/>
                </a:lnTo>
                <a:lnTo>
                  <a:pt x="39701" y="77743"/>
                </a:lnTo>
                <a:close/>
              </a:path>
              <a:path w="88900" h="78105">
                <a:moveTo>
                  <a:pt x="88507" y="77743"/>
                </a:moveTo>
                <a:lnTo>
                  <a:pt x="82719" y="77479"/>
                </a:lnTo>
                <a:lnTo>
                  <a:pt x="73332" y="77196"/>
                </a:lnTo>
                <a:lnTo>
                  <a:pt x="88507" y="77196"/>
                </a:lnTo>
                <a:lnTo>
                  <a:pt x="88507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83343" y="1455130"/>
            <a:ext cx="55244" cy="110489"/>
          </a:xfrm>
          <a:custGeom>
            <a:avLst/>
            <a:gdLst/>
            <a:ahLst/>
            <a:cxnLst/>
            <a:rect l="l" t="t" r="r" b="b"/>
            <a:pathLst>
              <a:path w="55245" h="110490">
                <a:moveTo>
                  <a:pt x="52388" y="37777"/>
                </a:moveTo>
                <a:lnTo>
                  <a:pt x="0" y="37777"/>
                </a:lnTo>
                <a:lnTo>
                  <a:pt x="0" y="33913"/>
                </a:lnTo>
                <a:lnTo>
                  <a:pt x="10856" y="30282"/>
                </a:lnTo>
                <a:lnTo>
                  <a:pt x="17812" y="22025"/>
                </a:lnTo>
                <a:lnTo>
                  <a:pt x="21513" y="11234"/>
                </a:lnTo>
                <a:lnTo>
                  <a:pt x="22603" y="0"/>
                </a:lnTo>
                <a:lnTo>
                  <a:pt x="27014" y="0"/>
                </a:lnTo>
                <a:lnTo>
                  <a:pt x="27014" y="32255"/>
                </a:lnTo>
                <a:lnTo>
                  <a:pt x="52388" y="32255"/>
                </a:lnTo>
                <a:lnTo>
                  <a:pt x="52388" y="37777"/>
                </a:lnTo>
                <a:close/>
              </a:path>
              <a:path w="55245" h="110490">
                <a:moveTo>
                  <a:pt x="37760" y="110016"/>
                </a:moveTo>
                <a:lnTo>
                  <a:pt x="31514" y="109335"/>
                </a:lnTo>
                <a:lnTo>
                  <a:pt x="23950" y="106225"/>
                </a:lnTo>
                <a:lnTo>
                  <a:pt x="17574" y="99081"/>
                </a:lnTo>
                <a:lnTo>
                  <a:pt x="14892" y="86301"/>
                </a:lnTo>
                <a:lnTo>
                  <a:pt x="14892" y="37777"/>
                </a:lnTo>
                <a:lnTo>
                  <a:pt x="27014" y="37777"/>
                </a:lnTo>
                <a:lnTo>
                  <a:pt x="27014" y="105605"/>
                </a:lnTo>
                <a:lnTo>
                  <a:pt x="47967" y="105605"/>
                </a:lnTo>
                <a:lnTo>
                  <a:pt x="45716" y="107901"/>
                </a:lnTo>
                <a:lnTo>
                  <a:pt x="37760" y="110016"/>
                </a:lnTo>
                <a:close/>
              </a:path>
              <a:path w="55245" h="110490">
                <a:moveTo>
                  <a:pt x="47967" y="105605"/>
                </a:moveTo>
                <a:lnTo>
                  <a:pt x="45488" y="105605"/>
                </a:lnTo>
                <a:lnTo>
                  <a:pt x="50655" y="99081"/>
                </a:lnTo>
                <a:lnTo>
                  <a:pt x="50729" y="76367"/>
                </a:lnTo>
                <a:lnTo>
                  <a:pt x="55140" y="76367"/>
                </a:lnTo>
                <a:lnTo>
                  <a:pt x="55140" y="86301"/>
                </a:lnTo>
                <a:lnTo>
                  <a:pt x="54171" y="94778"/>
                </a:lnTo>
                <a:lnTo>
                  <a:pt x="51108" y="102400"/>
                </a:lnTo>
                <a:lnTo>
                  <a:pt x="47967" y="1056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53305" y="1485462"/>
            <a:ext cx="59055" cy="78105"/>
          </a:xfrm>
          <a:custGeom>
            <a:avLst/>
            <a:gdLst/>
            <a:ahLst/>
            <a:cxnLst/>
            <a:rect l="l" t="t" r="r" b="b"/>
            <a:pathLst>
              <a:path w="59054" h="78105">
                <a:moveTo>
                  <a:pt x="25638" y="72238"/>
                </a:moveTo>
                <a:lnTo>
                  <a:pt x="13780" y="72238"/>
                </a:lnTo>
                <a:lnTo>
                  <a:pt x="13780" y="8540"/>
                </a:lnTo>
                <a:lnTo>
                  <a:pt x="12404" y="7446"/>
                </a:lnTo>
                <a:lnTo>
                  <a:pt x="0" y="7446"/>
                </a:lnTo>
                <a:lnTo>
                  <a:pt x="0" y="1923"/>
                </a:lnTo>
                <a:lnTo>
                  <a:pt x="24526" y="0"/>
                </a:lnTo>
                <a:lnTo>
                  <a:pt x="24526" y="19303"/>
                </a:lnTo>
                <a:lnTo>
                  <a:pt x="28678" y="19303"/>
                </a:lnTo>
                <a:lnTo>
                  <a:pt x="26726" y="24446"/>
                </a:lnTo>
                <a:lnTo>
                  <a:pt x="25355" y="36948"/>
                </a:lnTo>
                <a:lnTo>
                  <a:pt x="25355" y="70297"/>
                </a:lnTo>
                <a:lnTo>
                  <a:pt x="25638" y="72238"/>
                </a:lnTo>
                <a:close/>
              </a:path>
              <a:path w="59054" h="78105">
                <a:moveTo>
                  <a:pt x="28678" y="19303"/>
                </a:moveTo>
                <a:lnTo>
                  <a:pt x="24526" y="19303"/>
                </a:lnTo>
                <a:lnTo>
                  <a:pt x="26996" y="13146"/>
                </a:lnTo>
                <a:lnTo>
                  <a:pt x="31251" y="6859"/>
                </a:lnTo>
                <a:lnTo>
                  <a:pt x="37521" y="1969"/>
                </a:lnTo>
                <a:lnTo>
                  <a:pt x="46035" y="0"/>
                </a:lnTo>
                <a:lnTo>
                  <a:pt x="53481" y="0"/>
                </a:lnTo>
                <a:lnTo>
                  <a:pt x="57541" y="3864"/>
                </a:lnTo>
                <a:lnTo>
                  <a:pt x="46035" y="3864"/>
                </a:lnTo>
                <a:lnTo>
                  <a:pt x="37221" y="6589"/>
                </a:lnTo>
                <a:lnTo>
                  <a:pt x="30733" y="13888"/>
                </a:lnTo>
                <a:lnTo>
                  <a:pt x="28678" y="19303"/>
                </a:lnTo>
                <a:close/>
              </a:path>
              <a:path w="59054" h="78105">
                <a:moveTo>
                  <a:pt x="54575" y="18474"/>
                </a:moveTo>
                <a:lnTo>
                  <a:pt x="47694" y="18474"/>
                </a:lnTo>
                <a:lnTo>
                  <a:pt x="43830" y="15721"/>
                </a:lnTo>
                <a:lnTo>
                  <a:pt x="43830" y="6334"/>
                </a:lnTo>
                <a:lnTo>
                  <a:pt x="47412" y="4128"/>
                </a:lnTo>
                <a:lnTo>
                  <a:pt x="47959" y="4128"/>
                </a:lnTo>
                <a:lnTo>
                  <a:pt x="47694" y="3864"/>
                </a:lnTo>
                <a:lnTo>
                  <a:pt x="57541" y="3864"/>
                </a:lnTo>
                <a:lnTo>
                  <a:pt x="58987" y="5240"/>
                </a:lnTo>
                <a:lnTo>
                  <a:pt x="58987" y="16268"/>
                </a:lnTo>
                <a:lnTo>
                  <a:pt x="54575" y="18474"/>
                </a:lnTo>
                <a:close/>
              </a:path>
              <a:path w="59054" h="78105">
                <a:moveTo>
                  <a:pt x="0" y="77743"/>
                </a:moveTo>
                <a:lnTo>
                  <a:pt x="0" y="72238"/>
                </a:lnTo>
                <a:lnTo>
                  <a:pt x="42453" y="72238"/>
                </a:lnTo>
                <a:lnTo>
                  <a:pt x="42453" y="77196"/>
                </a:lnTo>
                <a:lnTo>
                  <a:pt x="15157" y="77196"/>
                </a:lnTo>
                <a:lnTo>
                  <a:pt x="0" y="77743"/>
                </a:lnTo>
                <a:close/>
              </a:path>
              <a:path w="59054" h="78105">
                <a:moveTo>
                  <a:pt x="42453" y="77743"/>
                </a:moveTo>
                <a:lnTo>
                  <a:pt x="35289" y="77196"/>
                </a:lnTo>
                <a:lnTo>
                  <a:pt x="42453" y="77196"/>
                </a:lnTo>
                <a:lnTo>
                  <a:pt x="42453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22156" y="1484368"/>
            <a:ext cx="78105" cy="81280"/>
          </a:xfrm>
          <a:custGeom>
            <a:avLst/>
            <a:gdLst/>
            <a:ahLst/>
            <a:cxnLst/>
            <a:rect l="l" t="t" r="r" b="b"/>
            <a:pathLst>
              <a:path w="78104" h="81280">
                <a:moveTo>
                  <a:pt x="38871" y="80778"/>
                </a:moveTo>
                <a:lnTo>
                  <a:pt x="24073" y="77793"/>
                </a:lnTo>
                <a:lnTo>
                  <a:pt x="11680" y="69510"/>
                </a:lnTo>
                <a:lnTo>
                  <a:pt x="3165" y="56935"/>
                </a:lnTo>
                <a:lnTo>
                  <a:pt x="0" y="41077"/>
                </a:lnTo>
                <a:lnTo>
                  <a:pt x="3016" y="25465"/>
                </a:lnTo>
                <a:lnTo>
                  <a:pt x="11306" y="12366"/>
                </a:lnTo>
                <a:lnTo>
                  <a:pt x="23731" y="3353"/>
                </a:lnTo>
                <a:lnTo>
                  <a:pt x="39154" y="0"/>
                </a:lnTo>
                <a:lnTo>
                  <a:pt x="54138" y="3277"/>
                </a:lnTo>
                <a:lnTo>
                  <a:pt x="54925" y="3846"/>
                </a:lnTo>
                <a:lnTo>
                  <a:pt x="31708" y="3846"/>
                </a:lnTo>
                <a:lnTo>
                  <a:pt x="23432" y="7710"/>
                </a:lnTo>
                <a:lnTo>
                  <a:pt x="18756" y="15704"/>
                </a:lnTo>
                <a:lnTo>
                  <a:pt x="14610" y="23432"/>
                </a:lnTo>
                <a:lnTo>
                  <a:pt x="14697" y="56935"/>
                </a:lnTo>
                <a:lnTo>
                  <a:pt x="23714" y="72785"/>
                </a:lnTo>
                <a:lnTo>
                  <a:pt x="31425" y="76367"/>
                </a:lnTo>
                <a:lnTo>
                  <a:pt x="55879" y="76367"/>
                </a:lnTo>
                <a:lnTo>
                  <a:pt x="53900" y="77714"/>
                </a:lnTo>
                <a:lnTo>
                  <a:pt x="38871" y="80778"/>
                </a:lnTo>
                <a:close/>
              </a:path>
              <a:path w="78104" h="81280">
                <a:moveTo>
                  <a:pt x="55879" y="76367"/>
                </a:moveTo>
                <a:lnTo>
                  <a:pt x="47694" y="76367"/>
                </a:lnTo>
                <a:lnTo>
                  <a:pt x="55422" y="71391"/>
                </a:lnTo>
                <a:lnTo>
                  <a:pt x="59551" y="63398"/>
                </a:lnTo>
                <a:lnTo>
                  <a:pt x="63416" y="55687"/>
                </a:lnTo>
                <a:lnTo>
                  <a:pt x="63416" y="22867"/>
                </a:lnTo>
                <a:lnTo>
                  <a:pt x="58722" y="15439"/>
                </a:lnTo>
                <a:lnTo>
                  <a:pt x="54046" y="7710"/>
                </a:lnTo>
                <a:lnTo>
                  <a:pt x="46600" y="3846"/>
                </a:lnTo>
                <a:lnTo>
                  <a:pt x="54925" y="3846"/>
                </a:lnTo>
                <a:lnTo>
                  <a:pt x="66409" y="12161"/>
                </a:lnTo>
                <a:lnTo>
                  <a:pt x="74699" y="25235"/>
                </a:lnTo>
                <a:lnTo>
                  <a:pt x="77743" y="41077"/>
                </a:lnTo>
                <a:lnTo>
                  <a:pt x="74655" y="56697"/>
                </a:lnTo>
                <a:lnTo>
                  <a:pt x="66267" y="69298"/>
                </a:lnTo>
                <a:lnTo>
                  <a:pt x="55879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10099" y="1485462"/>
            <a:ext cx="86995" cy="112395"/>
          </a:xfrm>
          <a:custGeom>
            <a:avLst/>
            <a:gdLst/>
            <a:ahLst/>
            <a:cxnLst/>
            <a:rect l="l" t="t" r="r" b="b"/>
            <a:pathLst>
              <a:path w="86995" h="112394">
                <a:moveTo>
                  <a:pt x="25920" y="106416"/>
                </a:moveTo>
                <a:lnTo>
                  <a:pt x="13798" y="106416"/>
                </a:lnTo>
                <a:lnTo>
                  <a:pt x="13798" y="8540"/>
                </a:lnTo>
                <a:lnTo>
                  <a:pt x="12422" y="7446"/>
                </a:lnTo>
                <a:lnTo>
                  <a:pt x="0" y="7446"/>
                </a:lnTo>
                <a:lnTo>
                  <a:pt x="0" y="1923"/>
                </a:lnTo>
                <a:lnTo>
                  <a:pt x="25373" y="0"/>
                </a:lnTo>
                <a:lnTo>
                  <a:pt x="25373" y="11575"/>
                </a:lnTo>
                <a:lnTo>
                  <a:pt x="31322" y="11575"/>
                </a:lnTo>
                <a:lnTo>
                  <a:pt x="30266" y="12435"/>
                </a:lnTo>
                <a:lnTo>
                  <a:pt x="25920" y="18474"/>
                </a:lnTo>
                <a:lnTo>
                  <a:pt x="25920" y="61475"/>
                </a:lnTo>
                <a:lnTo>
                  <a:pt x="28408" y="65074"/>
                </a:lnTo>
                <a:lnTo>
                  <a:pt x="29848" y="67280"/>
                </a:lnTo>
                <a:lnTo>
                  <a:pt x="25920" y="67280"/>
                </a:lnTo>
                <a:lnTo>
                  <a:pt x="25920" y="106416"/>
                </a:lnTo>
                <a:close/>
              </a:path>
              <a:path w="86995" h="112394">
                <a:moveTo>
                  <a:pt x="31322" y="11575"/>
                </a:moveTo>
                <a:lnTo>
                  <a:pt x="25373" y="11575"/>
                </a:lnTo>
                <a:lnTo>
                  <a:pt x="28660" y="8143"/>
                </a:lnTo>
                <a:lnTo>
                  <a:pt x="33708" y="4345"/>
                </a:lnTo>
                <a:lnTo>
                  <a:pt x="40725" y="1267"/>
                </a:lnTo>
                <a:lnTo>
                  <a:pt x="49917" y="0"/>
                </a:lnTo>
                <a:lnTo>
                  <a:pt x="64021" y="3061"/>
                </a:lnTo>
                <a:lnTo>
                  <a:pt x="65893" y="4411"/>
                </a:lnTo>
                <a:lnTo>
                  <a:pt x="48523" y="4411"/>
                </a:lnTo>
                <a:lnTo>
                  <a:pt x="41855" y="5328"/>
                </a:lnTo>
                <a:lnTo>
                  <a:pt x="35673" y="8028"/>
                </a:lnTo>
                <a:lnTo>
                  <a:pt x="31322" y="11575"/>
                </a:lnTo>
                <a:close/>
              </a:path>
              <a:path w="86995" h="112394">
                <a:moveTo>
                  <a:pt x="63558" y="75820"/>
                </a:moveTo>
                <a:lnTo>
                  <a:pt x="46882" y="75820"/>
                </a:lnTo>
                <a:lnTo>
                  <a:pt x="56267" y="73161"/>
                </a:lnTo>
                <a:lnTo>
                  <a:pt x="64285" y="65721"/>
                </a:lnTo>
                <a:lnTo>
                  <a:pt x="69874" y="54300"/>
                </a:lnTo>
                <a:lnTo>
                  <a:pt x="71973" y="39701"/>
                </a:lnTo>
                <a:lnTo>
                  <a:pt x="70133" y="25812"/>
                </a:lnTo>
                <a:lnTo>
                  <a:pt x="65112" y="14612"/>
                </a:lnTo>
                <a:lnTo>
                  <a:pt x="57659" y="7133"/>
                </a:lnTo>
                <a:lnTo>
                  <a:pt x="48523" y="4411"/>
                </a:lnTo>
                <a:lnTo>
                  <a:pt x="65893" y="4411"/>
                </a:lnTo>
                <a:lnTo>
                  <a:pt x="75694" y="11473"/>
                </a:lnTo>
                <a:lnTo>
                  <a:pt x="83646" y="24073"/>
                </a:lnTo>
                <a:lnTo>
                  <a:pt x="86584" y="39701"/>
                </a:lnTo>
                <a:lnTo>
                  <a:pt x="83411" y="55484"/>
                </a:lnTo>
                <a:lnTo>
                  <a:pt x="74861" y="68169"/>
                </a:lnTo>
                <a:lnTo>
                  <a:pt x="63558" y="75820"/>
                </a:lnTo>
                <a:close/>
              </a:path>
              <a:path w="86995" h="112394">
                <a:moveTo>
                  <a:pt x="47429" y="79684"/>
                </a:moveTo>
                <a:lnTo>
                  <a:pt x="34196" y="79684"/>
                </a:lnTo>
                <a:lnTo>
                  <a:pt x="26749" y="70297"/>
                </a:lnTo>
                <a:lnTo>
                  <a:pt x="25920" y="67280"/>
                </a:lnTo>
                <a:lnTo>
                  <a:pt x="29848" y="67280"/>
                </a:lnTo>
                <a:lnTo>
                  <a:pt x="33084" y="72238"/>
                </a:lnTo>
                <a:lnTo>
                  <a:pt x="39701" y="75820"/>
                </a:lnTo>
                <a:lnTo>
                  <a:pt x="63558" y="75820"/>
                </a:lnTo>
                <a:lnTo>
                  <a:pt x="62383" y="76615"/>
                </a:lnTo>
                <a:lnTo>
                  <a:pt x="47429" y="79684"/>
                </a:lnTo>
                <a:close/>
              </a:path>
              <a:path w="86995" h="112394">
                <a:moveTo>
                  <a:pt x="0" y="111939"/>
                </a:moveTo>
                <a:lnTo>
                  <a:pt x="0" y="106416"/>
                </a:lnTo>
                <a:lnTo>
                  <a:pt x="39436" y="106416"/>
                </a:lnTo>
                <a:lnTo>
                  <a:pt x="39436" y="111392"/>
                </a:lnTo>
                <a:lnTo>
                  <a:pt x="15174" y="111392"/>
                </a:lnTo>
                <a:lnTo>
                  <a:pt x="6069" y="111657"/>
                </a:lnTo>
                <a:lnTo>
                  <a:pt x="0" y="111939"/>
                </a:lnTo>
                <a:close/>
              </a:path>
              <a:path w="86995" h="112394">
                <a:moveTo>
                  <a:pt x="39436" y="111939"/>
                </a:moveTo>
                <a:lnTo>
                  <a:pt x="33366" y="111657"/>
                </a:lnTo>
                <a:lnTo>
                  <a:pt x="24544" y="111392"/>
                </a:lnTo>
                <a:lnTo>
                  <a:pt x="39436" y="111392"/>
                </a:lnTo>
                <a:lnTo>
                  <a:pt x="39436" y="111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01359" y="1487385"/>
            <a:ext cx="86360" cy="112395"/>
          </a:xfrm>
          <a:custGeom>
            <a:avLst/>
            <a:gdLst/>
            <a:ahLst/>
            <a:cxnLst/>
            <a:rect l="l" t="t" r="r" b="b"/>
            <a:pathLst>
              <a:path w="86360" h="112394">
                <a:moveTo>
                  <a:pt x="36401" y="5522"/>
                </a:moveTo>
                <a:lnTo>
                  <a:pt x="0" y="5522"/>
                </a:lnTo>
                <a:lnTo>
                  <a:pt x="0" y="0"/>
                </a:lnTo>
                <a:lnTo>
                  <a:pt x="5240" y="282"/>
                </a:lnTo>
                <a:lnTo>
                  <a:pt x="12404" y="564"/>
                </a:lnTo>
                <a:lnTo>
                  <a:pt x="36401" y="564"/>
                </a:lnTo>
                <a:lnTo>
                  <a:pt x="36401" y="5522"/>
                </a:lnTo>
                <a:close/>
              </a:path>
              <a:path w="86360" h="112394">
                <a:moveTo>
                  <a:pt x="36401" y="564"/>
                </a:moveTo>
                <a:lnTo>
                  <a:pt x="20132" y="564"/>
                </a:lnTo>
                <a:lnTo>
                  <a:pt x="31708" y="282"/>
                </a:lnTo>
                <a:lnTo>
                  <a:pt x="36401" y="0"/>
                </a:lnTo>
                <a:lnTo>
                  <a:pt x="36401" y="564"/>
                </a:lnTo>
                <a:close/>
              </a:path>
              <a:path w="86360" h="112394">
                <a:moveTo>
                  <a:pt x="86019" y="5522"/>
                </a:moveTo>
                <a:lnTo>
                  <a:pt x="57628" y="5522"/>
                </a:lnTo>
                <a:lnTo>
                  <a:pt x="57628" y="0"/>
                </a:lnTo>
                <a:lnTo>
                  <a:pt x="61492" y="282"/>
                </a:lnTo>
                <a:lnTo>
                  <a:pt x="69750" y="564"/>
                </a:lnTo>
                <a:lnTo>
                  <a:pt x="86019" y="564"/>
                </a:lnTo>
                <a:lnTo>
                  <a:pt x="86019" y="5522"/>
                </a:lnTo>
                <a:close/>
              </a:path>
              <a:path w="86360" h="112394">
                <a:moveTo>
                  <a:pt x="86019" y="564"/>
                </a:moveTo>
                <a:lnTo>
                  <a:pt x="76932" y="564"/>
                </a:lnTo>
                <a:lnTo>
                  <a:pt x="81890" y="282"/>
                </a:lnTo>
                <a:lnTo>
                  <a:pt x="86019" y="0"/>
                </a:lnTo>
                <a:lnTo>
                  <a:pt x="86019" y="564"/>
                </a:lnTo>
                <a:close/>
              </a:path>
              <a:path w="86360" h="112394">
                <a:moveTo>
                  <a:pt x="26681" y="108075"/>
                </a:moveTo>
                <a:lnTo>
                  <a:pt x="16268" y="108075"/>
                </a:lnTo>
                <a:lnTo>
                  <a:pt x="23642" y="106030"/>
                </a:lnTo>
                <a:lnTo>
                  <a:pt x="29127" y="100808"/>
                </a:lnTo>
                <a:lnTo>
                  <a:pt x="33216" y="93775"/>
                </a:lnTo>
                <a:lnTo>
                  <a:pt x="36401" y="86301"/>
                </a:lnTo>
                <a:lnTo>
                  <a:pt x="37230" y="83813"/>
                </a:lnTo>
                <a:lnTo>
                  <a:pt x="39701" y="78026"/>
                </a:lnTo>
                <a:lnTo>
                  <a:pt x="40812" y="75820"/>
                </a:lnTo>
                <a:lnTo>
                  <a:pt x="11857" y="5522"/>
                </a:lnTo>
                <a:lnTo>
                  <a:pt x="26467" y="5522"/>
                </a:lnTo>
                <a:lnTo>
                  <a:pt x="26467" y="10763"/>
                </a:lnTo>
                <a:lnTo>
                  <a:pt x="26749" y="11310"/>
                </a:lnTo>
                <a:lnTo>
                  <a:pt x="27579" y="13233"/>
                </a:lnTo>
                <a:lnTo>
                  <a:pt x="46882" y="60381"/>
                </a:lnTo>
                <a:lnTo>
                  <a:pt x="51665" y="60381"/>
                </a:lnTo>
                <a:lnTo>
                  <a:pt x="38607" y="91824"/>
                </a:lnTo>
                <a:lnTo>
                  <a:pt x="34918" y="99151"/>
                </a:lnTo>
                <a:lnTo>
                  <a:pt x="30012" y="105605"/>
                </a:lnTo>
                <a:lnTo>
                  <a:pt x="26681" y="108075"/>
                </a:lnTo>
                <a:close/>
              </a:path>
              <a:path w="86360" h="112394">
                <a:moveTo>
                  <a:pt x="51665" y="60381"/>
                </a:moveTo>
                <a:lnTo>
                  <a:pt x="46882" y="60381"/>
                </a:lnTo>
                <a:lnTo>
                  <a:pt x="64792" y="17380"/>
                </a:lnTo>
                <a:lnTo>
                  <a:pt x="65621" y="15174"/>
                </a:lnTo>
                <a:lnTo>
                  <a:pt x="65904" y="14892"/>
                </a:lnTo>
                <a:lnTo>
                  <a:pt x="65904" y="8557"/>
                </a:lnTo>
                <a:lnTo>
                  <a:pt x="63133" y="5522"/>
                </a:lnTo>
                <a:lnTo>
                  <a:pt x="74161" y="5522"/>
                </a:lnTo>
                <a:lnTo>
                  <a:pt x="69750" y="16833"/>
                </a:lnTo>
                <a:lnTo>
                  <a:pt x="51665" y="60381"/>
                </a:lnTo>
                <a:close/>
              </a:path>
              <a:path w="86360" h="112394">
                <a:moveTo>
                  <a:pt x="16268" y="111939"/>
                </a:moveTo>
                <a:lnTo>
                  <a:pt x="7446" y="111939"/>
                </a:lnTo>
                <a:lnTo>
                  <a:pt x="0" y="105605"/>
                </a:lnTo>
                <a:lnTo>
                  <a:pt x="0" y="92371"/>
                </a:lnTo>
                <a:lnTo>
                  <a:pt x="3864" y="90165"/>
                </a:lnTo>
                <a:lnTo>
                  <a:pt x="11592" y="90165"/>
                </a:lnTo>
                <a:lnTo>
                  <a:pt x="14892" y="92918"/>
                </a:lnTo>
                <a:lnTo>
                  <a:pt x="14892" y="100364"/>
                </a:lnTo>
                <a:lnTo>
                  <a:pt x="13516" y="104229"/>
                </a:lnTo>
                <a:lnTo>
                  <a:pt x="7993" y="104776"/>
                </a:lnTo>
                <a:lnTo>
                  <a:pt x="11310" y="108075"/>
                </a:lnTo>
                <a:lnTo>
                  <a:pt x="26681" y="108075"/>
                </a:lnTo>
                <a:lnTo>
                  <a:pt x="23828" y="110191"/>
                </a:lnTo>
                <a:lnTo>
                  <a:pt x="16268" y="111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99017" y="2306378"/>
            <a:ext cx="120197" cy="1201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88559" y="2304437"/>
            <a:ext cx="322162" cy="1582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79290" y="2302513"/>
            <a:ext cx="145782" cy="1259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79455" y="2347720"/>
            <a:ext cx="68580" cy="81280"/>
          </a:xfrm>
          <a:custGeom>
            <a:avLst/>
            <a:gdLst/>
            <a:ahLst/>
            <a:cxnLst/>
            <a:rect l="l" t="t" r="r" b="b"/>
            <a:pathLst>
              <a:path w="68579" h="81280">
                <a:moveTo>
                  <a:pt x="38607" y="80778"/>
                </a:moveTo>
                <a:lnTo>
                  <a:pt x="24081" y="77743"/>
                </a:lnTo>
                <a:lnTo>
                  <a:pt x="11753" y="69307"/>
                </a:lnTo>
                <a:lnTo>
                  <a:pt x="3201" y="56474"/>
                </a:lnTo>
                <a:lnTo>
                  <a:pt x="0" y="40248"/>
                </a:lnTo>
                <a:lnTo>
                  <a:pt x="2860" y="24654"/>
                </a:lnTo>
                <a:lnTo>
                  <a:pt x="10684" y="11853"/>
                </a:lnTo>
                <a:lnTo>
                  <a:pt x="22331" y="3187"/>
                </a:lnTo>
                <a:lnTo>
                  <a:pt x="36666" y="0"/>
                </a:lnTo>
                <a:lnTo>
                  <a:pt x="50772" y="2942"/>
                </a:lnTo>
                <a:lnTo>
                  <a:pt x="51932" y="3864"/>
                </a:lnTo>
                <a:lnTo>
                  <a:pt x="36666" y="3864"/>
                </a:lnTo>
                <a:lnTo>
                  <a:pt x="30823" y="4962"/>
                </a:lnTo>
                <a:lnTo>
                  <a:pt x="23785" y="9343"/>
                </a:lnTo>
                <a:lnTo>
                  <a:pt x="17674" y="18633"/>
                </a:lnTo>
                <a:lnTo>
                  <a:pt x="14610" y="34460"/>
                </a:lnTo>
                <a:lnTo>
                  <a:pt x="68109" y="34460"/>
                </a:lnTo>
                <a:lnTo>
                  <a:pt x="68109" y="38324"/>
                </a:lnTo>
                <a:lnTo>
                  <a:pt x="14610" y="38324"/>
                </a:lnTo>
                <a:lnTo>
                  <a:pt x="14691" y="43927"/>
                </a:lnTo>
                <a:lnTo>
                  <a:pt x="30878" y="76367"/>
                </a:lnTo>
                <a:lnTo>
                  <a:pt x="53961" y="76367"/>
                </a:lnTo>
                <a:lnTo>
                  <a:pt x="52283" y="77669"/>
                </a:lnTo>
                <a:lnTo>
                  <a:pt x="38607" y="80778"/>
                </a:lnTo>
                <a:close/>
              </a:path>
              <a:path w="68579" h="81280">
                <a:moveTo>
                  <a:pt x="68109" y="34460"/>
                </a:moveTo>
                <a:lnTo>
                  <a:pt x="56516" y="34460"/>
                </a:lnTo>
                <a:lnTo>
                  <a:pt x="55936" y="26776"/>
                </a:lnTo>
                <a:lnTo>
                  <a:pt x="53314" y="16581"/>
                </a:lnTo>
                <a:lnTo>
                  <a:pt x="47331" y="7677"/>
                </a:lnTo>
                <a:lnTo>
                  <a:pt x="36666" y="3864"/>
                </a:lnTo>
                <a:lnTo>
                  <a:pt x="51932" y="3864"/>
                </a:lnTo>
                <a:lnTo>
                  <a:pt x="60559" y="10719"/>
                </a:lnTo>
                <a:lnTo>
                  <a:pt x="66261" y="21751"/>
                </a:lnTo>
                <a:lnTo>
                  <a:pt x="68109" y="34460"/>
                </a:lnTo>
                <a:close/>
              </a:path>
              <a:path w="68579" h="81280">
                <a:moveTo>
                  <a:pt x="53961" y="76367"/>
                </a:moveTo>
                <a:lnTo>
                  <a:pt x="39701" y="76367"/>
                </a:lnTo>
                <a:lnTo>
                  <a:pt x="43252" y="76083"/>
                </a:lnTo>
                <a:lnTo>
                  <a:pt x="49904" y="74093"/>
                </a:lnTo>
                <a:lnTo>
                  <a:pt x="57383" y="68692"/>
                </a:lnTo>
                <a:lnTo>
                  <a:pt x="63416" y="58175"/>
                </a:lnTo>
                <a:lnTo>
                  <a:pt x="63698" y="56799"/>
                </a:lnTo>
                <a:lnTo>
                  <a:pt x="64245" y="55705"/>
                </a:lnTo>
                <a:lnTo>
                  <a:pt x="66715" y="55705"/>
                </a:lnTo>
                <a:lnTo>
                  <a:pt x="68109" y="56252"/>
                </a:lnTo>
                <a:lnTo>
                  <a:pt x="68019" y="58175"/>
                </a:lnTo>
                <a:lnTo>
                  <a:pt x="66522" y="62868"/>
                </a:lnTo>
                <a:lnTo>
                  <a:pt x="61417" y="70579"/>
                </a:lnTo>
                <a:lnTo>
                  <a:pt x="53961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58099" y="2348832"/>
            <a:ext cx="88900" cy="78105"/>
          </a:xfrm>
          <a:custGeom>
            <a:avLst/>
            <a:gdLst/>
            <a:ahLst/>
            <a:cxnLst/>
            <a:rect l="l" t="t" r="r" b="b"/>
            <a:pathLst>
              <a:path w="88900" h="78105">
                <a:moveTo>
                  <a:pt x="25920" y="72238"/>
                </a:moveTo>
                <a:lnTo>
                  <a:pt x="13780" y="72238"/>
                </a:lnTo>
                <a:lnTo>
                  <a:pt x="13780" y="8540"/>
                </a:lnTo>
                <a:lnTo>
                  <a:pt x="12404" y="7446"/>
                </a:lnTo>
                <a:lnTo>
                  <a:pt x="0" y="7446"/>
                </a:lnTo>
                <a:lnTo>
                  <a:pt x="0" y="1923"/>
                </a:lnTo>
                <a:lnTo>
                  <a:pt x="24808" y="0"/>
                </a:lnTo>
                <a:lnTo>
                  <a:pt x="24808" y="18474"/>
                </a:lnTo>
                <a:lnTo>
                  <a:pt x="28977" y="18474"/>
                </a:lnTo>
                <a:lnTo>
                  <a:pt x="28075" y="19903"/>
                </a:lnTo>
                <a:lnTo>
                  <a:pt x="25920" y="31972"/>
                </a:lnTo>
                <a:lnTo>
                  <a:pt x="25920" y="72238"/>
                </a:lnTo>
                <a:close/>
              </a:path>
              <a:path w="88900" h="78105">
                <a:moveTo>
                  <a:pt x="28977" y="18474"/>
                </a:moveTo>
                <a:lnTo>
                  <a:pt x="24808" y="18474"/>
                </a:lnTo>
                <a:lnTo>
                  <a:pt x="29178" y="10935"/>
                </a:lnTo>
                <a:lnTo>
                  <a:pt x="34912" y="5101"/>
                </a:lnTo>
                <a:lnTo>
                  <a:pt x="42145" y="1335"/>
                </a:lnTo>
                <a:lnTo>
                  <a:pt x="51011" y="0"/>
                </a:lnTo>
                <a:lnTo>
                  <a:pt x="61210" y="0"/>
                </a:lnTo>
                <a:lnTo>
                  <a:pt x="66998" y="3581"/>
                </a:lnTo>
                <a:lnTo>
                  <a:pt x="67215" y="3846"/>
                </a:lnTo>
                <a:lnTo>
                  <a:pt x="49635" y="3846"/>
                </a:lnTo>
                <a:lnTo>
                  <a:pt x="41277" y="5683"/>
                </a:lnTo>
                <a:lnTo>
                  <a:pt x="33642" y="11087"/>
                </a:lnTo>
                <a:lnTo>
                  <a:pt x="28977" y="18474"/>
                </a:lnTo>
                <a:close/>
              </a:path>
              <a:path w="88900" h="78105">
                <a:moveTo>
                  <a:pt x="74991" y="72238"/>
                </a:moveTo>
                <a:lnTo>
                  <a:pt x="62869" y="72238"/>
                </a:lnTo>
                <a:lnTo>
                  <a:pt x="62869" y="13233"/>
                </a:lnTo>
                <a:lnTo>
                  <a:pt x="60928" y="3846"/>
                </a:lnTo>
                <a:lnTo>
                  <a:pt x="67215" y="3846"/>
                </a:lnTo>
                <a:lnTo>
                  <a:pt x="69486" y="6616"/>
                </a:lnTo>
                <a:lnTo>
                  <a:pt x="72668" y="11334"/>
                </a:lnTo>
                <a:lnTo>
                  <a:pt x="74303" y="16674"/>
                </a:lnTo>
                <a:lnTo>
                  <a:pt x="74905" y="23668"/>
                </a:lnTo>
                <a:lnTo>
                  <a:pt x="74991" y="72238"/>
                </a:lnTo>
                <a:close/>
              </a:path>
              <a:path w="88900" h="78105">
                <a:moveTo>
                  <a:pt x="0" y="77743"/>
                </a:moveTo>
                <a:lnTo>
                  <a:pt x="0" y="72238"/>
                </a:lnTo>
                <a:lnTo>
                  <a:pt x="39701" y="72238"/>
                </a:lnTo>
                <a:lnTo>
                  <a:pt x="39701" y="77196"/>
                </a:lnTo>
                <a:lnTo>
                  <a:pt x="15174" y="77196"/>
                </a:lnTo>
                <a:lnTo>
                  <a:pt x="6352" y="77461"/>
                </a:lnTo>
                <a:lnTo>
                  <a:pt x="0" y="77743"/>
                </a:lnTo>
                <a:close/>
              </a:path>
              <a:path w="88900" h="78105">
                <a:moveTo>
                  <a:pt x="49070" y="77743"/>
                </a:moveTo>
                <a:lnTo>
                  <a:pt x="49070" y="72238"/>
                </a:lnTo>
                <a:lnTo>
                  <a:pt x="88507" y="72238"/>
                </a:lnTo>
                <a:lnTo>
                  <a:pt x="88507" y="77196"/>
                </a:lnTo>
                <a:lnTo>
                  <a:pt x="64245" y="77196"/>
                </a:lnTo>
                <a:lnTo>
                  <a:pt x="55140" y="77461"/>
                </a:lnTo>
                <a:lnTo>
                  <a:pt x="49070" y="77743"/>
                </a:lnTo>
                <a:close/>
              </a:path>
              <a:path w="88900" h="78105">
                <a:moveTo>
                  <a:pt x="39701" y="77743"/>
                </a:moveTo>
                <a:lnTo>
                  <a:pt x="33631" y="77461"/>
                </a:lnTo>
                <a:lnTo>
                  <a:pt x="24544" y="77196"/>
                </a:lnTo>
                <a:lnTo>
                  <a:pt x="39701" y="77196"/>
                </a:lnTo>
                <a:lnTo>
                  <a:pt x="39701" y="77743"/>
                </a:lnTo>
                <a:close/>
              </a:path>
              <a:path w="88900" h="78105">
                <a:moveTo>
                  <a:pt x="88507" y="77743"/>
                </a:moveTo>
                <a:lnTo>
                  <a:pt x="82719" y="77461"/>
                </a:lnTo>
                <a:lnTo>
                  <a:pt x="73332" y="77196"/>
                </a:lnTo>
                <a:lnTo>
                  <a:pt x="88507" y="77196"/>
                </a:lnTo>
                <a:lnTo>
                  <a:pt x="88507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48671" y="2318500"/>
            <a:ext cx="55244" cy="110489"/>
          </a:xfrm>
          <a:custGeom>
            <a:avLst/>
            <a:gdLst/>
            <a:ahLst/>
            <a:cxnLst/>
            <a:rect l="l" t="t" r="r" b="b"/>
            <a:pathLst>
              <a:path w="55245" h="110489">
                <a:moveTo>
                  <a:pt x="52388" y="37777"/>
                </a:moveTo>
                <a:lnTo>
                  <a:pt x="0" y="37777"/>
                </a:lnTo>
                <a:lnTo>
                  <a:pt x="0" y="33913"/>
                </a:lnTo>
                <a:lnTo>
                  <a:pt x="10856" y="30282"/>
                </a:lnTo>
                <a:lnTo>
                  <a:pt x="17812" y="22025"/>
                </a:lnTo>
                <a:lnTo>
                  <a:pt x="21513" y="11234"/>
                </a:lnTo>
                <a:lnTo>
                  <a:pt x="22603" y="0"/>
                </a:lnTo>
                <a:lnTo>
                  <a:pt x="27014" y="0"/>
                </a:lnTo>
                <a:lnTo>
                  <a:pt x="27014" y="32255"/>
                </a:lnTo>
                <a:lnTo>
                  <a:pt x="52388" y="32255"/>
                </a:lnTo>
                <a:lnTo>
                  <a:pt x="52388" y="37777"/>
                </a:lnTo>
                <a:close/>
              </a:path>
              <a:path w="55245" h="110489">
                <a:moveTo>
                  <a:pt x="37777" y="109998"/>
                </a:moveTo>
                <a:lnTo>
                  <a:pt x="31522" y="109318"/>
                </a:lnTo>
                <a:lnTo>
                  <a:pt x="23953" y="106209"/>
                </a:lnTo>
                <a:lnTo>
                  <a:pt x="17574" y="99071"/>
                </a:lnTo>
                <a:lnTo>
                  <a:pt x="14892" y="86301"/>
                </a:lnTo>
                <a:lnTo>
                  <a:pt x="14892" y="37777"/>
                </a:lnTo>
                <a:lnTo>
                  <a:pt x="27014" y="37777"/>
                </a:lnTo>
                <a:lnTo>
                  <a:pt x="27014" y="105587"/>
                </a:lnTo>
                <a:lnTo>
                  <a:pt x="47973" y="105587"/>
                </a:lnTo>
                <a:lnTo>
                  <a:pt x="45723" y="107884"/>
                </a:lnTo>
                <a:lnTo>
                  <a:pt x="37777" y="109998"/>
                </a:lnTo>
                <a:close/>
              </a:path>
              <a:path w="55245" h="110489">
                <a:moveTo>
                  <a:pt x="47973" y="105587"/>
                </a:moveTo>
                <a:lnTo>
                  <a:pt x="45488" y="105587"/>
                </a:lnTo>
                <a:lnTo>
                  <a:pt x="50649" y="99071"/>
                </a:lnTo>
                <a:lnTo>
                  <a:pt x="50729" y="76367"/>
                </a:lnTo>
                <a:lnTo>
                  <a:pt x="55140" y="76367"/>
                </a:lnTo>
                <a:lnTo>
                  <a:pt x="55140" y="86301"/>
                </a:lnTo>
                <a:lnTo>
                  <a:pt x="54172" y="94768"/>
                </a:lnTo>
                <a:lnTo>
                  <a:pt x="51110" y="102385"/>
                </a:lnTo>
                <a:lnTo>
                  <a:pt x="47973" y="105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18704" y="2348832"/>
            <a:ext cx="59055" cy="78105"/>
          </a:xfrm>
          <a:custGeom>
            <a:avLst/>
            <a:gdLst/>
            <a:ahLst/>
            <a:cxnLst/>
            <a:rect l="l" t="t" r="r" b="b"/>
            <a:pathLst>
              <a:path w="59054" h="78105">
                <a:moveTo>
                  <a:pt x="25638" y="72238"/>
                </a:moveTo>
                <a:lnTo>
                  <a:pt x="13780" y="72238"/>
                </a:lnTo>
                <a:lnTo>
                  <a:pt x="13780" y="8540"/>
                </a:lnTo>
                <a:lnTo>
                  <a:pt x="12404" y="7446"/>
                </a:lnTo>
                <a:lnTo>
                  <a:pt x="0" y="7446"/>
                </a:lnTo>
                <a:lnTo>
                  <a:pt x="0" y="1923"/>
                </a:lnTo>
                <a:lnTo>
                  <a:pt x="24526" y="0"/>
                </a:lnTo>
                <a:lnTo>
                  <a:pt x="24526" y="19303"/>
                </a:lnTo>
                <a:lnTo>
                  <a:pt x="28675" y="19303"/>
                </a:lnTo>
                <a:lnTo>
                  <a:pt x="26726" y="24444"/>
                </a:lnTo>
                <a:lnTo>
                  <a:pt x="25355" y="36948"/>
                </a:lnTo>
                <a:lnTo>
                  <a:pt x="25355" y="70297"/>
                </a:lnTo>
                <a:lnTo>
                  <a:pt x="25638" y="72238"/>
                </a:lnTo>
                <a:close/>
              </a:path>
              <a:path w="59054" h="78105">
                <a:moveTo>
                  <a:pt x="28675" y="19303"/>
                </a:moveTo>
                <a:lnTo>
                  <a:pt x="24526" y="19303"/>
                </a:lnTo>
                <a:lnTo>
                  <a:pt x="26996" y="13146"/>
                </a:lnTo>
                <a:lnTo>
                  <a:pt x="31251" y="6859"/>
                </a:lnTo>
                <a:lnTo>
                  <a:pt x="37521" y="1969"/>
                </a:lnTo>
                <a:lnTo>
                  <a:pt x="46035" y="0"/>
                </a:lnTo>
                <a:lnTo>
                  <a:pt x="53481" y="0"/>
                </a:lnTo>
                <a:lnTo>
                  <a:pt x="57522" y="3846"/>
                </a:lnTo>
                <a:lnTo>
                  <a:pt x="46035" y="3846"/>
                </a:lnTo>
                <a:lnTo>
                  <a:pt x="37221" y="6574"/>
                </a:lnTo>
                <a:lnTo>
                  <a:pt x="30733" y="13879"/>
                </a:lnTo>
                <a:lnTo>
                  <a:pt x="28675" y="19303"/>
                </a:lnTo>
                <a:close/>
              </a:path>
              <a:path w="59054" h="78105">
                <a:moveTo>
                  <a:pt x="54575" y="18474"/>
                </a:moveTo>
                <a:lnTo>
                  <a:pt x="47694" y="18474"/>
                </a:lnTo>
                <a:lnTo>
                  <a:pt x="43830" y="15704"/>
                </a:lnTo>
                <a:lnTo>
                  <a:pt x="43830" y="6334"/>
                </a:lnTo>
                <a:lnTo>
                  <a:pt x="47412" y="4128"/>
                </a:lnTo>
                <a:lnTo>
                  <a:pt x="47976" y="4128"/>
                </a:lnTo>
                <a:lnTo>
                  <a:pt x="47694" y="3846"/>
                </a:lnTo>
                <a:lnTo>
                  <a:pt x="57522" y="3846"/>
                </a:lnTo>
                <a:lnTo>
                  <a:pt x="58987" y="5240"/>
                </a:lnTo>
                <a:lnTo>
                  <a:pt x="58987" y="16268"/>
                </a:lnTo>
                <a:lnTo>
                  <a:pt x="54575" y="18474"/>
                </a:lnTo>
                <a:close/>
              </a:path>
              <a:path w="59054" h="78105">
                <a:moveTo>
                  <a:pt x="0" y="77743"/>
                </a:moveTo>
                <a:lnTo>
                  <a:pt x="0" y="72238"/>
                </a:lnTo>
                <a:lnTo>
                  <a:pt x="42453" y="72238"/>
                </a:lnTo>
                <a:lnTo>
                  <a:pt x="42453" y="77196"/>
                </a:lnTo>
                <a:lnTo>
                  <a:pt x="15157" y="77196"/>
                </a:lnTo>
                <a:lnTo>
                  <a:pt x="0" y="77743"/>
                </a:lnTo>
                <a:close/>
              </a:path>
              <a:path w="59054" h="78105">
                <a:moveTo>
                  <a:pt x="42453" y="77743"/>
                </a:moveTo>
                <a:lnTo>
                  <a:pt x="35289" y="77196"/>
                </a:lnTo>
                <a:lnTo>
                  <a:pt x="42453" y="77196"/>
                </a:lnTo>
                <a:lnTo>
                  <a:pt x="42453" y="777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387555" y="2347720"/>
            <a:ext cx="78105" cy="81280"/>
          </a:xfrm>
          <a:custGeom>
            <a:avLst/>
            <a:gdLst/>
            <a:ahLst/>
            <a:cxnLst/>
            <a:rect l="l" t="t" r="r" b="b"/>
            <a:pathLst>
              <a:path w="78104" h="81280">
                <a:moveTo>
                  <a:pt x="38871" y="80778"/>
                </a:moveTo>
                <a:lnTo>
                  <a:pt x="24073" y="77793"/>
                </a:lnTo>
                <a:lnTo>
                  <a:pt x="11680" y="69510"/>
                </a:lnTo>
                <a:lnTo>
                  <a:pt x="3165" y="56935"/>
                </a:lnTo>
                <a:lnTo>
                  <a:pt x="0" y="41077"/>
                </a:lnTo>
                <a:lnTo>
                  <a:pt x="3016" y="25473"/>
                </a:lnTo>
                <a:lnTo>
                  <a:pt x="11306" y="12373"/>
                </a:lnTo>
                <a:lnTo>
                  <a:pt x="23731" y="3356"/>
                </a:lnTo>
                <a:lnTo>
                  <a:pt x="39154" y="0"/>
                </a:lnTo>
                <a:lnTo>
                  <a:pt x="54138" y="3279"/>
                </a:lnTo>
                <a:lnTo>
                  <a:pt x="54946" y="3864"/>
                </a:lnTo>
                <a:lnTo>
                  <a:pt x="31708" y="3864"/>
                </a:lnTo>
                <a:lnTo>
                  <a:pt x="23432" y="7728"/>
                </a:lnTo>
                <a:lnTo>
                  <a:pt x="18756" y="15721"/>
                </a:lnTo>
                <a:lnTo>
                  <a:pt x="14610" y="23432"/>
                </a:lnTo>
                <a:lnTo>
                  <a:pt x="14687" y="56935"/>
                </a:lnTo>
                <a:lnTo>
                  <a:pt x="23714" y="72785"/>
                </a:lnTo>
                <a:lnTo>
                  <a:pt x="31425" y="76367"/>
                </a:lnTo>
                <a:lnTo>
                  <a:pt x="55884" y="76367"/>
                </a:lnTo>
                <a:lnTo>
                  <a:pt x="53900" y="77716"/>
                </a:lnTo>
                <a:lnTo>
                  <a:pt x="38871" y="80778"/>
                </a:lnTo>
                <a:close/>
              </a:path>
              <a:path w="78104" h="81280">
                <a:moveTo>
                  <a:pt x="55884" y="76367"/>
                </a:moveTo>
                <a:lnTo>
                  <a:pt x="47694" y="76367"/>
                </a:lnTo>
                <a:lnTo>
                  <a:pt x="55422" y="71409"/>
                </a:lnTo>
                <a:lnTo>
                  <a:pt x="59551" y="63416"/>
                </a:lnTo>
                <a:lnTo>
                  <a:pt x="63416" y="55705"/>
                </a:lnTo>
                <a:lnTo>
                  <a:pt x="63416" y="22885"/>
                </a:lnTo>
                <a:lnTo>
                  <a:pt x="58722" y="15439"/>
                </a:lnTo>
                <a:lnTo>
                  <a:pt x="54046" y="7728"/>
                </a:lnTo>
                <a:lnTo>
                  <a:pt x="46600" y="3864"/>
                </a:lnTo>
                <a:lnTo>
                  <a:pt x="54946" y="3864"/>
                </a:lnTo>
                <a:lnTo>
                  <a:pt x="66409" y="12168"/>
                </a:lnTo>
                <a:lnTo>
                  <a:pt x="74699" y="25242"/>
                </a:lnTo>
                <a:lnTo>
                  <a:pt x="77743" y="41077"/>
                </a:lnTo>
                <a:lnTo>
                  <a:pt x="74655" y="56704"/>
                </a:lnTo>
                <a:lnTo>
                  <a:pt x="66267" y="69305"/>
                </a:lnTo>
                <a:lnTo>
                  <a:pt x="55884" y="76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75444" y="2348832"/>
            <a:ext cx="86995" cy="112395"/>
          </a:xfrm>
          <a:custGeom>
            <a:avLst/>
            <a:gdLst/>
            <a:ahLst/>
            <a:cxnLst/>
            <a:rect l="l" t="t" r="r" b="b"/>
            <a:pathLst>
              <a:path w="86995" h="112394">
                <a:moveTo>
                  <a:pt x="25902" y="106416"/>
                </a:moveTo>
                <a:lnTo>
                  <a:pt x="13780" y="106416"/>
                </a:lnTo>
                <a:lnTo>
                  <a:pt x="13780" y="8540"/>
                </a:lnTo>
                <a:lnTo>
                  <a:pt x="12404" y="7446"/>
                </a:lnTo>
                <a:lnTo>
                  <a:pt x="0" y="7446"/>
                </a:lnTo>
                <a:lnTo>
                  <a:pt x="0" y="1923"/>
                </a:lnTo>
                <a:lnTo>
                  <a:pt x="25355" y="0"/>
                </a:lnTo>
                <a:lnTo>
                  <a:pt x="25355" y="11575"/>
                </a:lnTo>
                <a:lnTo>
                  <a:pt x="31312" y="11575"/>
                </a:lnTo>
                <a:lnTo>
                  <a:pt x="30256" y="12435"/>
                </a:lnTo>
                <a:lnTo>
                  <a:pt x="25902" y="18474"/>
                </a:lnTo>
                <a:lnTo>
                  <a:pt x="25902" y="61475"/>
                </a:lnTo>
                <a:lnTo>
                  <a:pt x="28390" y="65057"/>
                </a:lnTo>
                <a:lnTo>
                  <a:pt x="29832" y="67262"/>
                </a:lnTo>
                <a:lnTo>
                  <a:pt x="25902" y="67262"/>
                </a:lnTo>
                <a:lnTo>
                  <a:pt x="25902" y="106416"/>
                </a:lnTo>
                <a:close/>
              </a:path>
              <a:path w="86995" h="112394">
                <a:moveTo>
                  <a:pt x="31312" y="11575"/>
                </a:moveTo>
                <a:lnTo>
                  <a:pt x="25355" y="11575"/>
                </a:lnTo>
                <a:lnTo>
                  <a:pt x="28649" y="8136"/>
                </a:lnTo>
                <a:lnTo>
                  <a:pt x="33697" y="4338"/>
                </a:lnTo>
                <a:lnTo>
                  <a:pt x="40710" y="1265"/>
                </a:lnTo>
                <a:lnTo>
                  <a:pt x="49900" y="0"/>
                </a:lnTo>
                <a:lnTo>
                  <a:pt x="64003" y="3061"/>
                </a:lnTo>
                <a:lnTo>
                  <a:pt x="65876" y="4411"/>
                </a:lnTo>
                <a:lnTo>
                  <a:pt x="48523" y="4411"/>
                </a:lnTo>
                <a:lnTo>
                  <a:pt x="41847" y="5328"/>
                </a:lnTo>
                <a:lnTo>
                  <a:pt x="35664" y="8028"/>
                </a:lnTo>
                <a:lnTo>
                  <a:pt x="31312" y="11575"/>
                </a:lnTo>
                <a:close/>
              </a:path>
              <a:path w="86995" h="112394">
                <a:moveTo>
                  <a:pt x="63527" y="75820"/>
                </a:moveTo>
                <a:lnTo>
                  <a:pt x="46865" y="75820"/>
                </a:lnTo>
                <a:lnTo>
                  <a:pt x="56249" y="73161"/>
                </a:lnTo>
                <a:lnTo>
                  <a:pt x="64267" y="65721"/>
                </a:lnTo>
                <a:lnTo>
                  <a:pt x="69857" y="54300"/>
                </a:lnTo>
                <a:lnTo>
                  <a:pt x="71956" y="39701"/>
                </a:lnTo>
                <a:lnTo>
                  <a:pt x="70116" y="25812"/>
                </a:lnTo>
                <a:lnTo>
                  <a:pt x="65096" y="14612"/>
                </a:lnTo>
                <a:lnTo>
                  <a:pt x="57648" y="7133"/>
                </a:lnTo>
                <a:lnTo>
                  <a:pt x="48523" y="4411"/>
                </a:lnTo>
                <a:lnTo>
                  <a:pt x="65876" y="4411"/>
                </a:lnTo>
                <a:lnTo>
                  <a:pt x="75677" y="11473"/>
                </a:lnTo>
                <a:lnTo>
                  <a:pt x="83628" y="24073"/>
                </a:lnTo>
                <a:lnTo>
                  <a:pt x="86566" y="39701"/>
                </a:lnTo>
                <a:lnTo>
                  <a:pt x="83396" y="55481"/>
                </a:lnTo>
                <a:lnTo>
                  <a:pt x="74850" y="68160"/>
                </a:lnTo>
                <a:lnTo>
                  <a:pt x="63527" y="75820"/>
                </a:lnTo>
                <a:close/>
              </a:path>
              <a:path w="86995" h="112394">
                <a:moveTo>
                  <a:pt x="47412" y="79667"/>
                </a:moveTo>
                <a:lnTo>
                  <a:pt x="34178" y="79667"/>
                </a:lnTo>
                <a:lnTo>
                  <a:pt x="26732" y="70297"/>
                </a:lnTo>
                <a:lnTo>
                  <a:pt x="25902" y="67262"/>
                </a:lnTo>
                <a:lnTo>
                  <a:pt x="29832" y="67262"/>
                </a:lnTo>
                <a:lnTo>
                  <a:pt x="33084" y="72238"/>
                </a:lnTo>
                <a:lnTo>
                  <a:pt x="39701" y="75820"/>
                </a:lnTo>
                <a:lnTo>
                  <a:pt x="63527" y="75820"/>
                </a:lnTo>
                <a:lnTo>
                  <a:pt x="62373" y="76601"/>
                </a:lnTo>
                <a:lnTo>
                  <a:pt x="47412" y="79667"/>
                </a:lnTo>
                <a:close/>
              </a:path>
              <a:path w="86995" h="112394">
                <a:moveTo>
                  <a:pt x="0" y="111939"/>
                </a:moveTo>
                <a:lnTo>
                  <a:pt x="0" y="106416"/>
                </a:lnTo>
                <a:lnTo>
                  <a:pt x="39418" y="106416"/>
                </a:lnTo>
                <a:lnTo>
                  <a:pt x="39418" y="111375"/>
                </a:lnTo>
                <a:lnTo>
                  <a:pt x="15157" y="111375"/>
                </a:lnTo>
                <a:lnTo>
                  <a:pt x="6052" y="111657"/>
                </a:lnTo>
                <a:lnTo>
                  <a:pt x="0" y="111939"/>
                </a:lnTo>
                <a:close/>
              </a:path>
              <a:path w="86995" h="112394">
                <a:moveTo>
                  <a:pt x="39418" y="111939"/>
                </a:moveTo>
                <a:lnTo>
                  <a:pt x="33349" y="111657"/>
                </a:lnTo>
                <a:lnTo>
                  <a:pt x="24526" y="111375"/>
                </a:lnTo>
                <a:lnTo>
                  <a:pt x="39418" y="111375"/>
                </a:lnTo>
                <a:lnTo>
                  <a:pt x="39418" y="111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66687" y="2350755"/>
            <a:ext cx="86360" cy="112395"/>
          </a:xfrm>
          <a:custGeom>
            <a:avLst/>
            <a:gdLst/>
            <a:ahLst/>
            <a:cxnLst/>
            <a:rect l="l" t="t" r="r" b="b"/>
            <a:pathLst>
              <a:path w="86360" h="112394">
                <a:moveTo>
                  <a:pt x="36401" y="5522"/>
                </a:moveTo>
                <a:lnTo>
                  <a:pt x="0" y="5522"/>
                </a:lnTo>
                <a:lnTo>
                  <a:pt x="0" y="0"/>
                </a:lnTo>
                <a:lnTo>
                  <a:pt x="5240" y="282"/>
                </a:lnTo>
                <a:lnTo>
                  <a:pt x="12422" y="546"/>
                </a:lnTo>
                <a:lnTo>
                  <a:pt x="36401" y="546"/>
                </a:lnTo>
                <a:lnTo>
                  <a:pt x="36401" y="5522"/>
                </a:lnTo>
                <a:close/>
              </a:path>
              <a:path w="86360" h="112394">
                <a:moveTo>
                  <a:pt x="36401" y="546"/>
                </a:moveTo>
                <a:lnTo>
                  <a:pt x="20132" y="546"/>
                </a:lnTo>
                <a:lnTo>
                  <a:pt x="31708" y="282"/>
                </a:lnTo>
                <a:lnTo>
                  <a:pt x="36401" y="0"/>
                </a:lnTo>
                <a:lnTo>
                  <a:pt x="36401" y="546"/>
                </a:lnTo>
                <a:close/>
              </a:path>
              <a:path w="86360" h="112394">
                <a:moveTo>
                  <a:pt x="86019" y="5522"/>
                </a:moveTo>
                <a:lnTo>
                  <a:pt x="57628" y="5522"/>
                </a:lnTo>
                <a:lnTo>
                  <a:pt x="57628" y="0"/>
                </a:lnTo>
                <a:lnTo>
                  <a:pt x="61492" y="282"/>
                </a:lnTo>
                <a:lnTo>
                  <a:pt x="69768" y="546"/>
                </a:lnTo>
                <a:lnTo>
                  <a:pt x="86019" y="546"/>
                </a:lnTo>
                <a:lnTo>
                  <a:pt x="86019" y="5522"/>
                </a:lnTo>
                <a:close/>
              </a:path>
              <a:path w="86360" h="112394">
                <a:moveTo>
                  <a:pt x="86019" y="546"/>
                </a:moveTo>
                <a:lnTo>
                  <a:pt x="76932" y="546"/>
                </a:lnTo>
                <a:lnTo>
                  <a:pt x="81890" y="282"/>
                </a:lnTo>
                <a:lnTo>
                  <a:pt x="86019" y="0"/>
                </a:lnTo>
                <a:lnTo>
                  <a:pt x="86019" y="546"/>
                </a:lnTo>
                <a:close/>
              </a:path>
              <a:path w="86360" h="112394">
                <a:moveTo>
                  <a:pt x="26684" y="108075"/>
                </a:moveTo>
                <a:lnTo>
                  <a:pt x="16268" y="108075"/>
                </a:lnTo>
                <a:lnTo>
                  <a:pt x="23642" y="106030"/>
                </a:lnTo>
                <a:lnTo>
                  <a:pt x="29127" y="100808"/>
                </a:lnTo>
                <a:lnTo>
                  <a:pt x="33216" y="93775"/>
                </a:lnTo>
                <a:lnTo>
                  <a:pt x="36401" y="86301"/>
                </a:lnTo>
                <a:lnTo>
                  <a:pt x="37230" y="83813"/>
                </a:lnTo>
                <a:lnTo>
                  <a:pt x="39701" y="78026"/>
                </a:lnTo>
                <a:lnTo>
                  <a:pt x="40812" y="75820"/>
                </a:lnTo>
                <a:lnTo>
                  <a:pt x="11857" y="5522"/>
                </a:lnTo>
                <a:lnTo>
                  <a:pt x="26467" y="5522"/>
                </a:lnTo>
                <a:lnTo>
                  <a:pt x="26467" y="10745"/>
                </a:lnTo>
                <a:lnTo>
                  <a:pt x="26749" y="11310"/>
                </a:lnTo>
                <a:lnTo>
                  <a:pt x="27579" y="13233"/>
                </a:lnTo>
                <a:lnTo>
                  <a:pt x="46882" y="60381"/>
                </a:lnTo>
                <a:lnTo>
                  <a:pt x="51665" y="60381"/>
                </a:lnTo>
                <a:lnTo>
                  <a:pt x="38607" y="91806"/>
                </a:lnTo>
                <a:lnTo>
                  <a:pt x="34925" y="99143"/>
                </a:lnTo>
                <a:lnTo>
                  <a:pt x="30016" y="105605"/>
                </a:lnTo>
                <a:lnTo>
                  <a:pt x="26684" y="108075"/>
                </a:lnTo>
                <a:close/>
              </a:path>
              <a:path w="86360" h="112394">
                <a:moveTo>
                  <a:pt x="51665" y="60381"/>
                </a:moveTo>
                <a:lnTo>
                  <a:pt x="46882" y="60381"/>
                </a:lnTo>
                <a:lnTo>
                  <a:pt x="64792" y="17380"/>
                </a:lnTo>
                <a:lnTo>
                  <a:pt x="65621" y="15157"/>
                </a:lnTo>
                <a:lnTo>
                  <a:pt x="65904" y="14892"/>
                </a:lnTo>
                <a:lnTo>
                  <a:pt x="65904" y="8557"/>
                </a:lnTo>
                <a:lnTo>
                  <a:pt x="63151" y="5522"/>
                </a:lnTo>
                <a:lnTo>
                  <a:pt x="74179" y="5522"/>
                </a:lnTo>
                <a:lnTo>
                  <a:pt x="69768" y="16815"/>
                </a:lnTo>
                <a:lnTo>
                  <a:pt x="51665" y="60381"/>
                </a:lnTo>
                <a:close/>
              </a:path>
              <a:path w="86360" h="112394">
                <a:moveTo>
                  <a:pt x="16268" y="111939"/>
                </a:moveTo>
                <a:lnTo>
                  <a:pt x="7446" y="111939"/>
                </a:lnTo>
                <a:lnTo>
                  <a:pt x="0" y="105605"/>
                </a:lnTo>
                <a:lnTo>
                  <a:pt x="0" y="92371"/>
                </a:lnTo>
                <a:lnTo>
                  <a:pt x="3864" y="90148"/>
                </a:lnTo>
                <a:lnTo>
                  <a:pt x="11592" y="90148"/>
                </a:lnTo>
                <a:lnTo>
                  <a:pt x="14892" y="92918"/>
                </a:lnTo>
                <a:lnTo>
                  <a:pt x="14892" y="100364"/>
                </a:lnTo>
                <a:lnTo>
                  <a:pt x="13516" y="104211"/>
                </a:lnTo>
                <a:lnTo>
                  <a:pt x="8010" y="104776"/>
                </a:lnTo>
                <a:lnTo>
                  <a:pt x="11310" y="108075"/>
                </a:lnTo>
                <a:lnTo>
                  <a:pt x="26684" y="108075"/>
                </a:lnTo>
                <a:lnTo>
                  <a:pt x="23830" y="110191"/>
                </a:lnTo>
                <a:lnTo>
                  <a:pt x="16268" y="1119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14160" y="3067937"/>
            <a:ext cx="553212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Bluetooth </a:t>
            </a:r>
            <a:r>
              <a:rPr sz="1100" spc="-10" dirty="0">
                <a:latin typeface="Arial"/>
                <a:cs typeface="Arial"/>
              </a:rPr>
              <a:t>allows </a:t>
            </a:r>
            <a:r>
              <a:rPr lang="en-US" altLang="ko-KR" sz="1100" spc="-10" dirty="0">
                <a:latin typeface="Arial"/>
                <a:cs typeface="Arial"/>
              </a:rPr>
              <a:t>       </a:t>
            </a:r>
            <a:r>
              <a:rPr sz="1100" spc="-5" dirty="0">
                <a:solidFill>
                  <a:srgbClr val="7F0000"/>
                </a:solidFill>
                <a:latin typeface="Arial"/>
                <a:cs typeface="Arial"/>
              </a:rPr>
              <a:t>with </a:t>
            </a:r>
            <a:r>
              <a:rPr sz="1100" spc="-10" dirty="0">
                <a:solidFill>
                  <a:srgbClr val="7F0000"/>
                </a:solidFill>
                <a:latin typeface="Arial"/>
                <a:cs typeface="Arial"/>
              </a:rPr>
              <a:t>1 </a:t>
            </a:r>
            <a:r>
              <a:rPr sz="1100" spc="-15" dirty="0">
                <a:solidFill>
                  <a:srgbClr val="7F0000"/>
                </a:solidFill>
                <a:latin typeface="Arial"/>
                <a:cs typeface="Arial"/>
              </a:rPr>
              <a:t>byte </a:t>
            </a:r>
            <a:r>
              <a:rPr sz="1100" spc="-5" dirty="0">
                <a:solidFill>
                  <a:srgbClr val="7F0000"/>
                </a:solidFill>
                <a:latin typeface="Arial"/>
                <a:cs typeface="Arial"/>
              </a:rPr>
              <a:t>of </a:t>
            </a:r>
            <a:r>
              <a:rPr sz="1100" spc="-10" dirty="0">
                <a:solidFill>
                  <a:srgbClr val="7F0000"/>
                </a:solidFill>
                <a:latin typeface="Arial"/>
                <a:cs typeface="Arial"/>
              </a:rPr>
              <a:t>entropy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10" dirty="0">
                <a:solidFill>
                  <a:srgbClr val="7F0000"/>
                </a:solidFill>
                <a:latin typeface="Arial"/>
                <a:cs typeface="Arial"/>
              </a:rPr>
              <a:t>does </a:t>
            </a:r>
            <a:r>
              <a:rPr sz="1100" spc="-5" dirty="0">
                <a:solidFill>
                  <a:srgbClr val="7F0000"/>
                </a:solidFill>
                <a:latin typeface="Arial"/>
                <a:cs typeface="Arial"/>
              </a:rPr>
              <a:t>not authenticate </a:t>
            </a:r>
            <a:r>
              <a:rPr sz="1100" spc="-10" dirty="0">
                <a:solidFill>
                  <a:srgbClr val="7F0000"/>
                </a:solidFill>
                <a:latin typeface="Arial"/>
                <a:cs typeface="Arial"/>
              </a:rPr>
              <a:t>Entropy</a:t>
            </a:r>
            <a:r>
              <a:rPr sz="1100" spc="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7F0000"/>
                </a:solidFill>
                <a:latin typeface="Arial"/>
                <a:cs typeface="Arial"/>
              </a:rPr>
              <a:t>Negotiation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73" name="object 7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pic>
        <p:nvPicPr>
          <p:cNvPr id="75" name="그림 74">
            <a:extLst>
              <a:ext uri="{FF2B5EF4-FFF2-40B4-BE49-F238E27FC236}">
                <a16:creationId xmlns:a16="http://schemas.microsoft.com/office/drawing/2014/main" id="{B2827364-E294-48F4-B7B4-CA4B3C1F7D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1399" y="729257"/>
            <a:ext cx="4077286" cy="2341122"/>
          </a:xfrm>
          <a:prstGeom prst="rect">
            <a:avLst/>
          </a:prstGeom>
        </p:spPr>
      </p:pic>
      <p:sp>
        <p:nvSpPr>
          <p:cNvPr id="78" name="object 4">
            <a:extLst>
              <a:ext uri="{FF2B5EF4-FFF2-40B4-BE49-F238E27FC236}">
                <a16:creationId xmlns:a16="http://schemas.microsoft.com/office/drawing/2014/main" id="{A0C98282-BF98-42E3-92CD-57E9E5E48ACD}"/>
              </a:ext>
            </a:extLst>
          </p:cNvPr>
          <p:cNvSpPr txBox="1"/>
          <p:nvPr/>
        </p:nvSpPr>
        <p:spPr>
          <a:xfrm>
            <a:off x="243611" y="514513"/>
            <a:ext cx="420370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0"/>
              </a:spcBef>
              <a:buSzPct val="127272"/>
              <a:tabLst>
                <a:tab pos="171450" algn="l"/>
              </a:tabLst>
            </a:pPr>
            <a:r>
              <a:rPr lang="en-US" altLang="ko-KR" sz="1650" spc="-22" baseline="5050" dirty="0">
                <a:latin typeface="Arial"/>
                <a:cs typeface="Arial"/>
              </a:rPr>
              <a:t>- </a:t>
            </a:r>
            <a:r>
              <a:rPr sz="1650" spc="-22" baseline="5050" dirty="0">
                <a:latin typeface="Arial"/>
                <a:cs typeface="Arial"/>
              </a:rPr>
              <a:t>Paired </a:t>
            </a:r>
            <a:r>
              <a:rPr sz="1650" spc="-15" baseline="5050" dirty="0">
                <a:latin typeface="Arial"/>
                <a:cs typeface="Arial"/>
              </a:rPr>
              <a:t>devices </a:t>
            </a:r>
            <a:r>
              <a:rPr sz="1650" spc="-7" baseline="5050" dirty="0">
                <a:latin typeface="Arial"/>
                <a:cs typeface="Arial"/>
              </a:rPr>
              <a:t>negotiate </a:t>
            </a:r>
            <a:r>
              <a:rPr sz="1650" spc="-15" baseline="5050" dirty="0">
                <a:latin typeface="Arial"/>
                <a:cs typeface="Arial"/>
              </a:rPr>
              <a:t>an </a:t>
            </a:r>
            <a:r>
              <a:rPr sz="1650" spc="-7" baseline="5050" dirty="0">
                <a:latin typeface="Arial"/>
                <a:cs typeface="Arial"/>
              </a:rPr>
              <a:t>encryption </a:t>
            </a:r>
            <a:r>
              <a:rPr sz="1650" spc="-37" baseline="5050" dirty="0">
                <a:latin typeface="Arial"/>
                <a:cs typeface="Arial"/>
              </a:rPr>
              <a:t>key </a:t>
            </a:r>
            <a:r>
              <a:rPr sz="1650" spc="-179" baseline="5050" dirty="0">
                <a:latin typeface="Arial"/>
                <a:cs typeface="Arial"/>
              </a:rPr>
              <a:t>(</a:t>
            </a:r>
            <a:r>
              <a:rPr lang="en-US" altLang="ko-KR" sz="1650" spc="-179" baseline="5050" dirty="0">
                <a:latin typeface="Arial"/>
                <a:cs typeface="Arial"/>
              </a:rPr>
              <a:t> </a:t>
            </a:r>
            <a:r>
              <a:rPr lang="en-US" altLang="ko-KR" sz="1650" i="1" spc="-179" baseline="5050" dirty="0">
                <a:latin typeface="Arial"/>
                <a:cs typeface="Arial"/>
              </a:rPr>
              <a:t>          )</a:t>
            </a:r>
            <a:r>
              <a:rPr sz="1650" spc="-7" baseline="5050" dirty="0">
                <a:latin typeface="Arial"/>
                <a:cs typeface="Arial"/>
              </a:rPr>
              <a:t> </a:t>
            </a:r>
            <a:r>
              <a:rPr sz="1650" spc="-15" baseline="5050" dirty="0">
                <a:latin typeface="Arial"/>
                <a:cs typeface="Arial"/>
              </a:rPr>
              <a:t>upon</a:t>
            </a:r>
            <a:r>
              <a:rPr sz="1650" spc="104" baseline="5050" dirty="0">
                <a:latin typeface="Arial"/>
                <a:cs typeface="Arial"/>
              </a:rPr>
              <a:t> </a:t>
            </a:r>
            <a:r>
              <a:rPr sz="1650" spc="-7" baseline="5050" dirty="0">
                <a:latin typeface="Arial"/>
                <a:cs typeface="Arial"/>
              </a:rPr>
              <a:t>connection</a:t>
            </a:r>
            <a:endParaRPr sz="1650" baseline="5050" dirty="0">
              <a:latin typeface="Arial"/>
              <a:cs typeface="Arial"/>
            </a:endParaRPr>
          </a:p>
        </p:txBody>
      </p:sp>
      <p:pic>
        <p:nvPicPr>
          <p:cNvPr id="79" name="그림 78">
            <a:extLst>
              <a:ext uri="{FF2B5EF4-FFF2-40B4-BE49-F238E27FC236}">
                <a16:creationId xmlns:a16="http://schemas.microsoft.com/office/drawing/2014/main" id="{166B260A-FD6F-406C-A5E6-E52BED07C6A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66526" y="519459"/>
            <a:ext cx="217310" cy="176880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06C6558A-82C7-458A-9E3F-2187C49B5D4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06500" y="3081189"/>
            <a:ext cx="201671" cy="176880"/>
          </a:xfrm>
          <a:prstGeom prst="rect">
            <a:avLst/>
          </a:prstGeom>
        </p:spPr>
      </p:pic>
      <p:sp>
        <p:nvSpPr>
          <p:cNvPr id="81" name="object 73">
            <a:extLst>
              <a:ext uri="{FF2B5EF4-FFF2-40B4-BE49-F238E27FC236}">
                <a16:creationId xmlns:a16="http://schemas.microsoft.com/office/drawing/2014/main" id="{BEC15127-5F91-46CB-880A-9EC68B21F040}"/>
              </a:ext>
            </a:extLst>
          </p:cNvPr>
          <p:cNvSpPr txBox="1"/>
          <p:nvPr/>
        </p:nvSpPr>
        <p:spPr>
          <a:xfrm>
            <a:off x="5324873" y="3462062"/>
            <a:ext cx="375920" cy="1013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3" action="ppaction://hlinksldjump"/>
              </a:rPr>
              <a:t>KNOB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lang="en-US" altLang="ko-KR" sz="600" spc="-5" dirty="0">
                <a:latin typeface="Arial"/>
                <a:cs typeface="Arial"/>
              </a:rPr>
              <a:t>6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54603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Our </a:t>
            </a:r>
            <a:r>
              <a:rPr spc="10" dirty="0"/>
              <a:t>Contribution: </a:t>
            </a:r>
            <a:r>
              <a:rPr dirty="0"/>
              <a:t>Key </a:t>
            </a:r>
            <a:r>
              <a:rPr spc="15" dirty="0"/>
              <a:t>Negotiation Of Bluetooth </a:t>
            </a:r>
            <a:r>
              <a:rPr spc="20" dirty="0"/>
              <a:t>(KNOB)</a:t>
            </a:r>
            <a:r>
              <a:rPr spc="105" dirty="0"/>
              <a:t> </a:t>
            </a:r>
            <a:r>
              <a:rPr spc="10" dirty="0"/>
              <a:t>Attack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611" y="530169"/>
            <a:ext cx="5203190" cy="6686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650" spc="-7" baseline="5050" dirty="0">
                <a:latin typeface="Arial"/>
                <a:cs typeface="Arial"/>
              </a:rPr>
              <a:t>- </a:t>
            </a:r>
            <a:r>
              <a:rPr sz="1650" spc="-7" baseline="5050" dirty="0">
                <a:latin typeface="Arial"/>
                <a:cs typeface="Arial"/>
              </a:rPr>
              <a:t>Our </a:t>
            </a:r>
            <a:r>
              <a:rPr sz="1650" b="1" spc="-30" baseline="5050" dirty="0">
                <a:latin typeface="Arial"/>
                <a:cs typeface="Arial"/>
              </a:rPr>
              <a:t>Key </a:t>
            </a:r>
            <a:r>
              <a:rPr sz="1650" b="1" spc="-7" baseline="5050" dirty="0">
                <a:latin typeface="Arial"/>
                <a:cs typeface="Arial"/>
              </a:rPr>
              <a:t>Negotiation of Bluetooth </a:t>
            </a:r>
            <a:r>
              <a:rPr sz="1650" b="1" spc="-15" baseline="5050" dirty="0">
                <a:latin typeface="Arial"/>
                <a:cs typeface="Arial"/>
              </a:rPr>
              <a:t>(KNOB) attack </a:t>
            </a:r>
            <a:r>
              <a:rPr sz="1650" spc="-7" baseline="5050" dirty="0">
                <a:latin typeface="Arial"/>
                <a:cs typeface="Arial"/>
              </a:rPr>
              <a:t>sets N=1, </a:t>
            </a:r>
            <a:r>
              <a:rPr sz="1650" spc="-15" baseline="5050" dirty="0">
                <a:latin typeface="Arial"/>
                <a:cs typeface="Arial"/>
              </a:rPr>
              <a:t>and </a:t>
            </a:r>
            <a:r>
              <a:rPr sz="1650" spc="-7" baseline="5050" dirty="0">
                <a:latin typeface="Arial"/>
                <a:cs typeface="Arial"/>
              </a:rPr>
              <a:t>brute </a:t>
            </a:r>
            <a:r>
              <a:rPr sz="1650" spc="-15" baseline="5050" dirty="0">
                <a:latin typeface="Arial"/>
                <a:cs typeface="Arial"/>
              </a:rPr>
              <a:t>forces</a:t>
            </a:r>
            <a:endParaRPr sz="1200" baseline="34722" dirty="0">
              <a:latin typeface="Lucida Sans"/>
              <a:cs typeface="Lucida Sans"/>
            </a:endParaRPr>
          </a:p>
          <a:p>
            <a:pPr marL="311150">
              <a:lnSpc>
                <a:spcPts val="1200"/>
              </a:lnSpc>
              <a:spcBef>
                <a:spcPts val="75"/>
              </a:spcBef>
            </a:pPr>
            <a:r>
              <a:rPr lang="en-US" altLang="ko-KR" sz="900" b="1" spc="494" baseline="13888" dirty="0">
                <a:latin typeface="Arial"/>
                <a:cs typeface="Arial"/>
              </a:rPr>
              <a:t>- </a:t>
            </a:r>
            <a:r>
              <a:rPr sz="1000" spc="-10" dirty="0">
                <a:latin typeface="Arial"/>
                <a:cs typeface="Arial"/>
              </a:rPr>
              <a:t>Affects </a:t>
            </a:r>
            <a:r>
              <a:rPr sz="1000" i="1" spc="-10" dirty="0">
                <a:latin typeface="Arial"/>
                <a:cs typeface="Arial"/>
              </a:rPr>
              <a:t>any </a:t>
            </a:r>
            <a:r>
              <a:rPr sz="1000" spc="-5" dirty="0">
                <a:latin typeface="Arial"/>
                <a:cs typeface="Arial"/>
              </a:rPr>
              <a:t>standard compliant Bluetooth </a:t>
            </a:r>
            <a:r>
              <a:rPr sz="1000" spc="-10" dirty="0">
                <a:latin typeface="Arial"/>
                <a:cs typeface="Arial"/>
              </a:rPr>
              <a:t>device </a:t>
            </a:r>
            <a:r>
              <a:rPr sz="1000" spc="-5" dirty="0">
                <a:latin typeface="Arial"/>
                <a:cs typeface="Arial"/>
              </a:rPr>
              <a:t>(architectural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attack)</a:t>
            </a:r>
            <a:endParaRPr sz="1000" dirty="0">
              <a:latin typeface="Arial"/>
              <a:cs typeface="Arial"/>
            </a:endParaRPr>
          </a:p>
          <a:p>
            <a:pPr marL="311150">
              <a:lnSpc>
                <a:spcPts val="1195"/>
              </a:lnSpc>
            </a:pPr>
            <a:r>
              <a:rPr lang="en-US" altLang="ko-KR" sz="900" b="1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Allows to </a:t>
            </a:r>
            <a:r>
              <a:rPr sz="1000" i="1" dirty="0">
                <a:latin typeface="Arial"/>
                <a:cs typeface="Arial"/>
              </a:rPr>
              <a:t>decrypt </a:t>
            </a:r>
            <a:r>
              <a:rPr sz="1000" i="1" spc="-5" dirty="0">
                <a:latin typeface="Arial"/>
                <a:cs typeface="Arial"/>
              </a:rPr>
              <a:t>all traffic </a:t>
            </a:r>
            <a:r>
              <a:rPr sz="1000" spc="-5" dirty="0">
                <a:latin typeface="Arial"/>
                <a:cs typeface="Arial"/>
              </a:rPr>
              <a:t>and </a:t>
            </a:r>
            <a:r>
              <a:rPr sz="1000" i="1" spc="-5" dirty="0">
                <a:latin typeface="Arial"/>
                <a:cs typeface="Arial"/>
              </a:rPr>
              <a:t>inject </a:t>
            </a:r>
            <a:r>
              <a:rPr sz="1000" i="1" spc="-10" dirty="0">
                <a:latin typeface="Arial"/>
                <a:cs typeface="Arial"/>
              </a:rPr>
              <a:t>valid</a:t>
            </a:r>
            <a:r>
              <a:rPr sz="1000" i="1" spc="4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traffic</a:t>
            </a:r>
            <a:endParaRPr sz="1000" dirty="0">
              <a:latin typeface="Arial"/>
              <a:cs typeface="Arial"/>
            </a:endParaRPr>
          </a:p>
          <a:p>
            <a:pPr marL="311150">
              <a:lnSpc>
                <a:spcPts val="1200"/>
              </a:lnSpc>
            </a:pPr>
            <a:r>
              <a:rPr lang="en-US" altLang="ko-KR" sz="900" b="1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Runs in </a:t>
            </a:r>
            <a:r>
              <a:rPr sz="1000" i="1" spc="-5" dirty="0">
                <a:latin typeface="Arial"/>
                <a:cs typeface="Arial"/>
              </a:rPr>
              <a:t>parallel </a:t>
            </a:r>
            <a:r>
              <a:rPr sz="1000" spc="-5" dirty="0">
                <a:latin typeface="Arial"/>
                <a:cs typeface="Arial"/>
              </a:rPr>
              <a:t>(multiple links and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piconets)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FD2EB8E-050C-4827-AE76-5E016000F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14" y="1198824"/>
            <a:ext cx="3678584" cy="21788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7DC5254-AF6C-49D1-9250-48B0C65A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0" y="549898"/>
            <a:ext cx="201671" cy="176880"/>
          </a:xfrm>
          <a:prstGeom prst="rect">
            <a:avLst/>
          </a:prstGeom>
        </p:spPr>
      </p:pic>
      <p:sp>
        <p:nvSpPr>
          <p:cNvPr id="12" name="object 73">
            <a:extLst>
              <a:ext uri="{FF2B5EF4-FFF2-40B4-BE49-F238E27FC236}">
                <a16:creationId xmlns:a16="http://schemas.microsoft.com/office/drawing/2014/main" id="{BB7CF532-D5E4-4B27-B34E-B5B9B4F49CF2}"/>
              </a:ext>
            </a:extLst>
          </p:cNvPr>
          <p:cNvSpPr txBox="1"/>
          <p:nvPr/>
        </p:nvSpPr>
        <p:spPr>
          <a:xfrm>
            <a:off x="5324873" y="3462062"/>
            <a:ext cx="375920" cy="1013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4" action="ppaction://hlinksldjump"/>
              </a:rPr>
              <a:t>KNOB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lang="en-US" altLang="ko-KR" sz="600" spc="-5" dirty="0">
                <a:latin typeface="Arial"/>
                <a:cs typeface="Arial"/>
              </a:rPr>
              <a:t>6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55" y="32852"/>
            <a:ext cx="1814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25" dirty="0">
                <a:latin typeface="Arial"/>
                <a:cs typeface="Arial"/>
              </a:rPr>
              <a:t>KNOB </a:t>
            </a:r>
            <a:r>
              <a:rPr sz="1400" b="1" spc="10" dirty="0">
                <a:latin typeface="Arial"/>
                <a:cs typeface="Arial"/>
              </a:rPr>
              <a:t>Attack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Stages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5626" y="1487758"/>
            <a:ext cx="1278739" cy="836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5211" y="1819412"/>
            <a:ext cx="188705" cy="348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117" y="1487758"/>
            <a:ext cx="1278739" cy="836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8899" y="1819382"/>
            <a:ext cx="188705" cy="348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8915" y="1280343"/>
            <a:ext cx="328067" cy="111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7804" y="1275036"/>
            <a:ext cx="36195" cy="154305"/>
          </a:xfrm>
          <a:custGeom>
            <a:avLst/>
            <a:gdLst/>
            <a:ahLst/>
            <a:cxnLst/>
            <a:rect l="l" t="t" r="r" b="b"/>
            <a:pathLst>
              <a:path w="36194" h="154305">
                <a:moveTo>
                  <a:pt x="35195" y="154050"/>
                </a:moveTo>
                <a:lnTo>
                  <a:pt x="34238" y="154050"/>
                </a:lnTo>
                <a:lnTo>
                  <a:pt x="31075" y="152175"/>
                </a:lnTo>
                <a:lnTo>
                  <a:pt x="4979" y="111861"/>
                </a:lnTo>
                <a:lnTo>
                  <a:pt x="0" y="76901"/>
                </a:lnTo>
                <a:lnTo>
                  <a:pt x="421" y="66578"/>
                </a:lnTo>
                <a:lnTo>
                  <a:pt x="17114" y="17191"/>
                </a:lnTo>
                <a:lnTo>
                  <a:pt x="34238" y="0"/>
                </a:lnTo>
                <a:lnTo>
                  <a:pt x="35195" y="0"/>
                </a:lnTo>
                <a:lnTo>
                  <a:pt x="35673" y="478"/>
                </a:lnTo>
                <a:lnTo>
                  <a:pt x="35673" y="2407"/>
                </a:lnTo>
                <a:lnTo>
                  <a:pt x="33744" y="4335"/>
                </a:lnTo>
                <a:lnTo>
                  <a:pt x="21833" y="19950"/>
                </a:lnTo>
                <a:lnTo>
                  <a:pt x="14191" y="37731"/>
                </a:lnTo>
                <a:lnTo>
                  <a:pt x="10119" y="56955"/>
                </a:lnTo>
                <a:lnTo>
                  <a:pt x="8918" y="76901"/>
                </a:lnTo>
                <a:lnTo>
                  <a:pt x="10006" y="95425"/>
                </a:lnTo>
                <a:lnTo>
                  <a:pt x="13828" y="114577"/>
                </a:lnTo>
                <a:lnTo>
                  <a:pt x="21221" y="132913"/>
                </a:lnTo>
                <a:lnTo>
                  <a:pt x="33019" y="148989"/>
                </a:lnTo>
                <a:lnTo>
                  <a:pt x="35673" y="151643"/>
                </a:lnTo>
                <a:lnTo>
                  <a:pt x="35673" y="153572"/>
                </a:lnTo>
                <a:lnTo>
                  <a:pt x="35195" y="15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7164" y="1322528"/>
            <a:ext cx="120650" cy="68580"/>
          </a:xfrm>
          <a:custGeom>
            <a:avLst/>
            <a:gdLst/>
            <a:ahLst/>
            <a:cxnLst/>
            <a:rect l="l" t="t" r="r" b="b"/>
            <a:pathLst>
              <a:path w="120650" h="68580">
                <a:moveTo>
                  <a:pt x="22666" y="63169"/>
                </a:moveTo>
                <a:lnTo>
                  <a:pt x="12050" y="63169"/>
                </a:lnTo>
                <a:lnTo>
                  <a:pt x="12050" y="7483"/>
                </a:lnTo>
                <a:lnTo>
                  <a:pt x="10847" y="6511"/>
                </a:lnTo>
                <a:lnTo>
                  <a:pt x="0" y="6511"/>
                </a:lnTo>
                <a:lnTo>
                  <a:pt x="0" y="1697"/>
                </a:lnTo>
                <a:lnTo>
                  <a:pt x="21694" y="0"/>
                </a:lnTo>
                <a:lnTo>
                  <a:pt x="21694" y="16154"/>
                </a:lnTo>
                <a:lnTo>
                  <a:pt x="25344" y="16154"/>
                </a:lnTo>
                <a:lnTo>
                  <a:pt x="24550" y="17413"/>
                </a:lnTo>
                <a:lnTo>
                  <a:pt x="22666" y="27974"/>
                </a:lnTo>
                <a:lnTo>
                  <a:pt x="22666" y="63169"/>
                </a:lnTo>
                <a:close/>
              </a:path>
              <a:path w="120650" h="68580">
                <a:moveTo>
                  <a:pt x="25344" y="16154"/>
                </a:moveTo>
                <a:lnTo>
                  <a:pt x="21694" y="16154"/>
                </a:lnTo>
                <a:lnTo>
                  <a:pt x="25515" y="9562"/>
                </a:lnTo>
                <a:lnTo>
                  <a:pt x="30529" y="4461"/>
                </a:lnTo>
                <a:lnTo>
                  <a:pt x="36854" y="1168"/>
                </a:lnTo>
                <a:lnTo>
                  <a:pt x="44607" y="0"/>
                </a:lnTo>
                <a:lnTo>
                  <a:pt x="50451" y="476"/>
                </a:lnTo>
                <a:lnTo>
                  <a:pt x="56657" y="2536"/>
                </a:lnTo>
                <a:lnTo>
                  <a:pt x="57631" y="3379"/>
                </a:lnTo>
                <a:lnTo>
                  <a:pt x="43388" y="3379"/>
                </a:lnTo>
                <a:lnTo>
                  <a:pt x="36088" y="4982"/>
                </a:lnTo>
                <a:lnTo>
                  <a:pt x="29416" y="9705"/>
                </a:lnTo>
                <a:lnTo>
                  <a:pt x="25344" y="16154"/>
                </a:lnTo>
                <a:close/>
              </a:path>
              <a:path w="120650" h="68580">
                <a:moveTo>
                  <a:pt x="68808" y="15198"/>
                </a:moveTo>
                <a:lnTo>
                  <a:pt x="65098" y="15198"/>
                </a:lnTo>
                <a:lnTo>
                  <a:pt x="67781" y="10278"/>
                </a:lnTo>
                <a:lnTo>
                  <a:pt x="72296" y="5336"/>
                </a:lnTo>
                <a:lnTo>
                  <a:pt x="78754" y="1526"/>
                </a:lnTo>
                <a:lnTo>
                  <a:pt x="87270" y="0"/>
                </a:lnTo>
                <a:lnTo>
                  <a:pt x="96188" y="0"/>
                </a:lnTo>
                <a:lnTo>
                  <a:pt x="101249" y="3132"/>
                </a:lnTo>
                <a:lnTo>
                  <a:pt x="101452" y="3379"/>
                </a:lnTo>
                <a:lnTo>
                  <a:pt x="86313" y="3379"/>
                </a:lnTo>
                <a:lnTo>
                  <a:pt x="78901" y="4982"/>
                </a:lnTo>
                <a:lnTo>
                  <a:pt x="72236" y="9705"/>
                </a:lnTo>
                <a:lnTo>
                  <a:pt x="68808" y="15198"/>
                </a:lnTo>
                <a:close/>
              </a:path>
              <a:path w="120650" h="68580">
                <a:moveTo>
                  <a:pt x="65576" y="63169"/>
                </a:moveTo>
                <a:lnTo>
                  <a:pt x="54960" y="63169"/>
                </a:lnTo>
                <a:lnTo>
                  <a:pt x="54913" y="11340"/>
                </a:lnTo>
                <a:lnTo>
                  <a:pt x="53278" y="3379"/>
                </a:lnTo>
                <a:lnTo>
                  <a:pt x="57631" y="3379"/>
                </a:lnTo>
                <a:lnTo>
                  <a:pt x="61961" y="7127"/>
                </a:lnTo>
                <a:lnTo>
                  <a:pt x="65098" y="15198"/>
                </a:lnTo>
                <a:lnTo>
                  <a:pt x="68808" y="15198"/>
                </a:lnTo>
                <a:lnTo>
                  <a:pt x="67425" y="17413"/>
                </a:lnTo>
                <a:lnTo>
                  <a:pt x="65576" y="27974"/>
                </a:lnTo>
                <a:lnTo>
                  <a:pt x="65576" y="63169"/>
                </a:lnTo>
                <a:close/>
              </a:path>
              <a:path w="120650" h="68580">
                <a:moveTo>
                  <a:pt x="108486" y="63169"/>
                </a:moveTo>
                <a:lnTo>
                  <a:pt x="97639" y="63169"/>
                </a:lnTo>
                <a:lnTo>
                  <a:pt x="97591" y="11340"/>
                </a:lnTo>
                <a:lnTo>
                  <a:pt x="95957" y="3379"/>
                </a:lnTo>
                <a:lnTo>
                  <a:pt x="101452" y="3379"/>
                </a:lnTo>
                <a:lnTo>
                  <a:pt x="103425" y="5786"/>
                </a:lnTo>
                <a:lnTo>
                  <a:pt x="108255" y="11340"/>
                </a:lnTo>
                <a:lnTo>
                  <a:pt x="108255" y="58586"/>
                </a:lnTo>
                <a:lnTo>
                  <a:pt x="108486" y="63169"/>
                </a:lnTo>
                <a:close/>
              </a:path>
              <a:path w="120650" h="68580">
                <a:moveTo>
                  <a:pt x="0" y="67983"/>
                </a:moveTo>
                <a:lnTo>
                  <a:pt x="0" y="63169"/>
                </a:lnTo>
                <a:lnTo>
                  <a:pt x="34716" y="63169"/>
                </a:lnTo>
                <a:lnTo>
                  <a:pt x="34716" y="67505"/>
                </a:lnTo>
                <a:lnTo>
                  <a:pt x="13254" y="67505"/>
                </a:lnTo>
                <a:lnTo>
                  <a:pt x="0" y="67983"/>
                </a:lnTo>
                <a:close/>
              </a:path>
              <a:path w="120650" h="68580">
                <a:moveTo>
                  <a:pt x="42910" y="67983"/>
                </a:moveTo>
                <a:lnTo>
                  <a:pt x="42910" y="63169"/>
                </a:lnTo>
                <a:lnTo>
                  <a:pt x="77395" y="63169"/>
                </a:lnTo>
                <a:lnTo>
                  <a:pt x="77395" y="67505"/>
                </a:lnTo>
                <a:lnTo>
                  <a:pt x="56179" y="67505"/>
                </a:lnTo>
                <a:lnTo>
                  <a:pt x="48217" y="67751"/>
                </a:lnTo>
                <a:lnTo>
                  <a:pt x="42910" y="67983"/>
                </a:lnTo>
                <a:close/>
              </a:path>
              <a:path w="120650" h="68580">
                <a:moveTo>
                  <a:pt x="85588" y="67983"/>
                </a:moveTo>
                <a:lnTo>
                  <a:pt x="85588" y="63169"/>
                </a:lnTo>
                <a:lnTo>
                  <a:pt x="120305" y="63169"/>
                </a:lnTo>
                <a:lnTo>
                  <a:pt x="120305" y="67505"/>
                </a:lnTo>
                <a:lnTo>
                  <a:pt x="98842" y="67505"/>
                </a:lnTo>
                <a:lnTo>
                  <a:pt x="90896" y="67751"/>
                </a:lnTo>
                <a:lnTo>
                  <a:pt x="85588" y="67983"/>
                </a:lnTo>
                <a:close/>
              </a:path>
              <a:path w="120650" h="68580">
                <a:moveTo>
                  <a:pt x="34716" y="67983"/>
                </a:moveTo>
                <a:lnTo>
                  <a:pt x="29409" y="67751"/>
                </a:lnTo>
                <a:lnTo>
                  <a:pt x="21462" y="67505"/>
                </a:lnTo>
                <a:lnTo>
                  <a:pt x="34716" y="67505"/>
                </a:lnTo>
                <a:lnTo>
                  <a:pt x="34716" y="67983"/>
                </a:lnTo>
                <a:close/>
              </a:path>
              <a:path w="120650" h="68580">
                <a:moveTo>
                  <a:pt x="77395" y="67983"/>
                </a:moveTo>
                <a:lnTo>
                  <a:pt x="72334" y="67751"/>
                </a:lnTo>
                <a:lnTo>
                  <a:pt x="64125" y="67505"/>
                </a:lnTo>
                <a:lnTo>
                  <a:pt x="77395" y="67505"/>
                </a:lnTo>
                <a:lnTo>
                  <a:pt x="77395" y="67983"/>
                </a:lnTo>
                <a:close/>
              </a:path>
              <a:path w="120650" h="68580">
                <a:moveTo>
                  <a:pt x="120305" y="67983"/>
                </a:moveTo>
                <a:lnTo>
                  <a:pt x="114997" y="67751"/>
                </a:lnTo>
                <a:lnTo>
                  <a:pt x="107051" y="67505"/>
                </a:lnTo>
                <a:lnTo>
                  <a:pt x="120305" y="67505"/>
                </a:lnTo>
                <a:lnTo>
                  <a:pt x="120305" y="6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6990" y="1321572"/>
            <a:ext cx="69850" cy="71120"/>
          </a:xfrm>
          <a:custGeom>
            <a:avLst/>
            <a:gdLst/>
            <a:ahLst/>
            <a:cxnLst/>
            <a:rect l="l" t="t" r="r" b="b"/>
            <a:pathLst>
              <a:path w="69850" h="71119">
                <a:moveTo>
                  <a:pt x="15908" y="24579"/>
                </a:moveTo>
                <a:lnTo>
                  <a:pt x="7467" y="24579"/>
                </a:lnTo>
                <a:lnTo>
                  <a:pt x="4335" y="21941"/>
                </a:lnTo>
                <a:lnTo>
                  <a:pt x="4335" y="17358"/>
                </a:lnTo>
                <a:lnTo>
                  <a:pt x="6194" y="10369"/>
                </a:lnTo>
                <a:lnTo>
                  <a:pt x="11240" y="4877"/>
                </a:lnTo>
                <a:lnTo>
                  <a:pt x="18682" y="1286"/>
                </a:lnTo>
                <a:lnTo>
                  <a:pt x="27727" y="0"/>
                </a:lnTo>
                <a:lnTo>
                  <a:pt x="34963" y="0"/>
                </a:lnTo>
                <a:lnTo>
                  <a:pt x="42678" y="2407"/>
                </a:lnTo>
                <a:lnTo>
                  <a:pt x="43632" y="3363"/>
                </a:lnTo>
                <a:lnTo>
                  <a:pt x="22419" y="3363"/>
                </a:lnTo>
                <a:lnTo>
                  <a:pt x="14951" y="5060"/>
                </a:lnTo>
                <a:lnTo>
                  <a:pt x="10615" y="10600"/>
                </a:lnTo>
                <a:lnTo>
                  <a:pt x="17836" y="10600"/>
                </a:lnTo>
                <a:lnTo>
                  <a:pt x="18561" y="15661"/>
                </a:lnTo>
                <a:lnTo>
                  <a:pt x="18561" y="21447"/>
                </a:lnTo>
                <a:lnTo>
                  <a:pt x="15908" y="24579"/>
                </a:lnTo>
                <a:close/>
              </a:path>
              <a:path w="69850" h="71119">
                <a:moveTo>
                  <a:pt x="34716" y="70637"/>
                </a:moveTo>
                <a:lnTo>
                  <a:pt x="24595" y="70637"/>
                </a:lnTo>
                <a:lnTo>
                  <a:pt x="16683" y="69838"/>
                </a:lnTo>
                <a:lnTo>
                  <a:pt x="8681" y="67140"/>
                </a:lnTo>
                <a:lnTo>
                  <a:pt x="2486" y="62090"/>
                </a:lnTo>
                <a:lnTo>
                  <a:pt x="0" y="54235"/>
                </a:lnTo>
                <a:lnTo>
                  <a:pt x="71" y="47344"/>
                </a:lnTo>
                <a:lnTo>
                  <a:pt x="37231" y="29108"/>
                </a:lnTo>
                <a:lnTo>
                  <a:pt x="43635" y="28683"/>
                </a:lnTo>
                <a:lnTo>
                  <a:pt x="43635" y="23144"/>
                </a:lnTo>
                <a:lnTo>
                  <a:pt x="42142" y="14226"/>
                </a:lnTo>
                <a:lnTo>
                  <a:pt x="38335" y="8098"/>
                </a:lnTo>
                <a:lnTo>
                  <a:pt x="33063" y="4521"/>
                </a:lnTo>
                <a:lnTo>
                  <a:pt x="27248" y="3363"/>
                </a:lnTo>
                <a:lnTo>
                  <a:pt x="43632" y="3363"/>
                </a:lnTo>
                <a:lnTo>
                  <a:pt x="48696" y="8440"/>
                </a:lnTo>
                <a:lnTo>
                  <a:pt x="54250" y="14226"/>
                </a:lnTo>
                <a:lnTo>
                  <a:pt x="54250" y="32062"/>
                </a:lnTo>
                <a:lnTo>
                  <a:pt x="43635" y="32062"/>
                </a:lnTo>
                <a:lnTo>
                  <a:pt x="27988" y="34744"/>
                </a:lnTo>
                <a:lnTo>
                  <a:pt x="18237" y="40342"/>
                </a:lnTo>
                <a:lnTo>
                  <a:pt x="13231" y="47344"/>
                </a:lnTo>
                <a:lnTo>
                  <a:pt x="11819" y="54235"/>
                </a:lnTo>
                <a:lnTo>
                  <a:pt x="11819" y="61950"/>
                </a:lnTo>
                <a:lnTo>
                  <a:pt x="18083" y="67258"/>
                </a:lnTo>
                <a:lnTo>
                  <a:pt x="38487" y="67258"/>
                </a:lnTo>
                <a:lnTo>
                  <a:pt x="34716" y="70637"/>
                </a:lnTo>
                <a:close/>
              </a:path>
              <a:path w="69850" h="71119">
                <a:moveTo>
                  <a:pt x="38487" y="67258"/>
                </a:moveTo>
                <a:lnTo>
                  <a:pt x="25551" y="67258"/>
                </a:lnTo>
                <a:lnTo>
                  <a:pt x="31325" y="66202"/>
                </a:lnTo>
                <a:lnTo>
                  <a:pt x="37214" y="62797"/>
                </a:lnTo>
                <a:lnTo>
                  <a:pt x="41792" y="56680"/>
                </a:lnTo>
                <a:lnTo>
                  <a:pt x="43635" y="47492"/>
                </a:lnTo>
                <a:lnTo>
                  <a:pt x="43635" y="32062"/>
                </a:lnTo>
                <a:lnTo>
                  <a:pt x="54250" y="32062"/>
                </a:lnTo>
                <a:lnTo>
                  <a:pt x="54250" y="57367"/>
                </a:lnTo>
                <a:lnTo>
                  <a:pt x="44607" y="57367"/>
                </a:lnTo>
                <a:lnTo>
                  <a:pt x="41706" y="64372"/>
                </a:lnTo>
                <a:lnTo>
                  <a:pt x="38487" y="67258"/>
                </a:lnTo>
                <a:close/>
              </a:path>
              <a:path w="69850" h="71119">
                <a:moveTo>
                  <a:pt x="69433" y="65082"/>
                </a:moveTo>
                <a:lnTo>
                  <a:pt x="61718" y="65082"/>
                </a:lnTo>
                <a:lnTo>
                  <a:pt x="65576" y="64125"/>
                </a:lnTo>
                <a:lnTo>
                  <a:pt x="65576" y="46520"/>
                </a:lnTo>
                <a:lnTo>
                  <a:pt x="69433" y="46520"/>
                </a:lnTo>
                <a:lnTo>
                  <a:pt x="69433" y="65082"/>
                </a:lnTo>
                <a:close/>
              </a:path>
              <a:path w="69850" h="71119">
                <a:moveTo>
                  <a:pt x="60037" y="69912"/>
                </a:moveTo>
                <a:lnTo>
                  <a:pt x="49421" y="69912"/>
                </a:lnTo>
                <a:lnTo>
                  <a:pt x="45332" y="63400"/>
                </a:lnTo>
                <a:lnTo>
                  <a:pt x="44607" y="57367"/>
                </a:lnTo>
                <a:lnTo>
                  <a:pt x="54250" y="57367"/>
                </a:lnTo>
                <a:lnTo>
                  <a:pt x="54250" y="58092"/>
                </a:lnTo>
                <a:lnTo>
                  <a:pt x="54976" y="65082"/>
                </a:lnTo>
                <a:lnTo>
                  <a:pt x="69433" y="65082"/>
                </a:lnTo>
                <a:lnTo>
                  <a:pt x="69433" y="67736"/>
                </a:lnTo>
                <a:lnTo>
                  <a:pt x="60037" y="69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2395" y="1321572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19">
                <a:moveTo>
                  <a:pt x="39416" y="67258"/>
                </a:moveTo>
                <a:lnTo>
                  <a:pt x="37602" y="67258"/>
                </a:lnTo>
                <a:lnTo>
                  <a:pt x="42910" y="60993"/>
                </a:lnTo>
                <a:lnTo>
                  <a:pt x="42910" y="42184"/>
                </a:lnTo>
                <a:lnTo>
                  <a:pt x="30381" y="39777"/>
                </a:lnTo>
                <a:lnTo>
                  <a:pt x="27002" y="39052"/>
                </a:lnTo>
                <a:lnTo>
                  <a:pt x="15908" y="36877"/>
                </a:lnTo>
                <a:lnTo>
                  <a:pt x="11572" y="35920"/>
                </a:lnTo>
                <a:lnTo>
                  <a:pt x="6511" y="32062"/>
                </a:lnTo>
                <a:lnTo>
                  <a:pt x="2407" y="28683"/>
                </a:lnTo>
                <a:lnTo>
                  <a:pt x="0" y="24348"/>
                </a:lnTo>
                <a:lnTo>
                  <a:pt x="0" y="19040"/>
                </a:lnTo>
                <a:lnTo>
                  <a:pt x="1197" y="12406"/>
                </a:lnTo>
                <a:lnTo>
                  <a:pt x="5244" y="6268"/>
                </a:lnTo>
                <a:lnTo>
                  <a:pt x="12817" y="1755"/>
                </a:lnTo>
                <a:lnTo>
                  <a:pt x="24595" y="0"/>
                </a:lnTo>
                <a:lnTo>
                  <a:pt x="33266" y="0"/>
                </a:lnTo>
                <a:lnTo>
                  <a:pt x="37117" y="2885"/>
                </a:lnTo>
                <a:lnTo>
                  <a:pt x="11325" y="2885"/>
                </a:lnTo>
                <a:lnTo>
                  <a:pt x="7467" y="9149"/>
                </a:lnTo>
                <a:lnTo>
                  <a:pt x="7467" y="23622"/>
                </a:lnTo>
                <a:lnTo>
                  <a:pt x="32788" y="28437"/>
                </a:lnTo>
                <a:lnTo>
                  <a:pt x="38805" y="29655"/>
                </a:lnTo>
                <a:lnTo>
                  <a:pt x="43882" y="34716"/>
                </a:lnTo>
                <a:lnTo>
                  <a:pt x="45810" y="36398"/>
                </a:lnTo>
                <a:lnTo>
                  <a:pt x="50378" y="41228"/>
                </a:lnTo>
                <a:lnTo>
                  <a:pt x="50378" y="49174"/>
                </a:lnTo>
                <a:lnTo>
                  <a:pt x="48974" y="57208"/>
                </a:lnTo>
                <a:lnTo>
                  <a:pt x="44566" y="64066"/>
                </a:lnTo>
                <a:lnTo>
                  <a:pt x="39416" y="67258"/>
                </a:lnTo>
                <a:close/>
              </a:path>
              <a:path w="50800" h="71119">
                <a:moveTo>
                  <a:pt x="46520" y="4335"/>
                </a:moveTo>
                <a:lnTo>
                  <a:pt x="39052" y="4335"/>
                </a:lnTo>
                <a:lnTo>
                  <a:pt x="39777" y="3857"/>
                </a:lnTo>
                <a:lnTo>
                  <a:pt x="43635" y="0"/>
                </a:lnTo>
                <a:lnTo>
                  <a:pt x="46520" y="0"/>
                </a:lnTo>
                <a:lnTo>
                  <a:pt x="46520" y="4335"/>
                </a:lnTo>
                <a:close/>
              </a:path>
              <a:path w="50800" h="71119">
                <a:moveTo>
                  <a:pt x="46520" y="22897"/>
                </a:moveTo>
                <a:lnTo>
                  <a:pt x="42663" y="22897"/>
                </a:lnTo>
                <a:lnTo>
                  <a:pt x="42663" y="21447"/>
                </a:lnTo>
                <a:lnTo>
                  <a:pt x="42114" y="16613"/>
                </a:lnTo>
                <a:lnTo>
                  <a:pt x="39866" y="10447"/>
                </a:lnTo>
                <a:lnTo>
                  <a:pt x="34500" y="5141"/>
                </a:lnTo>
                <a:lnTo>
                  <a:pt x="24595" y="2885"/>
                </a:lnTo>
                <a:lnTo>
                  <a:pt x="37117" y="2885"/>
                </a:lnTo>
                <a:lnTo>
                  <a:pt x="39052" y="4335"/>
                </a:lnTo>
                <a:lnTo>
                  <a:pt x="46520" y="4335"/>
                </a:lnTo>
                <a:lnTo>
                  <a:pt x="46520" y="22897"/>
                </a:lnTo>
                <a:close/>
              </a:path>
              <a:path w="50800" h="71119">
                <a:moveTo>
                  <a:pt x="2407" y="70637"/>
                </a:moveTo>
                <a:lnTo>
                  <a:pt x="0" y="70637"/>
                </a:lnTo>
                <a:lnTo>
                  <a:pt x="0" y="42910"/>
                </a:lnTo>
                <a:lnTo>
                  <a:pt x="3610" y="42910"/>
                </a:lnTo>
                <a:lnTo>
                  <a:pt x="3610" y="43388"/>
                </a:lnTo>
                <a:lnTo>
                  <a:pt x="4088" y="45317"/>
                </a:lnTo>
                <a:lnTo>
                  <a:pt x="6834" y="54343"/>
                </a:lnTo>
                <a:lnTo>
                  <a:pt x="11024" y="61263"/>
                </a:lnTo>
                <a:lnTo>
                  <a:pt x="14955" y="64125"/>
                </a:lnTo>
                <a:lnTo>
                  <a:pt x="8671" y="64125"/>
                </a:lnTo>
                <a:lnTo>
                  <a:pt x="5786" y="67011"/>
                </a:lnTo>
                <a:lnTo>
                  <a:pt x="5786" y="67258"/>
                </a:lnTo>
                <a:lnTo>
                  <a:pt x="2407" y="70637"/>
                </a:lnTo>
                <a:close/>
              </a:path>
              <a:path w="50800" h="71119">
                <a:moveTo>
                  <a:pt x="25551" y="70637"/>
                </a:moveTo>
                <a:lnTo>
                  <a:pt x="22419" y="70637"/>
                </a:lnTo>
                <a:lnTo>
                  <a:pt x="15429" y="70390"/>
                </a:lnTo>
                <a:lnTo>
                  <a:pt x="8671" y="64125"/>
                </a:lnTo>
                <a:lnTo>
                  <a:pt x="14955" y="64125"/>
                </a:lnTo>
                <a:lnTo>
                  <a:pt x="17112" y="65695"/>
                </a:lnTo>
                <a:lnTo>
                  <a:pt x="25551" y="67258"/>
                </a:lnTo>
                <a:lnTo>
                  <a:pt x="39416" y="67258"/>
                </a:lnTo>
                <a:lnTo>
                  <a:pt x="36858" y="68843"/>
                </a:lnTo>
                <a:lnTo>
                  <a:pt x="25551" y="70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0858" y="1296005"/>
            <a:ext cx="48260" cy="96520"/>
          </a:xfrm>
          <a:custGeom>
            <a:avLst/>
            <a:gdLst/>
            <a:ahLst/>
            <a:cxnLst/>
            <a:rect l="l" t="t" r="r" b="b"/>
            <a:pathLst>
              <a:path w="48259" h="96519">
                <a:moveTo>
                  <a:pt x="45810" y="33035"/>
                </a:moveTo>
                <a:lnTo>
                  <a:pt x="0" y="33035"/>
                </a:lnTo>
                <a:lnTo>
                  <a:pt x="0" y="29655"/>
                </a:lnTo>
                <a:lnTo>
                  <a:pt x="9493" y="26480"/>
                </a:lnTo>
                <a:lnTo>
                  <a:pt x="15576" y="19260"/>
                </a:lnTo>
                <a:lnTo>
                  <a:pt x="18812" y="9823"/>
                </a:lnTo>
                <a:lnTo>
                  <a:pt x="19765" y="0"/>
                </a:lnTo>
                <a:lnTo>
                  <a:pt x="23622" y="0"/>
                </a:lnTo>
                <a:lnTo>
                  <a:pt x="23622" y="28220"/>
                </a:lnTo>
                <a:lnTo>
                  <a:pt x="45810" y="28220"/>
                </a:lnTo>
                <a:lnTo>
                  <a:pt x="45810" y="33035"/>
                </a:lnTo>
                <a:close/>
              </a:path>
              <a:path w="48259" h="96519">
                <a:moveTo>
                  <a:pt x="33019" y="96204"/>
                </a:moveTo>
                <a:lnTo>
                  <a:pt x="27558" y="95609"/>
                </a:lnTo>
                <a:lnTo>
                  <a:pt x="20943" y="92888"/>
                </a:lnTo>
                <a:lnTo>
                  <a:pt x="15368" y="86642"/>
                </a:lnTo>
                <a:lnTo>
                  <a:pt x="13022" y="75466"/>
                </a:lnTo>
                <a:lnTo>
                  <a:pt x="13022" y="33035"/>
                </a:lnTo>
                <a:lnTo>
                  <a:pt x="23622" y="33035"/>
                </a:lnTo>
                <a:lnTo>
                  <a:pt x="23622" y="92346"/>
                </a:lnTo>
                <a:lnTo>
                  <a:pt x="41945" y="92346"/>
                </a:lnTo>
                <a:lnTo>
                  <a:pt x="39977" y="94355"/>
                </a:lnTo>
                <a:lnTo>
                  <a:pt x="33019" y="96204"/>
                </a:lnTo>
                <a:close/>
              </a:path>
              <a:path w="48259" h="96519">
                <a:moveTo>
                  <a:pt x="41945" y="92346"/>
                </a:moveTo>
                <a:lnTo>
                  <a:pt x="39777" y="92346"/>
                </a:lnTo>
                <a:lnTo>
                  <a:pt x="44296" y="86642"/>
                </a:lnTo>
                <a:lnTo>
                  <a:pt x="44360" y="66795"/>
                </a:lnTo>
                <a:lnTo>
                  <a:pt x="48217" y="66795"/>
                </a:lnTo>
                <a:lnTo>
                  <a:pt x="48217" y="75466"/>
                </a:lnTo>
                <a:lnTo>
                  <a:pt x="47370" y="82879"/>
                </a:lnTo>
                <a:lnTo>
                  <a:pt x="44692" y="89544"/>
                </a:lnTo>
                <a:lnTo>
                  <a:pt x="41945" y="92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2099" y="1321572"/>
            <a:ext cx="59690" cy="71120"/>
          </a:xfrm>
          <a:custGeom>
            <a:avLst/>
            <a:gdLst/>
            <a:ahLst/>
            <a:cxnLst/>
            <a:rect l="l" t="t" r="r" b="b"/>
            <a:pathLst>
              <a:path w="59689" h="71119">
                <a:moveTo>
                  <a:pt x="33744" y="70637"/>
                </a:moveTo>
                <a:lnTo>
                  <a:pt x="21044" y="67981"/>
                </a:lnTo>
                <a:lnTo>
                  <a:pt x="10270" y="60600"/>
                </a:lnTo>
                <a:lnTo>
                  <a:pt x="2796" y="49377"/>
                </a:lnTo>
                <a:lnTo>
                  <a:pt x="0" y="35195"/>
                </a:lnTo>
                <a:lnTo>
                  <a:pt x="2499" y="21559"/>
                </a:lnTo>
                <a:lnTo>
                  <a:pt x="9336" y="10364"/>
                </a:lnTo>
                <a:lnTo>
                  <a:pt x="19521" y="2786"/>
                </a:lnTo>
                <a:lnTo>
                  <a:pt x="32062" y="0"/>
                </a:lnTo>
                <a:lnTo>
                  <a:pt x="44389" y="2571"/>
                </a:lnTo>
                <a:lnTo>
                  <a:pt x="45386" y="3363"/>
                </a:lnTo>
                <a:lnTo>
                  <a:pt x="32062" y="3363"/>
                </a:lnTo>
                <a:lnTo>
                  <a:pt x="26944" y="4324"/>
                </a:lnTo>
                <a:lnTo>
                  <a:pt x="20787" y="8156"/>
                </a:lnTo>
                <a:lnTo>
                  <a:pt x="15446" y="16284"/>
                </a:lnTo>
                <a:lnTo>
                  <a:pt x="12775" y="30134"/>
                </a:lnTo>
                <a:lnTo>
                  <a:pt x="59543" y="30134"/>
                </a:lnTo>
                <a:lnTo>
                  <a:pt x="59543" y="33513"/>
                </a:lnTo>
                <a:lnTo>
                  <a:pt x="12775" y="33513"/>
                </a:lnTo>
                <a:lnTo>
                  <a:pt x="12775" y="49174"/>
                </a:lnTo>
                <a:lnTo>
                  <a:pt x="17358" y="56411"/>
                </a:lnTo>
                <a:lnTo>
                  <a:pt x="20969" y="62197"/>
                </a:lnTo>
                <a:lnTo>
                  <a:pt x="27002" y="66779"/>
                </a:lnTo>
                <a:lnTo>
                  <a:pt x="47173" y="66779"/>
                </a:lnTo>
                <a:lnTo>
                  <a:pt x="45710" y="67916"/>
                </a:lnTo>
                <a:lnTo>
                  <a:pt x="33744" y="70637"/>
                </a:lnTo>
                <a:close/>
              </a:path>
              <a:path w="59689" h="71119">
                <a:moveTo>
                  <a:pt x="59543" y="30134"/>
                </a:moveTo>
                <a:lnTo>
                  <a:pt x="49421" y="30134"/>
                </a:lnTo>
                <a:lnTo>
                  <a:pt x="48911" y="23406"/>
                </a:lnTo>
                <a:lnTo>
                  <a:pt x="46615" y="14486"/>
                </a:lnTo>
                <a:lnTo>
                  <a:pt x="41382" y="6698"/>
                </a:lnTo>
                <a:lnTo>
                  <a:pt x="32062" y="3363"/>
                </a:lnTo>
                <a:lnTo>
                  <a:pt x="45386" y="3363"/>
                </a:lnTo>
                <a:lnTo>
                  <a:pt x="52943" y="9367"/>
                </a:lnTo>
                <a:lnTo>
                  <a:pt x="57927" y="19014"/>
                </a:lnTo>
                <a:lnTo>
                  <a:pt x="59543" y="30134"/>
                </a:lnTo>
                <a:close/>
              </a:path>
              <a:path w="59689" h="71119">
                <a:moveTo>
                  <a:pt x="47173" y="66779"/>
                </a:moveTo>
                <a:lnTo>
                  <a:pt x="34716" y="66779"/>
                </a:lnTo>
                <a:lnTo>
                  <a:pt x="37815" y="66531"/>
                </a:lnTo>
                <a:lnTo>
                  <a:pt x="43631" y="64791"/>
                </a:lnTo>
                <a:lnTo>
                  <a:pt x="50170" y="60068"/>
                </a:lnTo>
                <a:lnTo>
                  <a:pt x="55439" y="50871"/>
                </a:lnTo>
                <a:lnTo>
                  <a:pt x="55685" y="49652"/>
                </a:lnTo>
                <a:lnTo>
                  <a:pt x="56164" y="48696"/>
                </a:lnTo>
                <a:lnTo>
                  <a:pt x="58339" y="48696"/>
                </a:lnTo>
                <a:lnTo>
                  <a:pt x="59543" y="49174"/>
                </a:lnTo>
                <a:lnTo>
                  <a:pt x="59464" y="50871"/>
                </a:lnTo>
                <a:lnTo>
                  <a:pt x="58157" y="54969"/>
                </a:lnTo>
                <a:lnTo>
                  <a:pt x="53697" y="61713"/>
                </a:lnTo>
                <a:lnTo>
                  <a:pt x="47173" y="66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0561" y="1322528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22419" y="63169"/>
                </a:moveTo>
                <a:lnTo>
                  <a:pt x="12050" y="63169"/>
                </a:lnTo>
                <a:lnTo>
                  <a:pt x="12050" y="7483"/>
                </a:lnTo>
                <a:lnTo>
                  <a:pt x="10847" y="6511"/>
                </a:lnTo>
                <a:lnTo>
                  <a:pt x="0" y="6511"/>
                </a:lnTo>
                <a:lnTo>
                  <a:pt x="0" y="1697"/>
                </a:lnTo>
                <a:lnTo>
                  <a:pt x="21462" y="0"/>
                </a:lnTo>
                <a:lnTo>
                  <a:pt x="21462" y="16880"/>
                </a:lnTo>
                <a:lnTo>
                  <a:pt x="25090" y="16880"/>
                </a:lnTo>
                <a:lnTo>
                  <a:pt x="23383" y="21384"/>
                </a:lnTo>
                <a:lnTo>
                  <a:pt x="22187" y="32309"/>
                </a:lnTo>
                <a:lnTo>
                  <a:pt x="22187" y="61487"/>
                </a:lnTo>
                <a:lnTo>
                  <a:pt x="22419" y="63169"/>
                </a:lnTo>
                <a:close/>
              </a:path>
              <a:path w="52069" h="68580">
                <a:moveTo>
                  <a:pt x="25090" y="16880"/>
                </a:moveTo>
                <a:lnTo>
                  <a:pt x="21462" y="16880"/>
                </a:lnTo>
                <a:lnTo>
                  <a:pt x="23391" y="10368"/>
                </a:lnTo>
                <a:lnTo>
                  <a:pt x="28930" y="0"/>
                </a:lnTo>
                <a:lnTo>
                  <a:pt x="46767" y="0"/>
                </a:lnTo>
                <a:lnTo>
                  <a:pt x="50328" y="3379"/>
                </a:lnTo>
                <a:lnTo>
                  <a:pt x="40256" y="3379"/>
                </a:lnTo>
                <a:lnTo>
                  <a:pt x="32550" y="5764"/>
                </a:lnTo>
                <a:lnTo>
                  <a:pt x="26882" y="12150"/>
                </a:lnTo>
                <a:lnTo>
                  <a:pt x="25090" y="16880"/>
                </a:lnTo>
                <a:close/>
              </a:path>
              <a:path w="52069" h="68580">
                <a:moveTo>
                  <a:pt x="47739" y="16154"/>
                </a:moveTo>
                <a:lnTo>
                  <a:pt x="41706" y="16154"/>
                </a:lnTo>
                <a:lnTo>
                  <a:pt x="38327" y="13747"/>
                </a:lnTo>
                <a:lnTo>
                  <a:pt x="38327" y="5554"/>
                </a:lnTo>
                <a:lnTo>
                  <a:pt x="41475" y="3625"/>
                </a:lnTo>
                <a:lnTo>
                  <a:pt x="41953" y="3625"/>
                </a:lnTo>
                <a:lnTo>
                  <a:pt x="41706" y="3379"/>
                </a:lnTo>
                <a:lnTo>
                  <a:pt x="50328" y="3379"/>
                </a:lnTo>
                <a:lnTo>
                  <a:pt x="51597" y="4582"/>
                </a:lnTo>
                <a:lnTo>
                  <a:pt x="51597" y="14226"/>
                </a:lnTo>
                <a:lnTo>
                  <a:pt x="47739" y="16154"/>
                </a:lnTo>
                <a:close/>
              </a:path>
              <a:path w="52069" h="68580">
                <a:moveTo>
                  <a:pt x="0" y="67983"/>
                </a:moveTo>
                <a:lnTo>
                  <a:pt x="0" y="63169"/>
                </a:lnTo>
                <a:lnTo>
                  <a:pt x="37123" y="63169"/>
                </a:lnTo>
                <a:lnTo>
                  <a:pt x="37123" y="67505"/>
                </a:lnTo>
                <a:lnTo>
                  <a:pt x="13254" y="67505"/>
                </a:lnTo>
                <a:lnTo>
                  <a:pt x="0" y="67983"/>
                </a:lnTo>
                <a:close/>
              </a:path>
              <a:path w="52069" h="68580">
                <a:moveTo>
                  <a:pt x="37123" y="67983"/>
                </a:moveTo>
                <a:lnTo>
                  <a:pt x="30859" y="67505"/>
                </a:lnTo>
                <a:lnTo>
                  <a:pt x="37123" y="67505"/>
                </a:lnTo>
                <a:lnTo>
                  <a:pt x="37123" y="6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4933" y="1275036"/>
            <a:ext cx="36195" cy="154305"/>
          </a:xfrm>
          <a:custGeom>
            <a:avLst/>
            <a:gdLst/>
            <a:ahLst/>
            <a:cxnLst/>
            <a:rect l="l" t="t" r="r" b="b"/>
            <a:pathLst>
              <a:path w="36194" h="154305">
                <a:moveTo>
                  <a:pt x="1681" y="154050"/>
                </a:moveTo>
                <a:lnTo>
                  <a:pt x="725" y="154050"/>
                </a:lnTo>
                <a:lnTo>
                  <a:pt x="0" y="153340"/>
                </a:lnTo>
                <a:lnTo>
                  <a:pt x="0" y="151643"/>
                </a:lnTo>
                <a:lnTo>
                  <a:pt x="2175" y="149714"/>
                </a:lnTo>
                <a:lnTo>
                  <a:pt x="14048" y="133930"/>
                </a:lnTo>
                <a:lnTo>
                  <a:pt x="21605" y="116021"/>
                </a:lnTo>
                <a:lnTo>
                  <a:pt x="25592" y="96756"/>
                </a:lnTo>
                <a:lnTo>
                  <a:pt x="26755" y="76901"/>
                </a:lnTo>
                <a:lnTo>
                  <a:pt x="25162" y="54323"/>
                </a:lnTo>
                <a:lnTo>
                  <a:pt x="20519" y="34774"/>
                </a:lnTo>
                <a:lnTo>
                  <a:pt x="13026" y="18390"/>
                </a:lnTo>
                <a:lnTo>
                  <a:pt x="2885" y="5307"/>
                </a:lnTo>
                <a:lnTo>
                  <a:pt x="0" y="2407"/>
                </a:lnTo>
                <a:lnTo>
                  <a:pt x="0" y="725"/>
                </a:lnTo>
                <a:lnTo>
                  <a:pt x="725" y="0"/>
                </a:lnTo>
                <a:lnTo>
                  <a:pt x="1681" y="0"/>
                </a:lnTo>
                <a:lnTo>
                  <a:pt x="30693" y="42193"/>
                </a:lnTo>
                <a:lnTo>
                  <a:pt x="35673" y="76901"/>
                </a:lnTo>
                <a:lnTo>
                  <a:pt x="35286" y="87370"/>
                </a:lnTo>
                <a:lnTo>
                  <a:pt x="18667" y="136865"/>
                </a:lnTo>
                <a:lnTo>
                  <a:pt x="4843" y="152088"/>
                </a:lnTo>
                <a:lnTo>
                  <a:pt x="1681" y="15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71618" y="1283722"/>
            <a:ext cx="260253" cy="108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03604" y="1275036"/>
            <a:ext cx="410153" cy="154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7919" y="1564405"/>
            <a:ext cx="202391" cy="1282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17984" y="1564405"/>
            <a:ext cx="202391" cy="128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364" y="2499944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80">
                <a:moveTo>
                  <a:pt x="0" y="119113"/>
                </a:moveTo>
                <a:lnTo>
                  <a:pt x="119113" y="119113"/>
                </a:lnTo>
                <a:lnTo>
                  <a:pt x="119113" y="0"/>
                </a:lnTo>
                <a:lnTo>
                  <a:pt x="0" y="0"/>
                </a:lnTo>
                <a:lnTo>
                  <a:pt x="0" y="119113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324873" y="3462062"/>
            <a:ext cx="375920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11" action="ppaction://hlinksldjump"/>
              </a:rPr>
              <a:t>KNOB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881EEC84-7D3E-48C9-B908-492891AC18E8}"/>
              </a:ext>
            </a:extLst>
          </p:cNvPr>
          <p:cNvSpPr txBox="1"/>
          <p:nvPr/>
        </p:nvSpPr>
        <p:spPr>
          <a:xfrm>
            <a:off x="245084" y="2402863"/>
            <a:ext cx="2997835" cy="22506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69545" indent="-157480">
              <a:lnSpc>
                <a:spcPct val="100000"/>
              </a:lnSpc>
              <a:spcBef>
                <a:spcPts val="434"/>
              </a:spcBef>
              <a:buSzPct val="72727"/>
              <a:buAutoNum type="arabicPlain"/>
              <a:tabLst>
                <a:tab pos="170180" algn="l"/>
              </a:tabLst>
            </a:pPr>
            <a:r>
              <a:rPr sz="1100" spc="-5" dirty="0">
                <a:latin typeface="Arial"/>
                <a:cs typeface="Arial"/>
              </a:rPr>
              <a:t>Alice </a:t>
            </a:r>
            <a:r>
              <a:rPr sz="1100" spc="-10" dirty="0">
                <a:latin typeface="Arial"/>
                <a:cs typeface="Arial"/>
              </a:rPr>
              <a:t>and Bob </a:t>
            </a:r>
            <a:r>
              <a:rPr sz="1100" spc="-5" dirty="0">
                <a:latin typeface="Arial"/>
                <a:cs typeface="Arial"/>
              </a:rPr>
              <a:t>securely pair in absence of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Eve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964E121A-CD4E-45EA-AF7D-7B08002FF6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244" y="1273100"/>
            <a:ext cx="984484" cy="179094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CA3DD752-3756-46C5-A11D-E288998444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05890" y="1222193"/>
            <a:ext cx="858210" cy="21779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B3F521F2-A9CD-42C9-A189-944D28D8D4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30699" y="1806021"/>
            <a:ext cx="1432214" cy="37837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444B58E-ED18-41C0-827A-0A915E7DEC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5271" y="1783199"/>
            <a:ext cx="1594254" cy="421184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48856D91-5001-4F56-9CB1-179EB4EEBD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8032" y="1530422"/>
            <a:ext cx="239218" cy="171501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5D2463EB-FE4B-4CEB-891F-DABEB9B140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99570" y="1530421"/>
            <a:ext cx="239218" cy="17150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1814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KNOB </a:t>
            </a:r>
            <a:r>
              <a:rPr spc="10" dirty="0"/>
              <a:t>Attack</a:t>
            </a:r>
            <a:r>
              <a:rPr spc="-75" dirty="0"/>
              <a:t> </a:t>
            </a:r>
            <a:r>
              <a:rPr spc="15" dirty="0"/>
              <a:t>Stages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5539" y="437185"/>
            <a:ext cx="1278739" cy="1092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4169" y="1540368"/>
            <a:ext cx="348850" cy="188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6119" y="1487274"/>
            <a:ext cx="1278739" cy="8367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5689" y="1818934"/>
            <a:ext cx="188705" cy="348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595" y="1487274"/>
            <a:ext cx="1278739" cy="8367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69393" y="1818934"/>
            <a:ext cx="188705" cy="348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393" y="1279911"/>
            <a:ext cx="328067" cy="111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8283" y="1274619"/>
            <a:ext cx="36195" cy="154305"/>
          </a:xfrm>
          <a:custGeom>
            <a:avLst/>
            <a:gdLst/>
            <a:ahLst/>
            <a:cxnLst/>
            <a:rect l="l" t="t" r="r" b="b"/>
            <a:pathLst>
              <a:path w="36194" h="154305">
                <a:moveTo>
                  <a:pt x="35195" y="154050"/>
                </a:moveTo>
                <a:lnTo>
                  <a:pt x="34238" y="154050"/>
                </a:lnTo>
                <a:lnTo>
                  <a:pt x="31077" y="152175"/>
                </a:lnTo>
                <a:lnTo>
                  <a:pt x="4979" y="111853"/>
                </a:lnTo>
                <a:lnTo>
                  <a:pt x="0" y="76901"/>
                </a:lnTo>
                <a:lnTo>
                  <a:pt x="421" y="66578"/>
                </a:lnTo>
                <a:lnTo>
                  <a:pt x="17114" y="17184"/>
                </a:lnTo>
                <a:lnTo>
                  <a:pt x="34238" y="0"/>
                </a:lnTo>
                <a:lnTo>
                  <a:pt x="35195" y="0"/>
                </a:lnTo>
                <a:lnTo>
                  <a:pt x="35688" y="478"/>
                </a:lnTo>
                <a:lnTo>
                  <a:pt x="35688" y="2407"/>
                </a:lnTo>
                <a:lnTo>
                  <a:pt x="33760" y="4335"/>
                </a:lnTo>
                <a:lnTo>
                  <a:pt x="21839" y="19944"/>
                </a:lnTo>
                <a:lnTo>
                  <a:pt x="14193" y="37725"/>
                </a:lnTo>
                <a:lnTo>
                  <a:pt x="10120" y="56953"/>
                </a:lnTo>
                <a:lnTo>
                  <a:pt x="8918" y="76901"/>
                </a:lnTo>
                <a:lnTo>
                  <a:pt x="10006" y="95419"/>
                </a:lnTo>
                <a:lnTo>
                  <a:pt x="13830" y="114571"/>
                </a:lnTo>
                <a:lnTo>
                  <a:pt x="21227" y="132911"/>
                </a:lnTo>
                <a:lnTo>
                  <a:pt x="33035" y="148989"/>
                </a:lnTo>
                <a:lnTo>
                  <a:pt x="35688" y="151643"/>
                </a:lnTo>
                <a:lnTo>
                  <a:pt x="35688" y="153572"/>
                </a:lnTo>
                <a:lnTo>
                  <a:pt x="35195" y="15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7642" y="1322112"/>
            <a:ext cx="120650" cy="68580"/>
          </a:xfrm>
          <a:custGeom>
            <a:avLst/>
            <a:gdLst/>
            <a:ahLst/>
            <a:cxnLst/>
            <a:rect l="l" t="t" r="r" b="b"/>
            <a:pathLst>
              <a:path w="120650" h="68580">
                <a:moveTo>
                  <a:pt x="22666" y="63169"/>
                </a:moveTo>
                <a:lnTo>
                  <a:pt x="12050" y="63169"/>
                </a:lnTo>
                <a:lnTo>
                  <a:pt x="12050" y="7467"/>
                </a:lnTo>
                <a:lnTo>
                  <a:pt x="10847" y="6511"/>
                </a:lnTo>
                <a:lnTo>
                  <a:pt x="0" y="6511"/>
                </a:lnTo>
                <a:lnTo>
                  <a:pt x="0" y="1681"/>
                </a:lnTo>
                <a:lnTo>
                  <a:pt x="21709" y="0"/>
                </a:lnTo>
                <a:lnTo>
                  <a:pt x="21709" y="16154"/>
                </a:lnTo>
                <a:lnTo>
                  <a:pt x="25341" y="16154"/>
                </a:lnTo>
                <a:lnTo>
                  <a:pt x="24550" y="17406"/>
                </a:lnTo>
                <a:lnTo>
                  <a:pt x="22666" y="27958"/>
                </a:lnTo>
                <a:lnTo>
                  <a:pt x="22666" y="63169"/>
                </a:lnTo>
                <a:close/>
              </a:path>
              <a:path w="120650" h="68580">
                <a:moveTo>
                  <a:pt x="25341" y="16154"/>
                </a:moveTo>
                <a:lnTo>
                  <a:pt x="21709" y="16154"/>
                </a:lnTo>
                <a:lnTo>
                  <a:pt x="25523" y="9562"/>
                </a:lnTo>
                <a:lnTo>
                  <a:pt x="30537" y="4461"/>
                </a:lnTo>
                <a:lnTo>
                  <a:pt x="36861" y="1168"/>
                </a:lnTo>
                <a:lnTo>
                  <a:pt x="44607" y="0"/>
                </a:lnTo>
                <a:lnTo>
                  <a:pt x="50451" y="473"/>
                </a:lnTo>
                <a:lnTo>
                  <a:pt x="56657" y="2528"/>
                </a:lnTo>
                <a:lnTo>
                  <a:pt x="57641" y="3379"/>
                </a:lnTo>
                <a:lnTo>
                  <a:pt x="43403" y="3379"/>
                </a:lnTo>
                <a:lnTo>
                  <a:pt x="36095" y="4982"/>
                </a:lnTo>
                <a:lnTo>
                  <a:pt x="29418" y="9703"/>
                </a:lnTo>
                <a:lnTo>
                  <a:pt x="25341" y="16154"/>
                </a:lnTo>
                <a:close/>
              </a:path>
              <a:path w="120650" h="68580">
                <a:moveTo>
                  <a:pt x="68814" y="15182"/>
                </a:moveTo>
                <a:lnTo>
                  <a:pt x="65098" y="15182"/>
                </a:lnTo>
                <a:lnTo>
                  <a:pt x="67781" y="10271"/>
                </a:lnTo>
                <a:lnTo>
                  <a:pt x="72297" y="5334"/>
                </a:lnTo>
                <a:lnTo>
                  <a:pt x="78761" y="1526"/>
                </a:lnTo>
                <a:lnTo>
                  <a:pt x="87286" y="0"/>
                </a:lnTo>
                <a:lnTo>
                  <a:pt x="96204" y="0"/>
                </a:lnTo>
                <a:lnTo>
                  <a:pt x="101265" y="3132"/>
                </a:lnTo>
                <a:lnTo>
                  <a:pt x="101466" y="3379"/>
                </a:lnTo>
                <a:lnTo>
                  <a:pt x="86313" y="3379"/>
                </a:lnTo>
                <a:lnTo>
                  <a:pt x="78901" y="4982"/>
                </a:lnTo>
                <a:lnTo>
                  <a:pt x="72236" y="9703"/>
                </a:lnTo>
                <a:lnTo>
                  <a:pt x="68814" y="15182"/>
                </a:lnTo>
                <a:close/>
              </a:path>
              <a:path w="120650" h="68580">
                <a:moveTo>
                  <a:pt x="65576" y="63169"/>
                </a:moveTo>
                <a:lnTo>
                  <a:pt x="54976" y="63169"/>
                </a:lnTo>
                <a:lnTo>
                  <a:pt x="54925" y="11325"/>
                </a:lnTo>
                <a:lnTo>
                  <a:pt x="53278" y="3379"/>
                </a:lnTo>
                <a:lnTo>
                  <a:pt x="57641" y="3379"/>
                </a:lnTo>
                <a:lnTo>
                  <a:pt x="61961" y="7114"/>
                </a:lnTo>
                <a:lnTo>
                  <a:pt x="65098" y="15182"/>
                </a:lnTo>
                <a:lnTo>
                  <a:pt x="68814" y="15182"/>
                </a:lnTo>
                <a:lnTo>
                  <a:pt x="67425" y="17406"/>
                </a:lnTo>
                <a:lnTo>
                  <a:pt x="65576" y="27958"/>
                </a:lnTo>
                <a:lnTo>
                  <a:pt x="65576" y="63169"/>
                </a:lnTo>
                <a:close/>
              </a:path>
              <a:path w="120650" h="68580">
                <a:moveTo>
                  <a:pt x="108486" y="63169"/>
                </a:moveTo>
                <a:lnTo>
                  <a:pt x="97639" y="63169"/>
                </a:lnTo>
                <a:lnTo>
                  <a:pt x="97588" y="11325"/>
                </a:lnTo>
                <a:lnTo>
                  <a:pt x="95957" y="3379"/>
                </a:lnTo>
                <a:lnTo>
                  <a:pt x="101466" y="3379"/>
                </a:lnTo>
                <a:lnTo>
                  <a:pt x="103425" y="5786"/>
                </a:lnTo>
                <a:lnTo>
                  <a:pt x="108255" y="11325"/>
                </a:lnTo>
                <a:lnTo>
                  <a:pt x="108255" y="58586"/>
                </a:lnTo>
                <a:lnTo>
                  <a:pt x="108486" y="63169"/>
                </a:lnTo>
                <a:close/>
              </a:path>
              <a:path w="120650" h="68580">
                <a:moveTo>
                  <a:pt x="0" y="67983"/>
                </a:moveTo>
                <a:lnTo>
                  <a:pt x="0" y="63169"/>
                </a:lnTo>
                <a:lnTo>
                  <a:pt x="34716" y="63169"/>
                </a:lnTo>
                <a:lnTo>
                  <a:pt x="34716" y="67505"/>
                </a:lnTo>
                <a:lnTo>
                  <a:pt x="13269" y="67505"/>
                </a:lnTo>
                <a:lnTo>
                  <a:pt x="5554" y="67736"/>
                </a:lnTo>
                <a:lnTo>
                  <a:pt x="0" y="67983"/>
                </a:lnTo>
                <a:close/>
              </a:path>
              <a:path w="120650" h="68580">
                <a:moveTo>
                  <a:pt x="42910" y="67983"/>
                </a:moveTo>
                <a:lnTo>
                  <a:pt x="42910" y="63169"/>
                </a:lnTo>
                <a:lnTo>
                  <a:pt x="77395" y="63169"/>
                </a:lnTo>
                <a:lnTo>
                  <a:pt x="77395" y="67505"/>
                </a:lnTo>
                <a:lnTo>
                  <a:pt x="56179" y="67505"/>
                </a:lnTo>
                <a:lnTo>
                  <a:pt x="48217" y="67736"/>
                </a:lnTo>
                <a:lnTo>
                  <a:pt x="42910" y="67983"/>
                </a:lnTo>
                <a:close/>
              </a:path>
              <a:path w="120650" h="68580">
                <a:moveTo>
                  <a:pt x="85588" y="67983"/>
                </a:moveTo>
                <a:lnTo>
                  <a:pt x="85588" y="63169"/>
                </a:lnTo>
                <a:lnTo>
                  <a:pt x="120305" y="63169"/>
                </a:lnTo>
                <a:lnTo>
                  <a:pt x="120305" y="67505"/>
                </a:lnTo>
                <a:lnTo>
                  <a:pt x="98858" y="67505"/>
                </a:lnTo>
                <a:lnTo>
                  <a:pt x="90896" y="67736"/>
                </a:lnTo>
                <a:lnTo>
                  <a:pt x="85588" y="67983"/>
                </a:lnTo>
                <a:close/>
              </a:path>
              <a:path w="120650" h="68580">
                <a:moveTo>
                  <a:pt x="34716" y="67983"/>
                </a:moveTo>
                <a:lnTo>
                  <a:pt x="29424" y="67736"/>
                </a:lnTo>
                <a:lnTo>
                  <a:pt x="21462" y="67505"/>
                </a:lnTo>
                <a:lnTo>
                  <a:pt x="34716" y="67505"/>
                </a:lnTo>
                <a:lnTo>
                  <a:pt x="34716" y="67983"/>
                </a:lnTo>
                <a:close/>
              </a:path>
              <a:path w="120650" h="68580">
                <a:moveTo>
                  <a:pt x="77395" y="67983"/>
                </a:moveTo>
                <a:lnTo>
                  <a:pt x="72334" y="67736"/>
                </a:lnTo>
                <a:lnTo>
                  <a:pt x="64141" y="67505"/>
                </a:lnTo>
                <a:lnTo>
                  <a:pt x="77395" y="67505"/>
                </a:lnTo>
                <a:lnTo>
                  <a:pt x="77395" y="67983"/>
                </a:lnTo>
                <a:close/>
              </a:path>
              <a:path w="120650" h="68580">
                <a:moveTo>
                  <a:pt x="120305" y="67983"/>
                </a:moveTo>
                <a:lnTo>
                  <a:pt x="114997" y="67736"/>
                </a:lnTo>
                <a:lnTo>
                  <a:pt x="107051" y="67505"/>
                </a:lnTo>
                <a:lnTo>
                  <a:pt x="120305" y="67505"/>
                </a:lnTo>
                <a:lnTo>
                  <a:pt x="120305" y="6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7468" y="1321140"/>
            <a:ext cx="69850" cy="71120"/>
          </a:xfrm>
          <a:custGeom>
            <a:avLst/>
            <a:gdLst/>
            <a:ahLst/>
            <a:cxnLst/>
            <a:rect l="l" t="t" r="r" b="b"/>
            <a:pathLst>
              <a:path w="69850" h="71119">
                <a:moveTo>
                  <a:pt x="15923" y="24595"/>
                </a:moveTo>
                <a:lnTo>
                  <a:pt x="7483" y="24595"/>
                </a:lnTo>
                <a:lnTo>
                  <a:pt x="4351" y="21941"/>
                </a:lnTo>
                <a:lnTo>
                  <a:pt x="4351" y="17358"/>
                </a:lnTo>
                <a:lnTo>
                  <a:pt x="6207" y="10376"/>
                </a:lnTo>
                <a:lnTo>
                  <a:pt x="11248" y="4883"/>
                </a:lnTo>
                <a:lnTo>
                  <a:pt x="18684" y="1288"/>
                </a:lnTo>
                <a:lnTo>
                  <a:pt x="27727" y="0"/>
                </a:lnTo>
                <a:lnTo>
                  <a:pt x="34963" y="0"/>
                </a:lnTo>
                <a:lnTo>
                  <a:pt x="42678" y="2422"/>
                </a:lnTo>
                <a:lnTo>
                  <a:pt x="43637" y="3379"/>
                </a:lnTo>
                <a:lnTo>
                  <a:pt x="22419" y="3379"/>
                </a:lnTo>
                <a:lnTo>
                  <a:pt x="14951" y="5060"/>
                </a:lnTo>
                <a:lnTo>
                  <a:pt x="10615" y="10615"/>
                </a:lnTo>
                <a:lnTo>
                  <a:pt x="17852" y="10615"/>
                </a:lnTo>
                <a:lnTo>
                  <a:pt x="18561" y="15676"/>
                </a:lnTo>
                <a:lnTo>
                  <a:pt x="18561" y="21462"/>
                </a:lnTo>
                <a:lnTo>
                  <a:pt x="15923" y="24595"/>
                </a:lnTo>
                <a:close/>
              </a:path>
              <a:path w="69850" h="71119">
                <a:moveTo>
                  <a:pt x="34716" y="70637"/>
                </a:moveTo>
                <a:lnTo>
                  <a:pt x="24595" y="70637"/>
                </a:lnTo>
                <a:lnTo>
                  <a:pt x="16683" y="69838"/>
                </a:lnTo>
                <a:lnTo>
                  <a:pt x="8681" y="67142"/>
                </a:lnTo>
                <a:lnTo>
                  <a:pt x="2486" y="62096"/>
                </a:lnTo>
                <a:lnTo>
                  <a:pt x="0" y="54250"/>
                </a:lnTo>
                <a:lnTo>
                  <a:pt x="64" y="47360"/>
                </a:lnTo>
                <a:lnTo>
                  <a:pt x="37231" y="29122"/>
                </a:lnTo>
                <a:lnTo>
                  <a:pt x="43635" y="28699"/>
                </a:lnTo>
                <a:lnTo>
                  <a:pt x="43635" y="23144"/>
                </a:lnTo>
                <a:lnTo>
                  <a:pt x="42159" y="14262"/>
                </a:lnTo>
                <a:lnTo>
                  <a:pt x="38335" y="8112"/>
                </a:lnTo>
                <a:lnTo>
                  <a:pt x="33063" y="4536"/>
                </a:lnTo>
                <a:lnTo>
                  <a:pt x="27248" y="3379"/>
                </a:lnTo>
                <a:lnTo>
                  <a:pt x="43637" y="3379"/>
                </a:lnTo>
                <a:lnTo>
                  <a:pt x="48711" y="8440"/>
                </a:lnTo>
                <a:lnTo>
                  <a:pt x="54250" y="14226"/>
                </a:lnTo>
                <a:lnTo>
                  <a:pt x="54250" y="32062"/>
                </a:lnTo>
                <a:lnTo>
                  <a:pt x="43635" y="32062"/>
                </a:lnTo>
                <a:lnTo>
                  <a:pt x="27988" y="34753"/>
                </a:lnTo>
                <a:lnTo>
                  <a:pt x="18237" y="40356"/>
                </a:lnTo>
                <a:lnTo>
                  <a:pt x="13231" y="47360"/>
                </a:lnTo>
                <a:lnTo>
                  <a:pt x="11819" y="54250"/>
                </a:lnTo>
                <a:lnTo>
                  <a:pt x="11819" y="61965"/>
                </a:lnTo>
                <a:lnTo>
                  <a:pt x="18083" y="67273"/>
                </a:lnTo>
                <a:lnTo>
                  <a:pt x="38469" y="67273"/>
                </a:lnTo>
                <a:lnTo>
                  <a:pt x="34716" y="70637"/>
                </a:lnTo>
                <a:close/>
              </a:path>
              <a:path w="69850" h="71119">
                <a:moveTo>
                  <a:pt x="38469" y="67273"/>
                </a:moveTo>
                <a:lnTo>
                  <a:pt x="25567" y="67273"/>
                </a:lnTo>
                <a:lnTo>
                  <a:pt x="31339" y="66218"/>
                </a:lnTo>
                <a:lnTo>
                  <a:pt x="37222" y="62810"/>
                </a:lnTo>
                <a:lnTo>
                  <a:pt x="41795" y="56689"/>
                </a:lnTo>
                <a:lnTo>
                  <a:pt x="43635" y="47492"/>
                </a:lnTo>
                <a:lnTo>
                  <a:pt x="43635" y="32062"/>
                </a:lnTo>
                <a:lnTo>
                  <a:pt x="54250" y="32062"/>
                </a:lnTo>
                <a:lnTo>
                  <a:pt x="54250" y="57383"/>
                </a:lnTo>
                <a:lnTo>
                  <a:pt x="44607" y="57383"/>
                </a:lnTo>
                <a:lnTo>
                  <a:pt x="41706" y="64372"/>
                </a:lnTo>
                <a:lnTo>
                  <a:pt x="38469" y="67273"/>
                </a:lnTo>
                <a:close/>
              </a:path>
              <a:path w="69850" h="71119">
                <a:moveTo>
                  <a:pt x="69433" y="65098"/>
                </a:moveTo>
                <a:lnTo>
                  <a:pt x="61718" y="65098"/>
                </a:lnTo>
                <a:lnTo>
                  <a:pt x="65576" y="64141"/>
                </a:lnTo>
                <a:lnTo>
                  <a:pt x="65576" y="46536"/>
                </a:lnTo>
                <a:lnTo>
                  <a:pt x="69433" y="46536"/>
                </a:lnTo>
                <a:lnTo>
                  <a:pt x="69433" y="65098"/>
                </a:lnTo>
                <a:close/>
              </a:path>
              <a:path w="69850" h="71119">
                <a:moveTo>
                  <a:pt x="60037" y="69927"/>
                </a:moveTo>
                <a:lnTo>
                  <a:pt x="49421" y="69927"/>
                </a:lnTo>
                <a:lnTo>
                  <a:pt x="45332" y="63416"/>
                </a:lnTo>
                <a:lnTo>
                  <a:pt x="44607" y="57383"/>
                </a:lnTo>
                <a:lnTo>
                  <a:pt x="54250" y="57383"/>
                </a:lnTo>
                <a:lnTo>
                  <a:pt x="54250" y="58108"/>
                </a:lnTo>
                <a:lnTo>
                  <a:pt x="54976" y="65098"/>
                </a:lnTo>
                <a:lnTo>
                  <a:pt x="69433" y="65098"/>
                </a:lnTo>
                <a:lnTo>
                  <a:pt x="69433" y="67751"/>
                </a:lnTo>
                <a:lnTo>
                  <a:pt x="60037" y="69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2873" y="1321140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19">
                <a:moveTo>
                  <a:pt x="39402" y="67273"/>
                </a:moveTo>
                <a:lnTo>
                  <a:pt x="37617" y="67273"/>
                </a:lnTo>
                <a:lnTo>
                  <a:pt x="42910" y="60993"/>
                </a:lnTo>
                <a:lnTo>
                  <a:pt x="42910" y="42200"/>
                </a:lnTo>
                <a:lnTo>
                  <a:pt x="30381" y="39777"/>
                </a:lnTo>
                <a:lnTo>
                  <a:pt x="27002" y="39068"/>
                </a:lnTo>
                <a:lnTo>
                  <a:pt x="15908" y="36892"/>
                </a:lnTo>
                <a:lnTo>
                  <a:pt x="11572" y="35920"/>
                </a:lnTo>
                <a:lnTo>
                  <a:pt x="6511" y="32062"/>
                </a:lnTo>
                <a:lnTo>
                  <a:pt x="2407" y="28699"/>
                </a:lnTo>
                <a:lnTo>
                  <a:pt x="0" y="24348"/>
                </a:lnTo>
                <a:lnTo>
                  <a:pt x="0" y="19055"/>
                </a:lnTo>
                <a:lnTo>
                  <a:pt x="1197" y="12413"/>
                </a:lnTo>
                <a:lnTo>
                  <a:pt x="5244" y="6270"/>
                </a:lnTo>
                <a:lnTo>
                  <a:pt x="12817" y="1755"/>
                </a:lnTo>
                <a:lnTo>
                  <a:pt x="24595" y="0"/>
                </a:lnTo>
                <a:lnTo>
                  <a:pt x="33266" y="0"/>
                </a:lnTo>
                <a:lnTo>
                  <a:pt x="37123" y="2900"/>
                </a:lnTo>
                <a:lnTo>
                  <a:pt x="11325" y="2900"/>
                </a:lnTo>
                <a:lnTo>
                  <a:pt x="7467" y="9165"/>
                </a:lnTo>
                <a:lnTo>
                  <a:pt x="7467" y="23638"/>
                </a:lnTo>
                <a:lnTo>
                  <a:pt x="38821" y="29655"/>
                </a:lnTo>
                <a:lnTo>
                  <a:pt x="43882" y="34716"/>
                </a:lnTo>
                <a:lnTo>
                  <a:pt x="45810" y="36414"/>
                </a:lnTo>
                <a:lnTo>
                  <a:pt x="50393" y="41228"/>
                </a:lnTo>
                <a:lnTo>
                  <a:pt x="50393" y="49190"/>
                </a:lnTo>
                <a:lnTo>
                  <a:pt x="48987" y="57221"/>
                </a:lnTo>
                <a:lnTo>
                  <a:pt x="44574" y="64073"/>
                </a:lnTo>
                <a:lnTo>
                  <a:pt x="39402" y="67273"/>
                </a:lnTo>
                <a:close/>
              </a:path>
              <a:path w="50800" h="71119">
                <a:moveTo>
                  <a:pt x="46536" y="4351"/>
                </a:moveTo>
                <a:lnTo>
                  <a:pt x="39052" y="4351"/>
                </a:lnTo>
                <a:lnTo>
                  <a:pt x="39777" y="3857"/>
                </a:lnTo>
                <a:lnTo>
                  <a:pt x="43635" y="0"/>
                </a:lnTo>
                <a:lnTo>
                  <a:pt x="46536" y="0"/>
                </a:lnTo>
                <a:lnTo>
                  <a:pt x="46536" y="4351"/>
                </a:lnTo>
                <a:close/>
              </a:path>
              <a:path w="50800" h="71119">
                <a:moveTo>
                  <a:pt x="46536" y="22913"/>
                </a:moveTo>
                <a:lnTo>
                  <a:pt x="42678" y="22913"/>
                </a:lnTo>
                <a:lnTo>
                  <a:pt x="42678" y="21462"/>
                </a:lnTo>
                <a:lnTo>
                  <a:pt x="42122" y="16629"/>
                </a:lnTo>
                <a:lnTo>
                  <a:pt x="39874" y="10463"/>
                </a:lnTo>
                <a:lnTo>
                  <a:pt x="34507" y="5156"/>
                </a:lnTo>
                <a:lnTo>
                  <a:pt x="24595" y="2900"/>
                </a:lnTo>
                <a:lnTo>
                  <a:pt x="37123" y="2900"/>
                </a:lnTo>
                <a:lnTo>
                  <a:pt x="39052" y="4351"/>
                </a:lnTo>
                <a:lnTo>
                  <a:pt x="46536" y="4351"/>
                </a:lnTo>
                <a:lnTo>
                  <a:pt x="46536" y="22913"/>
                </a:lnTo>
                <a:close/>
              </a:path>
              <a:path w="50800" h="71119">
                <a:moveTo>
                  <a:pt x="2407" y="70637"/>
                </a:moveTo>
                <a:lnTo>
                  <a:pt x="0" y="70637"/>
                </a:lnTo>
                <a:lnTo>
                  <a:pt x="0" y="42925"/>
                </a:lnTo>
                <a:lnTo>
                  <a:pt x="3610" y="42925"/>
                </a:lnTo>
                <a:lnTo>
                  <a:pt x="3610" y="43403"/>
                </a:lnTo>
                <a:lnTo>
                  <a:pt x="4104" y="45332"/>
                </a:lnTo>
                <a:lnTo>
                  <a:pt x="6843" y="54352"/>
                </a:lnTo>
                <a:lnTo>
                  <a:pt x="11032" y="61273"/>
                </a:lnTo>
                <a:lnTo>
                  <a:pt x="14967" y="64141"/>
                </a:lnTo>
                <a:lnTo>
                  <a:pt x="8686" y="64141"/>
                </a:lnTo>
                <a:lnTo>
                  <a:pt x="5786" y="67026"/>
                </a:lnTo>
                <a:lnTo>
                  <a:pt x="5786" y="67273"/>
                </a:lnTo>
                <a:lnTo>
                  <a:pt x="2407" y="70637"/>
                </a:lnTo>
                <a:close/>
              </a:path>
              <a:path w="50800" h="71119">
                <a:moveTo>
                  <a:pt x="25551" y="70637"/>
                </a:moveTo>
                <a:lnTo>
                  <a:pt x="22419" y="70637"/>
                </a:lnTo>
                <a:lnTo>
                  <a:pt x="15429" y="70405"/>
                </a:lnTo>
                <a:lnTo>
                  <a:pt x="8686" y="64141"/>
                </a:lnTo>
                <a:lnTo>
                  <a:pt x="14967" y="64141"/>
                </a:lnTo>
                <a:lnTo>
                  <a:pt x="17118" y="65709"/>
                </a:lnTo>
                <a:lnTo>
                  <a:pt x="25551" y="67273"/>
                </a:lnTo>
                <a:lnTo>
                  <a:pt x="39402" y="67273"/>
                </a:lnTo>
                <a:lnTo>
                  <a:pt x="36860" y="68846"/>
                </a:lnTo>
                <a:lnTo>
                  <a:pt x="25551" y="70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1336" y="1295588"/>
            <a:ext cx="48260" cy="96520"/>
          </a:xfrm>
          <a:custGeom>
            <a:avLst/>
            <a:gdLst/>
            <a:ahLst/>
            <a:cxnLst/>
            <a:rect l="l" t="t" r="r" b="b"/>
            <a:pathLst>
              <a:path w="48259" h="96519">
                <a:moveTo>
                  <a:pt x="45810" y="33035"/>
                </a:moveTo>
                <a:lnTo>
                  <a:pt x="0" y="33035"/>
                </a:lnTo>
                <a:lnTo>
                  <a:pt x="0" y="29655"/>
                </a:lnTo>
                <a:lnTo>
                  <a:pt x="9493" y="26480"/>
                </a:lnTo>
                <a:lnTo>
                  <a:pt x="15576" y="19260"/>
                </a:lnTo>
                <a:lnTo>
                  <a:pt x="18812" y="9823"/>
                </a:lnTo>
                <a:lnTo>
                  <a:pt x="19765" y="0"/>
                </a:lnTo>
                <a:lnTo>
                  <a:pt x="23622" y="0"/>
                </a:lnTo>
                <a:lnTo>
                  <a:pt x="23622" y="28205"/>
                </a:lnTo>
                <a:lnTo>
                  <a:pt x="45810" y="28205"/>
                </a:lnTo>
                <a:lnTo>
                  <a:pt x="45810" y="33035"/>
                </a:lnTo>
                <a:close/>
              </a:path>
              <a:path w="48259" h="96519">
                <a:moveTo>
                  <a:pt x="33035" y="96188"/>
                </a:moveTo>
                <a:lnTo>
                  <a:pt x="27564" y="95593"/>
                </a:lnTo>
                <a:lnTo>
                  <a:pt x="20945" y="92875"/>
                </a:lnTo>
                <a:lnTo>
                  <a:pt x="15368" y="86633"/>
                </a:lnTo>
                <a:lnTo>
                  <a:pt x="13022" y="75466"/>
                </a:lnTo>
                <a:lnTo>
                  <a:pt x="13022" y="33035"/>
                </a:lnTo>
                <a:lnTo>
                  <a:pt x="23622" y="33035"/>
                </a:lnTo>
                <a:lnTo>
                  <a:pt x="23622" y="92331"/>
                </a:lnTo>
                <a:lnTo>
                  <a:pt x="41950" y="92331"/>
                </a:lnTo>
                <a:lnTo>
                  <a:pt x="39983" y="94339"/>
                </a:lnTo>
                <a:lnTo>
                  <a:pt x="33035" y="96188"/>
                </a:lnTo>
                <a:close/>
              </a:path>
              <a:path w="48259" h="96519">
                <a:moveTo>
                  <a:pt x="41950" y="92331"/>
                </a:moveTo>
                <a:lnTo>
                  <a:pt x="39777" y="92331"/>
                </a:lnTo>
                <a:lnTo>
                  <a:pt x="44290" y="86633"/>
                </a:lnTo>
                <a:lnTo>
                  <a:pt x="44360" y="66779"/>
                </a:lnTo>
                <a:lnTo>
                  <a:pt x="48217" y="66779"/>
                </a:lnTo>
                <a:lnTo>
                  <a:pt x="48217" y="75466"/>
                </a:lnTo>
                <a:lnTo>
                  <a:pt x="47370" y="82870"/>
                </a:lnTo>
                <a:lnTo>
                  <a:pt x="44694" y="89531"/>
                </a:lnTo>
                <a:lnTo>
                  <a:pt x="41950" y="92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2577" y="1321140"/>
            <a:ext cx="59690" cy="71120"/>
          </a:xfrm>
          <a:custGeom>
            <a:avLst/>
            <a:gdLst/>
            <a:ahLst/>
            <a:cxnLst/>
            <a:rect l="l" t="t" r="r" b="b"/>
            <a:pathLst>
              <a:path w="59689" h="71119">
                <a:moveTo>
                  <a:pt x="33744" y="70637"/>
                </a:moveTo>
                <a:lnTo>
                  <a:pt x="21051" y="67983"/>
                </a:lnTo>
                <a:lnTo>
                  <a:pt x="10276" y="60608"/>
                </a:lnTo>
                <a:lnTo>
                  <a:pt x="2799" y="49390"/>
                </a:lnTo>
                <a:lnTo>
                  <a:pt x="0" y="35210"/>
                </a:lnTo>
                <a:lnTo>
                  <a:pt x="2501" y="21572"/>
                </a:lnTo>
                <a:lnTo>
                  <a:pt x="9342" y="10372"/>
                </a:lnTo>
                <a:lnTo>
                  <a:pt x="19528" y="2789"/>
                </a:lnTo>
                <a:lnTo>
                  <a:pt x="32062" y="0"/>
                </a:lnTo>
                <a:lnTo>
                  <a:pt x="44389" y="2573"/>
                </a:lnTo>
                <a:lnTo>
                  <a:pt x="45402" y="3379"/>
                </a:lnTo>
                <a:lnTo>
                  <a:pt x="32062" y="3379"/>
                </a:lnTo>
                <a:lnTo>
                  <a:pt x="26944" y="4339"/>
                </a:lnTo>
                <a:lnTo>
                  <a:pt x="20787" y="8170"/>
                </a:lnTo>
                <a:lnTo>
                  <a:pt x="15446" y="16293"/>
                </a:lnTo>
                <a:lnTo>
                  <a:pt x="12775" y="30134"/>
                </a:lnTo>
                <a:lnTo>
                  <a:pt x="59543" y="30134"/>
                </a:lnTo>
                <a:lnTo>
                  <a:pt x="59543" y="33513"/>
                </a:lnTo>
                <a:lnTo>
                  <a:pt x="12775" y="33513"/>
                </a:lnTo>
                <a:lnTo>
                  <a:pt x="12775" y="49190"/>
                </a:lnTo>
                <a:lnTo>
                  <a:pt x="17358" y="56426"/>
                </a:lnTo>
                <a:lnTo>
                  <a:pt x="20969" y="62212"/>
                </a:lnTo>
                <a:lnTo>
                  <a:pt x="27002" y="66779"/>
                </a:lnTo>
                <a:lnTo>
                  <a:pt x="47178" y="66779"/>
                </a:lnTo>
                <a:lnTo>
                  <a:pt x="45710" y="67918"/>
                </a:lnTo>
                <a:lnTo>
                  <a:pt x="33744" y="70637"/>
                </a:lnTo>
                <a:close/>
              </a:path>
              <a:path w="59689" h="71119">
                <a:moveTo>
                  <a:pt x="59543" y="30134"/>
                </a:moveTo>
                <a:lnTo>
                  <a:pt x="49421" y="30134"/>
                </a:lnTo>
                <a:lnTo>
                  <a:pt x="48913" y="23415"/>
                </a:lnTo>
                <a:lnTo>
                  <a:pt x="46620" y="14500"/>
                </a:lnTo>
                <a:lnTo>
                  <a:pt x="41388" y="6713"/>
                </a:lnTo>
                <a:lnTo>
                  <a:pt x="32062" y="3379"/>
                </a:lnTo>
                <a:lnTo>
                  <a:pt x="45402" y="3379"/>
                </a:lnTo>
                <a:lnTo>
                  <a:pt x="52943" y="9373"/>
                </a:lnTo>
                <a:lnTo>
                  <a:pt x="57927" y="19020"/>
                </a:lnTo>
                <a:lnTo>
                  <a:pt x="59543" y="30134"/>
                </a:lnTo>
                <a:close/>
              </a:path>
              <a:path w="59689" h="71119">
                <a:moveTo>
                  <a:pt x="47178" y="66779"/>
                </a:moveTo>
                <a:lnTo>
                  <a:pt x="34716" y="66779"/>
                </a:lnTo>
                <a:lnTo>
                  <a:pt x="37822" y="66531"/>
                </a:lnTo>
                <a:lnTo>
                  <a:pt x="43639" y="64791"/>
                </a:lnTo>
                <a:lnTo>
                  <a:pt x="50178" y="60068"/>
                </a:lnTo>
                <a:lnTo>
                  <a:pt x="55454" y="50871"/>
                </a:lnTo>
                <a:lnTo>
                  <a:pt x="55685" y="49668"/>
                </a:lnTo>
                <a:lnTo>
                  <a:pt x="56164" y="48711"/>
                </a:lnTo>
                <a:lnTo>
                  <a:pt x="58339" y="48711"/>
                </a:lnTo>
                <a:lnTo>
                  <a:pt x="59543" y="49190"/>
                </a:lnTo>
                <a:lnTo>
                  <a:pt x="59469" y="50871"/>
                </a:lnTo>
                <a:lnTo>
                  <a:pt x="58157" y="54982"/>
                </a:lnTo>
                <a:lnTo>
                  <a:pt x="53697" y="61720"/>
                </a:lnTo>
                <a:lnTo>
                  <a:pt x="47178" y="66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1039" y="1322112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22419" y="63169"/>
                </a:moveTo>
                <a:lnTo>
                  <a:pt x="12066" y="63169"/>
                </a:lnTo>
                <a:lnTo>
                  <a:pt x="12066" y="7467"/>
                </a:lnTo>
                <a:lnTo>
                  <a:pt x="10847" y="6511"/>
                </a:lnTo>
                <a:lnTo>
                  <a:pt x="0" y="6511"/>
                </a:lnTo>
                <a:lnTo>
                  <a:pt x="0" y="1681"/>
                </a:lnTo>
                <a:lnTo>
                  <a:pt x="21462" y="0"/>
                </a:lnTo>
                <a:lnTo>
                  <a:pt x="21462" y="16880"/>
                </a:lnTo>
                <a:lnTo>
                  <a:pt x="25093" y="16880"/>
                </a:lnTo>
                <a:lnTo>
                  <a:pt x="23386" y="21377"/>
                </a:lnTo>
                <a:lnTo>
                  <a:pt x="22187" y="32309"/>
                </a:lnTo>
                <a:lnTo>
                  <a:pt x="22187" y="61472"/>
                </a:lnTo>
                <a:lnTo>
                  <a:pt x="22419" y="63169"/>
                </a:lnTo>
                <a:close/>
              </a:path>
              <a:path w="52069" h="68580">
                <a:moveTo>
                  <a:pt x="25093" y="16880"/>
                </a:moveTo>
                <a:lnTo>
                  <a:pt x="21462" y="16880"/>
                </a:lnTo>
                <a:lnTo>
                  <a:pt x="23391" y="10368"/>
                </a:lnTo>
                <a:lnTo>
                  <a:pt x="28930" y="0"/>
                </a:lnTo>
                <a:lnTo>
                  <a:pt x="46782" y="0"/>
                </a:lnTo>
                <a:lnTo>
                  <a:pt x="50332" y="3379"/>
                </a:lnTo>
                <a:lnTo>
                  <a:pt x="40271" y="3379"/>
                </a:lnTo>
                <a:lnTo>
                  <a:pt x="32563" y="5762"/>
                </a:lnTo>
                <a:lnTo>
                  <a:pt x="26890" y="12145"/>
                </a:lnTo>
                <a:lnTo>
                  <a:pt x="25093" y="16880"/>
                </a:lnTo>
                <a:close/>
              </a:path>
              <a:path w="52069" h="68580">
                <a:moveTo>
                  <a:pt x="47739" y="16154"/>
                </a:moveTo>
                <a:lnTo>
                  <a:pt x="41706" y="16154"/>
                </a:lnTo>
                <a:lnTo>
                  <a:pt x="38342" y="13732"/>
                </a:lnTo>
                <a:lnTo>
                  <a:pt x="38342" y="5539"/>
                </a:lnTo>
                <a:lnTo>
                  <a:pt x="41475" y="3610"/>
                </a:lnTo>
                <a:lnTo>
                  <a:pt x="41953" y="3610"/>
                </a:lnTo>
                <a:lnTo>
                  <a:pt x="41706" y="3379"/>
                </a:lnTo>
                <a:lnTo>
                  <a:pt x="50332" y="3379"/>
                </a:lnTo>
                <a:lnTo>
                  <a:pt x="51597" y="4582"/>
                </a:lnTo>
                <a:lnTo>
                  <a:pt x="51597" y="14226"/>
                </a:lnTo>
                <a:lnTo>
                  <a:pt x="47739" y="16154"/>
                </a:lnTo>
                <a:close/>
              </a:path>
              <a:path w="52069" h="68580">
                <a:moveTo>
                  <a:pt x="0" y="67983"/>
                </a:moveTo>
                <a:lnTo>
                  <a:pt x="0" y="63169"/>
                </a:lnTo>
                <a:lnTo>
                  <a:pt x="37139" y="63169"/>
                </a:lnTo>
                <a:lnTo>
                  <a:pt x="37139" y="67505"/>
                </a:lnTo>
                <a:lnTo>
                  <a:pt x="13269" y="67505"/>
                </a:lnTo>
                <a:lnTo>
                  <a:pt x="0" y="67983"/>
                </a:lnTo>
                <a:close/>
              </a:path>
              <a:path w="52069" h="68580">
                <a:moveTo>
                  <a:pt x="37139" y="67983"/>
                </a:moveTo>
                <a:lnTo>
                  <a:pt x="30859" y="67505"/>
                </a:lnTo>
                <a:lnTo>
                  <a:pt x="37139" y="67505"/>
                </a:lnTo>
                <a:lnTo>
                  <a:pt x="37139" y="6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5412" y="1274619"/>
            <a:ext cx="36195" cy="154305"/>
          </a:xfrm>
          <a:custGeom>
            <a:avLst/>
            <a:gdLst/>
            <a:ahLst/>
            <a:cxnLst/>
            <a:rect l="l" t="t" r="r" b="b"/>
            <a:pathLst>
              <a:path w="36194" h="154305">
                <a:moveTo>
                  <a:pt x="1697" y="154050"/>
                </a:moveTo>
                <a:lnTo>
                  <a:pt x="725" y="154050"/>
                </a:lnTo>
                <a:lnTo>
                  <a:pt x="0" y="153325"/>
                </a:lnTo>
                <a:lnTo>
                  <a:pt x="0" y="151643"/>
                </a:lnTo>
                <a:lnTo>
                  <a:pt x="2175" y="149714"/>
                </a:lnTo>
                <a:lnTo>
                  <a:pt x="14051" y="133930"/>
                </a:lnTo>
                <a:lnTo>
                  <a:pt x="21613" y="116021"/>
                </a:lnTo>
                <a:lnTo>
                  <a:pt x="25605" y="96756"/>
                </a:lnTo>
                <a:lnTo>
                  <a:pt x="26770" y="76901"/>
                </a:lnTo>
                <a:lnTo>
                  <a:pt x="25176" y="54323"/>
                </a:lnTo>
                <a:lnTo>
                  <a:pt x="20529" y="34772"/>
                </a:lnTo>
                <a:lnTo>
                  <a:pt x="13035" y="18384"/>
                </a:lnTo>
                <a:lnTo>
                  <a:pt x="2900" y="5292"/>
                </a:lnTo>
                <a:lnTo>
                  <a:pt x="0" y="2407"/>
                </a:lnTo>
                <a:lnTo>
                  <a:pt x="0" y="725"/>
                </a:lnTo>
                <a:lnTo>
                  <a:pt x="725" y="0"/>
                </a:lnTo>
                <a:lnTo>
                  <a:pt x="1697" y="0"/>
                </a:lnTo>
                <a:lnTo>
                  <a:pt x="30696" y="42184"/>
                </a:lnTo>
                <a:lnTo>
                  <a:pt x="35688" y="76901"/>
                </a:lnTo>
                <a:lnTo>
                  <a:pt x="35299" y="87367"/>
                </a:lnTo>
                <a:lnTo>
                  <a:pt x="18680" y="136865"/>
                </a:lnTo>
                <a:lnTo>
                  <a:pt x="4852" y="152088"/>
                </a:lnTo>
                <a:lnTo>
                  <a:pt x="1697" y="15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72096" y="1283290"/>
            <a:ext cx="260253" cy="1084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04082" y="1274619"/>
            <a:ext cx="410153" cy="154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8398" y="1563988"/>
            <a:ext cx="202391" cy="1281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8462" y="1563988"/>
            <a:ext cx="202391" cy="1281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5082" y="1832975"/>
            <a:ext cx="1576095" cy="1959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364" y="2499944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80">
                <a:moveTo>
                  <a:pt x="0" y="119113"/>
                </a:moveTo>
                <a:lnTo>
                  <a:pt x="119113" y="119113"/>
                </a:lnTo>
                <a:lnTo>
                  <a:pt x="119113" y="0"/>
                </a:lnTo>
                <a:lnTo>
                  <a:pt x="0" y="0"/>
                </a:lnTo>
                <a:lnTo>
                  <a:pt x="0" y="119113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364" y="270997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80">
                <a:moveTo>
                  <a:pt x="0" y="119113"/>
                </a:moveTo>
                <a:lnTo>
                  <a:pt x="119113" y="119113"/>
                </a:lnTo>
                <a:lnTo>
                  <a:pt x="119113" y="0"/>
                </a:lnTo>
                <a:lnTo>
                  <a:pt x="0" y="0"/>
                </a:lnTo>
                <a:lnTo>
                  <a:pt x="0" y="119113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45084" y="2402863"/>
            <a:ext cx="2997835" cy="4457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69545" indent="-157480">
              <a:lnSpc>
                <a:spcPct val="100000"/>
              </a:lnSpc>
              <a:spcBef>
                <a:spcPts val="434"/>
              </a:spcBef>
              <a:buSzPct val="72727"/>
              <a:buAutoNum type="arabicPlain"/>
              <a:tabLst>
                <a:tab pos="170180" algn="l"/>
              </a:tabLst>
            </a:pPr>
            <a:r>
              <a:rPr sz="1100" spc="-5" dirty="0">
                <a:latin typeface="Arial"/>
                <a:cs typeface="Arial"/>
              </a:rPr>
              <a:t>Alice </a:t>
            </a:r>
            <a:r>
              <a:rPr sz="1100" spc="-10" dirty="0">
                <a:latin typeface="Arial"/>
                <a:cs typeface="Arial"/>
              </a:rPr>
              <a:t>and Bob </a:t>
            </a:r>
            <a:r>
              <a:rPr sz="1100" spc="-5" dirty="0">
                <a:latin typeface="Arial"/>
                <a:cs typeface="Arial"/>
              </a:rPr>
              <a:t>securely pair in absence of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Eve</a:t>
            </a:r>
            <a:endParaRPr sz="1100" dirty="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334"/>
              </a:spcBef>
              <a:buSzPct val="72727"/>
              <a:buAutoNum type="arabicPlain"/>
              <a:tabLst>
                <a:tab pos="170180" algn="l"/>
              </a:tabLst>
            </a:pPr>
            <a:r>
              <a:rPr sz="1100" spc="-5" dirty="0">
                <a:latin typeface="Arial"/>
                <a:cs typeface="Arial"/>
              </a:rPr>
              <a:t>Alice </a:t>
            </a:r>
            <a:r>
              <a:rPr sz="1100" spc="-10" dirty="0">
                <a:latin typeface="Arial"/>
                <a:cs typeface="Arial"/>
              </a:rPr>
              <a:t>and Bob </a:t>
            </a:r>
            <a:r>
              <a:rPr sz="1100" spc="-5" dirty="0">
                <a:latin typeface="Arial"/>
                <a:cs typeface="Arial"/>
              </a:rPr>
              <a:t>initiate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secure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connection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24873" y="3462062"/>
            <a:ext cx="375920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14" action="ppaction://hlinksldjump"/>
              </a:rPr>
              <a:t>KNOB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0E2B7FD7-17F9-4D72-A62C-D1E7BC2291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3244" y="1273100"/>
            <a:ext cx="984484" cy="17909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933BD3A4-16CC-4124-B43E-286FF9C93F7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5890" y="1222193"/>
            <a:ext cx="858210" cy="21779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56D2EB6E-7C96-487B-8D36-903F82745C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8032" y="1530422"/>
            <a:ext cx="239218" cy="171501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9FA6FC1-01D6-4C29-9AFB-382AC17EA7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99570" y="1530421"/>
            <a:ext cx="239218" cy="171501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83877CB-AD75-4259-A961-076FD73831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75082" y="1810931"/>
            <a:ext cx="1577574" cy="24005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D7D200C-6BF2-4EA8-8857-122A1F6207E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12388" y="415316"/>
            <a:ext cx="1372411" cy="111560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1814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KNOB </a:t>
            </a:r>
            <a:r>
              <a:rPr spc="10" dirty="0"/>
              <a:t>Attack</a:t>
            </a:r>
            <a:r>
              <a:rPr spc="-75" dirty="0"/>
              <a:t> </a:t>
            </a:r>
            <a:r>
              <a:rPr spc="15" dirty="0"/>
              <a:t>Stages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5539" y="438451"/>
            <a:ext cx="1278739" cy="1092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4169" y="1541651"/>
            <a:ext cx="348850" cy="188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6119" y="1488580"/>
            <a:ext cx="1278739" cy="836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5689" y="1820261"/>
            <a:ext cx="188705" cy="348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595" y="1488580"/>
            <a:ext cx="1278739" cy="8366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69393" y="1820201"/>
            <a:ext cx="188705" cy="348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393" y="1281192"/>
            <a:ext cx="328067" cy="111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8283" y="1275884"/>
            <a:ext cx="36195" cy="154305"/>
          </a:xfrm>
          <a:custGeom>
            <a:avLst/>
            <a:gdLst/>
            <a:ahLst/>
            <a:cxnLst/>
            <a:rect l="l" t="t" r="r" b="b"/>
            <a:pathLst>
              <a:path w="36194" h="154305">
                <a:moveTo>
                  <a:pt x="35195" y="154050"/>
                </a:moveTo>
                <a:lnTo>
                  <a:pt x="34238" y="154050"/>
                </a:lnTo>
                <a:lnTo>
                  <a:pt x="31077" y="152175"/>
                </a:lnTo>
                <a:lnTo>
                  <a:pt x="4979" y="111853"/>
                </a:lnTo>
                <a:lnTo>
                  <a:pt x="0" y="76901"/>
                </a:lnTo>
                <a:lnTo>
                  <a:pt x="421" y="66578"/>
                </a:lnTo>
                <a:lnTo>
                  <a:pt x="17114" y="17184"/>
                </a:lnTo>
                <a:lnTo>
                  <a:pt x="34238" y="0"/>
                </a:lnTo>
                <a:lnTo>
                  <a:pt x="35195" y="0"/>
                </a:lnTo>
                <a:lnTo>
                  <a:pt x="35688" y="478"/>
                </a:lnTo>
                <a:lnTo>
                  <a:pt x="35688" y="2407"/>
                </a:lnTo>
                <a:lnTo>
                  <a:pt x="33760" y="4335"/>
                </a:lnTo>
                <a:lnTo>
                  <a:pt x="21839" y="19944"/>
                </a:lnTo>
                <a:lnTo>
                  <a:pt x="14193" y="37725"/>
                </a:lnTo>
                <a:lnTo>
                  <a:pt x="10120" y="56953"/>
                </a:lnTo>
                <a:lnTo>
                  <a:pt x="8918" y="76901"/>
                </a:lnTo>
                <a:lnTo>
                  <a:pt x="10006" y="95419"/>
                </a:lnTo>
                <a:lnTo>
                  <a:pt x="13830" y="114571"/>
                </a:lnTo>
                <a:lnTo>
                  <a:pt x="21227" y="132911"/>
                </a:lnTo>
                <a:lnTo>
                  <a:pt x="33035" y="148989"/>
                </a:lnTo>
                <a:lnTo>
                  <a:pt x="35688" y="151643"/>
                </a:lnTo>
                <a:lnTo>
                  <a:pt x="35688" y="153572"/>
                </a:lnTo>
                <a:lnTo>
                  <a:pt x="35195" y="15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7642" y="1323377"/>
            <a:ext cx="120650" cy="68580"/>
          </a:xfrm>
          <a:custGeom>
            <a:avLst/>
            <a:gdLst/>
            <a:ahLst/>
            <a:cxnLst/>
            <a:rect l="l" t="t" r="r" b="b"/>
            <a:pathLst>
              <a:path w="120650" h="68580">
                <a:moveTo>
                  <a:pt x="22666" y="63169"/>
                </a:moveTo>
                <a:lnTo>
                  <a:pt x="12050" y="63169"/>
                </a:lnTo>
                <a:lnTo>
                  <a:pt x="12050" y="7467"/>
                </a:lnTo>
                <a:lnTo>
                  <a:pt x="10847" y="6511"/>
                </a:lnTo>
                <a:lnTo>
                  <a:pt x="0" y="6511"/>
                </a:lnTo>
                <a:lnTo>
                  <a:pt x="0" y="1681"/>
                </a:lnTo>
                <a:lnTo>
                  <a:pt x="21709" y="0"/>
                </a:lnTo>
                <a:lnTo>
                  <a:pt x="21709" y="16154"/>
                </a:lnTo>
                <a:lnTo>
                  <a:pt x="25341" y="16154"/>
                </a:lnTo>
                <a:lnTo>
                  <a:pt x="24550" y="17406"/>
                </a:lnTo>
                <a:lnTo>
                  <a:pt x="22666" y="27958"/>
                </a:lnTo>
                <a:lnTo>
                  <a:pt x="22666" y="63169"/>
                </a:lnTo>
                <a:close/>
              </a:path>
              <a:path w="120650" h="68580">
                <a:moveTo>
                  <a:pt x="25341" y="16154"/>
                </a:moveTo>
                <a:lnTo>
                  <a:pt x="21709" y="16154"/>
                </a:lnTo>
                <a:lnTo>
                  <a:pt x="25523" y="9562"/>
                </a:lnTo>
                <a:lnTo>
                  <a:pt x="30537" y="4461"/>
                </a:lnTo>
                <a:lnTo>
                  <a:pt x="36861" y="1168"/>
                </a:lnTo>
                <a:lnTo>
                  <a:pt x="44607" y="0"/>
                </a:lnTo>
                <a:lnTo>
                  <a:pt x="50451" y="473"/>
                </a:lnTo>
                <a:lnTo>
                  <a:pt x="56657" y="2528"/>
                </a:lnTo>
                <a:lnTo>
                  <a:pt x="57641" y="3379"/>
                </a:lnTo>
                <a:lnTo>
                  <a:pt x="43403" y="3379"/>
                </a:lnTo>
                <a:lnTo>
                  <a:pt x="36095" y="4982"/>
                </a:lnTo>
                <a:lnTo>
                  <a:pt x="29418" y="9703"/>
                </a:lnTo>
                <a:lnTo>
                  <a:pt x="25341" y="16154"/>
                </a:lnTo>
                <a:close/>
              </a:path>
              <a:path w="120650" h="68580">
                <a:moveTo>
                  <a:pt x="68814" y="15182"/>
                </a:moveTo>
                <a:lnTo>
                  <a:pt x="65098" y="15182"/>
                </a:lnTo>
                <a:lnTo>
                  <a:pt x="67781" y="10271"/>
                </a:lnTo>
                <a:lnTo>
                  <a:pt x="72297" y="5334"/>
                </a:lnTo>
                <a:lnTo>
                  <a:pt x="78761" y="1526"/>
                </a:lnTo>
                <a:lnTo>
                  <a:pt x="87286" y="0"/>
                </a:lnTo>
                <a:lnTo>
                  <a:pt x="96204" y="0"/>
                </a:lnTo>
                <a:lnTo>
                  <a:pt x="101265" y="3132"/>
                </a:lnTo>
                <a:lnTo>
                  <a:pt x="101466" y="3379"/>
                </a:lnTo>
                <a:lnTo>
                  <a:pt x="86313" y="3379"/>
                </a:lnTo>
                <a:lnTo>
                  <a:pt x="78901" y="4982"/>
                </a:lnTo>
                <a:lnTo>
                  <a:pt x="72236" y="9703"/>
                </a:lnTo>
                <a:lnTo>
                  <a:pt x="68814" y="15182"/>
                </a:lnTo>
                <a:close/>
              </a:path>
              <a:path w="120650" h="68580">
                <a:moveTo>
                  <a:pt x="65576" y="63169"/>
                </a:moveTo>
                <a:lnTo>
                  <a:pt x="54976" y="63169"/>
                </a:lnTo>
                <a:lnTo>
                  <a:pt x="54925" y="11325"/>
                </a:lnTo>
                <a:lnTo>
                  <a:pt x="53278" y="3379"/>
                </a:lnTo>
                <a:lnTo>
                  <a:pt x="57641" y="3379"/>
                </a:lnTo>
                <a:lnTo>
                  <a:pt x="61961" y="7114"/>
                </a:lnTo>
                <a:lnTo>
                  <a:pt x="65098" y="15182"/>
                </a:lnTo>
                <a:lnTo>
                  <a:pt x="68814" y="15182"/>
                </a:lnTo>
                <a:lnTo>
                  <a:pt x="67425" y="17406"/>
                </a:lnTo>
                <a:lnTo>
                  <a:pt x="65576" y="27958"/>
                </a:lnTo>
                <a:lnTo>
                  <a:pt x="65576" y="63169"/>
                </a:lnTo>
                <a:close/>
              </a:path>
              <a:path w="120650" h="68580">
                <a:moveTo>
                  <a:pt x="108486" y="63169"/>
                </a:moveTo>
                <a:lnTo>
                  <a:pt x="97639" y="63169"/>
                </a:lnTo>
                <a:lnTo>
                  <a:pt x="97588" y="11325"/>
                </a:lnTo>
                <a:lnTo>
                  <a:pt x="95957" y="3379"/>
                </a:lnTo>
                <a:lnTo>
                  <a:pt x="101466" y="3379"/>
                </a:lnTo>
                <a:lnTo>
                  <a:pt x="103425" y="5786"/>
                </a:lnTo>
                <a:lnTo>
                  <a:pt x="108255" y="11325"/>
                </a:lnTo>
                <a:lnTo>
                  <a:pt x="108255" y="58586"/>
                </a:lnTo>
                <a:lnTo>
                  <a:pt x="108486" y="63169"/>
                </a:lnTo>
                <a:close/>
              </a:path>
              <a:path w="120650" h="68580">
                <a:moveTo>
                  <a:pt x="0" y="67983"/>
                </a:moveTo>
                <a:lnTo>
                  <a:pt x="0" y="63169"/>
                </a:lnTo>
                <a:lnTo>
                  <a:pt x="34716" y="63169"/>
                </a:lnTo>
                <a:lnTo>
                  <a:pt x="34716" y="67505"/>
                </a:lnTo>
                <a:lnTo>
                  <a:pt x="13269" y="67505"/>
                </a:lnTo>
                <a:lnTo>
                  <a:pt x="5554" y="67736"/>
                </a:lnTo>
                <a:lnTo>
                  <a:pt x="0" y="67983"/>
                </a:lnTo>
                <a:close/>
              </a:path>
              <a:path w="120650" h="68580">
                <a:moveTo>
                  <a:pt x="42910" y="67983"/>
                </a:moveTo>
                <a:lnTo>
                  <a:pt x="42910" y="63169"/>
                </a:lnTo>
                <a:lnTo>
                  <a:pt x="77395" y="63169"/>
                </a:lnTo>
                <a:lnTo>
                  <a:pt x="77395" y="67505"/>
                </a:lnTo>
                <a:lnTo>
                  <a:pt x="56179" y="67505"/>
                </a:lnTo>
                <a:lnTo>
                  <a:pt x="48217" y="67736"/>
                </a:lnTo>
                <a:lnTo>
                  <a:pt x="42910" y="67983"/>
                </a:lnTo>
                <a:close/>
              </a:path>
              <a:path w="120650" h="68580">
                <a:moveTo>
                  <a:pt x="85588" y="67983"/>
                </a:moveTo>
                <a:lnTo>
                  <a:pt x="85588" y="63169"/>
                </a:lnTo>
                <a:lnTo>
                  <a:pt x="120305" y="63169"/>
                </a:lnTo>
                <a:lnTo>
                  <a:pt x="120305" y="67505"/>
                </a:lnTo>
                <a:lnTo>
                  <a:pt x="98858" y="67505"/>
                </a:lnTo>
                <a:lnTo>
                  <a:pt x="90896" y="67736"/>
                </a:lnTo>
                <a:lnTo>
                  <a:pt x="85588" y="67983"/>
                </a:lnTo>
                <a:close/>
              </a:path>
              <a:path w="120650" h="68580">
                <a:moveTo>
                  <a:pt x="34716" y="67983"/>
                </a:moveTo>
                <a:lnTo>
                  <a:pt x="29424" y="67736"/>
                </a:lnTo>
                <a:lnTo>
                  <a:pt x="21462" y="67505"/>
                </a:lnTo>
                <a:lnTo>
                  <a:pt x="34716" y="67505"/>
                </a:lnTo>
                <a:lnTo>
                  <a:pt x="34716" y="67983"/>
                </a:lnTo>
                <a:close/>
              </a:path>
              <a:path w="120650" h="68580">
                <a:moveTo>
                  <a:pt x="77395" y="67983"/>
                </a:moveTo>
                <a:lnTo>
                  <a:pt x="72334" y="67736"/>
                </a:lnTo>
                <a:lnTo>
                  <a:pt x="64141" y="67505"/>
                </a:lnTo>
                <a:lnTo>
                  <a:pt x="77395" y="67505"/>
                </a:lnTo>
                <a:lnTo>
                  <a:pt x="77395" y="67983"/>
                </a:lnTo>
                <a:close/>
              </a:path>
              <a:path w="120650" h="68580">
                <a:moveTo>
                  <a:pt x="120305" y="67983"/>
                </a:moveTo>
                <a:lnTo>
                  <a:pt x="114997" y="67736"/>
                </a:lnTo>
                <a:lnTo>
                  <a:pt x="107051" y="67505"/>
                </a:lnTo>
                <a:lnTo>
                  <a:pt x="120305" y="67505"/>
                </a:lnTo>
                <a:lnTo>
                  <a:pt x="120305" y="6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7468" y="1322405"/>
            <a:ext cx="69850" cy="71120"/>
          </a:xfrm>
          <a:custGeom>
            <a:avLst/>
            <a:gdLst/>
            <a:ahLst/>
            <a:cxnLst/>
            <a:rect l="l" t="t" r="r" b="b"/>
            <a:pathLst>
              <a:path w="69850" h="71119">
                <a:moveTo>
                  <a:pt x="15923" y="24595"/>
                </a:moveTo>
                <a:lnTo>
                  <a:pt x="7483" y="24595"/>
                </a:lnTo>
                <a:lnTo>
                  <a:pt x="4351" y="21941"/>
                </a:lnTo>
                <a:lnTo>
                  <a:pt x="4351" y="17358"/>
                </a:lnTo>
                <a:lnTo>
                  <a:pt x="6207" y="10376"/>
                </a:lnTo>
                <a:lnTo>
                  <a:pt x="11248" y="4883"/>
                </a:lnTo>
                <a:lnTo>
                  <a:pt x="18684" y="1288"/>
                </a:lnTo>
                <a:lnTo>
                  <a:pt x="27727" y="0"/>
                </a:lnTo>
                <a:lnTo>
                  <a:pt x="34963" y="0"/>
                </a:lnTo>
                <a:lnTo>
                  <a:pt x="42678" y="2422"/>
                </a:lnTo>
                <a:lnTo>
                  <a:pt x="43637" y="3379"/>
                </a:lnTo>
                <a:lnTo>
                  <a:pt x="22419" y="3379"/>
                </a:lnTo>
                <a:lnTo>
                  <a:pt x="14951" y="5076"/>
                </a:lnTo>
                <a:lnTo>
                  <a:pt x="10615" y="10615"/>
                </a:lnTo>
                <a:lnTo>
                  <a:pt x="17852" y="10615"/>
                </a:lnTo>
                <a:lnTo>
                  <a:pt x="18561" y="15676"/>
                </a:lnTo>
                <a:lnTo>
                  <a:pt x="18561" y="21462"/>
                </a:lnTo>
                <a:lnTo>
                  <a:pt x="15923" y="24595"/>
                </a:lnTo>
                <a:close/>
              </a:path>
              <a:path w="69850" h="71119">
                <a:moveTo>
                  <a:pt x="34716" y="70652"/>
                </a:moveTo>
                <a:lnTo>
                  <a:pt x="24595" y="70652"/>
                </a:lnTo>
                <a:lnTo>
                  <a:pt x="16683" y="69854"/>
                </a:lnTo>
                <a:lnTo>
                  <a:pt x="8681" y="67156"/>
                </a:lnTo>
                <a:lnTo>
                  <a:pt x="2486" y="62105"/>
                </a:lnTo>
                <a:lnTo>
                  <a:pt x="0" y="54250"/>
                </a:lnTo>
                <a:lnTo>
                  <a:pt x="71" y="47360"/>
                </a:lnTo>
                <a:lnTo>
                  <a:pt x="37231" y="29122"/>
                </a:lnTo>
                <a:lnTo>
                  <a:pt x="43635" y="28699"/>
                </a:lnTo>
                <a:lnTo>
                  <a:pt x="43635" y="23144"/>
                </a:lnTo>
                <a:lnTo>
                  <a:pt x="42159" y="14262"/>
                </a:lnTo>
                <a:lnTo>
                  <a:pt x="38335" y="8112"/>
                </a:lnTo>
                <a:lnTo>
                  <a:pt x="33063" y="4536"/>
                </a:lnTo>
                <a:lnTo>
                  <a:pt x="27248" y="3379"/>
                </a:lnTo>
                <a:lnTo>
                  <a:pt x="43637" y="3379"/>
                </a:lnTo>
                <a:lnTo>
                  <a:pt x="48711" y="8440"/>
                </a:lnTo>
                <a:lnTo>
                  <a:pt x="54250" y="14226"/>
                </a:lnTo>
                <a:lnTo>
                  <a:pt x="54250" y="32078"/>
                </a:lnTo>
                <a:lnTo>
                  <a:pt x="43635" y="32078"/>
                </a:lnTo>
                <a:lnTo>
                  <a:pt x="27988" y="34759"/>
                </a:lnTo>
                <a:lnTo>
                  <a:pt x="18237" y="40358"/>
                </a:lnTo>
                <a:lnTo>
                  <a:pt x="13231" y="47360"/>
                </a:lnTo>
                <a:lnTo>
                  <a:pt x="11819" y="54250"/>
                </a:lnTo>
                <a:lnTo>
                  <a:pt x="11819" y="61965"/>
                </a:lnTo>
                <a:lnTo>
                  <a:pt x="18083" y="67273"/>
                </a:lnTo>
                <a:lnTo>
                  <a:pt x="38477" y="67273"/>
                </a:lnTo>
                <a:lnTo>
                  <a:pt x="34716" y="70652"/>
                </a:lnTo>
                <a:close/>
              </a:path>
              <a:path w="69850" h="71119">
                <a:moveTo>
                  <a:pt x="38477" y="67273"/>
                </a:moveTo>
                <a:lnTo>
                  <a:pt x="25567" y="67273"/>
                </a:lnTo>
                <a:lnTo>
                  <a:pt x="31339" y="66218"/>
                </a:lnTo>
                <a:lnTo>
                  <a:pt x="37222" y="62812"/>
                </a:lnTo>
                <a:lnTo>
                  <a:pt x="41795" y="56695"/>
                </a:lnTo>
                <a:lnTo>
                  <a:pt x="43635" y="47508"/>
                </a:lnTo>
                <a:lnTo>
                  <a:pt x="43635" y="32078"/>
                </a:lnTo>
                <a:lnTo>
                  <a:pt x="54250" y="32078"/>
                </a:lnTo>
                <a:lnTo>
                  <a:pt x="54250" y="57383"/>
                </a:lnTo>
                <a:lnTo>
                  <a:pt x="44607" y="57383"/>
                </a:lnTo>
                <a:lnTo>
                  <a:pt x="41706" y="64372"/>
                </a:lnTo>
                <a:lnTo>
                  <a:pt x="38477" y="67273"/>
                </a:lnTo>
                <a:close/>
              </a:path>
              <a:path w="69850" h="71119">
                <a:moveTo>
                  <a:pt x="69433" y="65098"/>
                </a:moveTo>
                <a:lnTo>
                  <a:pt x="61718" y="65098"/>
                </a:lnTo>
                <a:lnTo>
                  <a:pt x="65576" y="64141"/>
                </a:lnTo>
                <a:lnTo>
                  <a:pt x="65576" y="46536"/>
                </a:lnTo>
                <a:lnTo>
                  <a:pt x="69433" y="46536"/>
                </a:lnTo>
                <a:lnTo>
                  <a:pt x="69433" y="65098"/>
                </a:lnTo>
                <a:close/>
              </a:path>
              <a:path w="69850" h="71119">
                <a:moveTo>
                  <a:pt x="60037" y="69927"/>
                </a:moveTo>
                <a:lnTo>
                  <a:pt x="49421" y="69927"/>
                </a:lnTo>
                <a:lnTo>
                  <a:pt x="45332" y="63416"/>
                </a:lnTo>
                <a:lnTo>
                  <a:pt x="44607" y="57383"/>
                </a:lnTo>
                <a:lnTo>
                  <a:pt x="54250" y="57383"/>
                </a:lnTo>
                <a:lnTo>
                  <a:pt x="54250" y="58108"/>
                </a:lnTo>
                <a:lnTo>
                  <a:pt x="54976" y="65098"/>
                </a:lnTo>
                <a:lnTo>
                  <a:pt x="69433" y="65098"/>
                </a:lnTo>
                <a:lnTo>
                  <a:pt x="69433" y="67751"/>
                </a:lnTo>
                <a:lnTo>
                  <a:pt x="60037" y="69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2873" y="1322405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19">
                <a:moveTo>
                  <a:pt x="39420" y="67273"/>
                </a:moveTo>
                <a:lnTo>
                  <a:pt x="37617" y="67273"/>
                </a:lnTo>
                <a:lnTo>
                  <a:pt x="42910" y="60993"/>
                </a:lnTo>
                <a:lnTo>
                  <a:pt x="42910" y="42200"/>
                </a:lnTo>
                <a:lnTo>
                  <a:pt x="30381" y="39793"/>
                </a:lnTo>
                <a:lnTo>
                  <a:pt x="27002" y="39068"/>
                </a:lnTo>
                <a:lnTo>
                  <a:pt x="15908" y="36892"/>
                </a:lnTo>
                <a:lnTo>
                  <a:pt x="11572" y="35935"/>
                </a:lnTo>
                <a:lnTo>
                  <a:pt x="6511" y="32078"/>
                </a:lnTo>
                <a:lnTo>
                  <a:pt x="2407" y="28699"/>
                </a:lnTo>
                <a:lnTo>
                  <a:pt x="0" y="24363"/>
                </a:lnTo>
                <a:lnTo>
                  <a:pt x="0" y="19055"/>
                </a:lnTo>
                <a:lnTo>
                  <a:pt x="1197" y="12413"/>
                </a:lnTo>
                <a:lnTo>
                  <a:pt x="5244" y="6270"/>
                </a:lnTo>
                <a:lnTo>
                  <a:pt x="12817" y="1755"/>
                </a:lnTo>
                <a:lnTo>
                  <a:pt x="24595" y="0"/>
                </a:lnTo>
                <a:lnTo>
                  <a:pt x="33266" y="0"/>
                </a:lnTo>
                <a:lnTo>
                  <a:pt x="37123" y="2900"/>
                </a:lnTo>
                <a:lnTo>
                  <a:pt x="11325" y="2900"/>
                </a:lnTo>
                <a:lnTo>
                  <a:pt x="7467" y="9165"/>
                </a:lnTo>
                <a:lnTo>
                  <a:pt x="7467" y="23638"/>
                </a:lnTo>
                <a:lnTo>
                  <a:pt x="38821" y="29655"/>
                </a:lnTo>
                <a:lnTo>
                  <a:pt x="43882" y="34716"/>
                </a:lnTo>
                <a:lnTo>
                  <a:pt x="45810" y="36414"/>
                </a:lnTo>
                <a:lnTo>
                  <a:pt x="50393" y="41228"/>
                </a:lnTo>
                <a:lnTo>
                  <a:pt x="50393" y="49190"/>
                </a:lnTo>
                <a:lnTo>
                  <a:pt x="48987" y="57223"/>
                </a:lnTo>
                <a:lnTo>
                  <a:pt x="44574" y="64081"/>
                </a:lnTo>
                <a:lnTo>
                  <a:pt x="39420" y="67273"/>
                </a:lnTo>
                <a:close/>
              </a:path>
              <a:path w="50800" h="71119">
                <a:moveTo>
                  <a:pt x="46536" y="4351"/>
                </a:moveTo>
                <a:lnTo>
                  <a:pt x="39052" y="4351"/>
                </a:lnTo>
                <a:lnTo>
                  <a:pt x="39777" y="3857"/>
                </a:lnTo>
                <a:lnTo>
                  <a:pt x="43635" y="0"/>
                </a:lnTo>
                <a:lnTo>
                  <a:pt x="46536" y="0"/>
                </a:lnTo>
                <a:lnTo>
                  <a:pt x="46536" y="4351"/>
                </a:lnTo>
                <a:close/>
              </a:path>
              <a:path w="50800" h="71119">
                <a:moveTo>
                  <a:pt x="46536" y="22913"/>
                </a:moveTo>
                <a:lnTo>
                  <a:pt x="42678" y="22913"/>
                </a:lnTo>
                <a:lnTo>
                  <a:pt x="42678" y="21462"/>
                </a:lnTo>
                <a:lnTo>
                  <a:pt x="42122" y="16629"/>
                </a:lnTo>
                <a:lnTo>
                  <a:pt x="39874" y="10463"/>
                </a:lnTo>
                <a:lnTo>
                  <a:pt x="34507" y="5156"/>
                </a:lnTo>
                <a:lnTo>
                  <a:pt x="24595" y="2900"/>
                </a:lnTo>
                <a:lnTo>
                  <a:pt x="37123" y="2900"/>
                </a:lnTo>
                <a:lnTo>
                  <a:pt x="39052" y="4351"/>
                </a:lnTo>
                <a:lnTo>
                  <a:pt x="46536" y="4351"/>
                </a:lnTo>
                <a:lnTo>
                  <a:pt x="46536" y="22913"/>
                </a:lnTo>
                <a:close/>
              </a:path>
              <a:path w="50800" h="71119">
                <a:moveTo>
                  <a:pt x="2407" y="70652"/>
                </a:moveTo>
                <a:lnTo>
                  <a:pt x="0" y="70652"/>
                </a:lnTo>
                <a:lnTo>
                  <a:pt x="0" y="42925"/>
                </a:lnTo>
                <a:lnTo>
                  <a:pt x="3610" y="42925"/>
                </a:lnTo>
                <a:lnTo>
                  <a:pt x="3610" y="43403"/>
                </a:lnTo>
                <a:lnTo>
                  <a:pt x="4104" y="45332"/>
                </a:lnTo>
                <a:lnTo>
                  <a:pt x="6843" y="54352"/>
                </a:lnTo>
                <a:lnTo>
                  <a:pt x="11032" y="61273"/>
                </a:lnTo>
                <a:lnTo>
                  <a:pt x="14967" y="64141"/>
                </a:lnTo>
                <a:lnTo>
                  <a:pt x="8686" y="64141"/>
                </a:lnTo>
                <a:lnTo>
                  <a:pt x="5786" y="67026"/>
                </a:lnTo>
                <a:lnTo>
                  <a:pt x="5786" y="67273"/>
                </a:lnTo>
                <a:lnTo>
                  <a:pt x="2407" y="70652"/>
                </a:lnTo>
                <a:close/>
              </a:path>
              <a:path w="50800" h="71119">
                <a:moveTo>
                  <a:pt x="25551" y="70652"/>
                </a:moveTo>
                <a:lnTo>
                  <a:pt x="22419" y="70652"/>
                </a:lnTo>
                <a:lnTo>
                  <a:pt x="15429" y="70405"/>
                </a:lnTo>
                <a:lnTo>
                  <a:pt x="8686" y="64141"/>
                </a:lnTo>
                <a:lnTo>
                  <a:pt x="14967" y="64141"/>
                </a:lnTo>
                <a:lnTo>
                  <a:pt x="17118" y="65709"/>
                </a:lnTo>
                <a:lnTo>
                  <a:pt x="25551" y="67273"/>
                </a:lnTo>
                <a:lnTo>
                  <a:pt x="39420" y="67273"/>
                </a:lnTo>
                <a:lnTo>
                  <a:pt x="36860" y="68859"/>
                </a:lnTo>
                <a:lnTo>
                  <a:pt x="25551" y="70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1336" y="1296853"/>
            <a:ext cx="48260" cy="96520"/>
          </a:xfrm>
          <a:custGeom>
            <a:avLst/>
            <a:gdLst/>
            <a:ahLst/>
            <a:cxnLst/>
            <a:rect l="l" t="t" r="r" b="b"/>
            <a:pathLst>
              <a:path w="48259" h="96519">
                <a:moveTo>
                  <a:pt x="45810" y="33035"/>
                </a:moveTo>
                <a:lnTo>
                  <a:pt x="0" y="33035"/>
                </a:lnTo>
                <a:lnTo>
                  <a:pt x="0" y="29655"/>
                </a:lnTo>
                <a:lnTo>
                  <a:pt x="9493" y="26480"/>
                </a:lnTo>
                <a:lnTo>
                  <a:pt x="15576" y="19260"/>
                </a:lnTo>
                <a:lnTo>
                  <a:pt x="18812" y="9823"/>
                </a:lnTo>
                <a:lnTo>
                  <a:pt x="19765" y="0"/>
                </a:lnTo>
                <a:lnTo>
                  <a:pt x="23622" y="0"/>
                </a:lnTo>
                <a:lnTo>
                  <a:pt x="23622" y="28205"/>
                </a:lnTo>
                <a:lnTo>
                  <a:pt x="45810" y="28205"/>
                </a:lnTo>
                <a:lnTo>
                  <a:pt x="45810" y="33035"/>
                </a:lnTo>
                <a:close/>
              </a:path>
              <a:path w="48259" h="96519">
                <a:moveTo>
                  <a:pt x="33035" y="96204"/>
                </a:moveTo>
                <a:lnTo>
                  <a:pt x="27564" y="95606"/>
                </a:lnTo>
                <a:lnTo>
                  <a:pt x="20945" y="92883"/>
                </a:lnTo>
                <a:lnTo>
                  <a:pt x="15368" y="86635"/>
                </a:lnTo>
                <a:lnTo>
                  <a:pt x="13022" y="75466"/>
                </a:lnTo>
                <a:lnTo>
                  <a:pt x="13022" y="33035"/>
                </a:lnTo>
                <a:lnTo>
                  <a:pt x="23622" y="33035"/>
                </a:lnTo>
                <a:lnTo>
                  <a:pt x="23622" y="92346"/>
                </a:lnTo>
                <a:lnTo>
                  <a:pt x="41946" y="92346"/>
                </a:lnTo>
                <a:lnTo>
                  <a:pt x="39983" y="94352"/>
                </a:lnTo>
                <a:lnTo>
                  <a:pt x="33035" y="96204"/>
                </a:lnTo>
                <a:close/>
              </a:path>
              <a:path w="48259" h="96519">
                <a:moveTo>
                  <a:pt x="41946" y="92346"/>
                </a:moveTo>
                <a:lnTo>
                  <a:pt x="39777" y="92346"/>
                </a:lnTo>
                <a:lnTo>
                  <a:pt x="44289" y="86635"/>
                </a:lnTo>
                <a:lnTo>
                  <a:pt x="44360" y="66779"/>
                </a:lnTo>
                <a:lnTo>
                  <a:pt x="48217" y="66779"/>
                </a:lnTo>
                <a:lnTo>
                  <a:pt x="48217" y="75466"/>
                </a:lnTo>
                <a:lnTo>
                  <a:pt x="47370" y="82873"/>
                </a:lnTo>
                <a:lnTo>
                  <a:pt x="44694" y="89538"/>
                </a:lnTo>
                <a:lnTo>
                  <a:pt x="41946" y="92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2577" y="1322405"/>
            <a:ext cx="59690" cy="71120"/>
          </a:xfrm>
          <a:custGeom>
            <a:avLst/>
            <a:gdLst/>
            <a:ahLst/>
            <a:cxnLst/>
            <a:rect l="l" t="t" r="r" b="b"/>
            <a:pathLst>
              <a:path w="59689" h="71119">
                <a:moveTo>
                  <a:pt x="33744" y="70652"/>
                </a:moveTo>
                <a:lnTo>
                  <a:pt x="21051" y="67996"/>
                </a:lnTo>
                <a:lnTo>
                  <a:pt x="10276" y="60615"/>
                </a:lnTo>
                <a:lnTo>
                  <a:pt x="2799" y="49393"/>
                </a:lnTo>
                <a:lnTo>
                  <a:pt x="0" y="35210"/>
                </a:lnTo>
                <a:lnTo>
                  <a:pt x="2501" y="21572"/>
                </a:lnTo>
                <a:lnTo>
                  <a:pt x="9342" y="10372"/>
                </a:lnTo>
                <a:lnTo>
                  <a:pt x="19528" y="2789"/>
                </a:lnTo>
                <a:lnTo>
                  <a:pt x="32062" y="0"/>
                </a:lnTo>
                <a:lnTo>
                  <a:pt x="44389" y="2573"/>
                </a:lnTo>
                <a:lnTo>
                  <a:pt x="45402" y="3379"/>
                </a:lnTo>
                <a:lnTo>
                  <a:pt x="32062" y="3379"/>
                </a:lnTo>
                <a:lnTo>
                  <a:pt x="26944" y="4339"/>
                </a:lnTo>
                <a:lnTo>
                  <a:pt x="20787" y="8170"/>
                </a:lnTo>
                <a:lnTo>
                  <a:pt x="15446" y="16293"/>
                </a:lnTo>
                <a:lnTo>
                  <a:pt x="12775" y="30134"/>
                </a:lnTo>
                <a:lnTo>
                  <a:pt x="59543" y="30134"/>
                </a:lnTo>
                <a:lnTo>
                  <a:pt x="59543" y="33513"/>
                </a:lnTo>
                <a:lnTo>
                  <a:pt x="12775" y="33513"/>
                </a:lnTo>
                <a:lnTo>
                  <a:pt x="12775" y="49190"/>
                </a:lnTo>
                <a:lnTo>
                  <a:pt x="17358" y="56426"/>
                </a:lnTo>
                <a:lnTo>
                  <a:pt x="20969" y="62212"/>
                </a:lnTo>
                <a:lnTo>
                  <a:pt x="27002" y="66795"/>
                </a:lnTo>
                <a:lnTo>
                  <a:pt x="47173" y="66795"/>
                </a:lnTo>
                <a:lnTo>
                  <a:pt x="45710" y="67931"/>
                </a:lnTo>
                <a:lnTo>
                  <a:pt x="33744" y="70652"/>
                </a:lnTo>
                <a:close/>
              </a:path>
              <a:path w="59689" h="71119">
                <a:moveTo>
                  <a:pt x="59543" y="30134"/>
                </a:moveTo>
                <a:lnTo>
                  <a:pt x="49421" y="30134"/>
                </a:lnTo>
                <a:lnTo>
                  <a:pt x="48913" y="23415"/>
                </a:lnTo>
                <a:lnTo>
                  <a:pt x="46620" y="14500"/>
                </a:lnTo>
                <a:lnTo>
                  <a:pt x="41388" y="6713"/>
                </a:lnTo>
                <a:lnTo>
                  <a:pt x="32062" y="3379"/>
                </a:lnTo>
                <a:lnTo>
                  <a:pt x="45402" y="3379"/>
                </a:lnTo>
                <a:lnTo>
                  <a:pt x="52943" y="9373"/>
                </a:lnTo>
                <a:lnTo>
                  <a:pt x="57927" y="19020"/>
                </a:lnTo>
                <a:lnTo>
                  <a:pt x="59543" y="30134"/>
                </a:lnTo>
                <a:close/>
              </a:path>
              <a:path w="59689" h="71119">
                <a:moveTo>
                  <a:pt x="47173" y="66795"/>
                </a:moveTo>
                <a:lnTo>
                  <a:pt x="34716" y="66795"/>
                </a:lnTo>
                <a:lnTo>
                  <a:pt x="37822" y="66546"/>
                </a:lnTo>
                <a:lnTo>
                  <a:pt x="43639" y="64804"/>
                </a:lnTo>
                <a:lnTo>
                  <a:pt x="50178" y="60077"/>
                </a:lnTo>
                <a:lnTo>
                  <a:pt x="55454" y="50871"/>
                </a:lnTo>
                <a:lnTo>
                  <a:pt x="55685" y="49668"/>
                </a:lnTo>
                <a:lnTo>
                  <a:pt x="56164" y="48711"/>
                </a:lnTo>
                <a:lnTo>
                  <a:pt x="58339" y="48711"/>
                </a:lnTo>
                <a:lnTo>
                  <a:pt x="59543" y="49190"/>
                </a:lnTo>
                <a:lnTo>
                  <a:pt x="59469" y="50871"/>
                </a:lnTo>
                <a:lnTo>
                  <a:pt x="58157" y="54984"/>
                </a:lnTo>
                <a:lnTo>
                  <a:pt x="53697" y="61728"/>
                </a:lnTo>
                <a:lnTo>
                  <a:pt x="47173" y="66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1039" y="1323377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22419" y="63169"/>
                </a:moveTo>
                <a:lnTo>
                  <a:pt x="12066" y="63169"/>
                </a:lnTo>
                <a:lnTo>
                  <a:pt x="12066" y="7467"/>
                </a:lnTo>
                <a:lnTo>
                  <a:pt x="10847" y="6511"/>
                </a:lnTo>
                <a:lnTo>
                  <a:pt x="0" y="6511"/>
                </a:lnTo>
                <a:lnTo>
                  <a:pt x="0" y="1681"/>
                </a:lnTo>
                <a:lnTo>
                  <a:pt x="21462" y="0"/>
                </a:lnTo>
                <a:lnTo>
                  <a:pt x="21462" y="16880"/>
                </a:lnTo>
                <a:lnTo>
                  <a:pt x="25093" y="16880"/>
                </a:lnTo>
                <a:lnTo>
                  <a:pt x="23386" y="21377"/>
                </a:lnTo>
                <a:lnTo>
                  <a:pt x="22187" y="32309"/>
                </a:lnTo>
                <a:lnTo>
                  <a:pt x="22187" y="61472"/>
                </a:lnTo>
                <a:lnTo>
                  <a:pt x="22419" y="63169"/>
                </a:lnTo>
                <a:close/>
              </a:path>
              <a:path w="52069" h="68580">
                <a:moveTo>
                  <a:pt x="25093" y="16880"/>
                </a:moveTo>
                <a:lnTo>
                  <a:pt x="21462" y="16880"/>
                </a:lnTo>
                <a:lnTo>
                  <a:pt x="23391" y="10368"/>
                </a:lnTo>
                <a:lnTo>
                  <a:pt x="28930" y="0"/>
                </a:lnTo>
                <a:lnTo>
                  <a:pt x="46782" y="0"/>
                </a:lnTo>
                <a:lnTo>
                  <a:pt x="50332" y="3379"/>
                </a:lnTo>
                <a:lnTo>
                  <a:pt x="40271" y="3379"/>
                </a:lnTo>
                <a:lnTo>
                  <a:pt x="32563" y="5762"/>
                </a:lnTo>
                <a:lnTo>
                  <a:pt x="26890" y="12145"/>
                </a:lnTo>
                <a:lnTo>
                  <a:pt x="25093" y="16880"/>
                </a:lnTo>
                <a:close/>
              </a:path>
              <a:path w="52069" h="68580">
                <a:moveTo>
                  <a:pt x="47739" y="16154"/>
                </a:moveTo>
                <a:lnTo>
                  <a:pt x="41706" y="16154"/>
                </a:lnTo>
                <a:lnTo>
                  <a:pt x="38342" y="13732"/>
                </a:lnTo>
                <a:lnTo>
                  <a:pt x="38342" y="5539"/>
                </a:lnTo>
                <a:lnTo>
                  <a:pt x="41475" y="3610"/>
                </a:lnTo>
                <a:lnTo>
                  <a:pt x="41953" y="3610"/>
                </a:lnTo>
                <a:lnTo>
                  <a:pt x="41706" y="3379"/>
                </a:lnTo>
                <a:lnTo>
                  <a:pt x="50332" y="3379"/>
                </a:lnTo>
                <a:lnTo>
                  <a:pt x="51597" y="4582"/>
                </a:lnTo>
                <a:lnTo>
                  <a:pt x="51597" y="14226"/>
                </a:lnTo>
                <a:lnTo>
                  <a:pt x="47739" y="16154"/>
                </a:lnTo>
                <a:close/>
              </a:path>
              <a:path w="52069" h="68580">
                <a:moveTo>
                  <a:pt x="0" y="67983"/>
                </a:moveTo>
                <a:lnTo>
                  <a:pt x="0" y="63169"/>
                </a:lnTo>
                <a:lnTo>
                  <a:pt x="37139" y="63169"/>
                </a:lnTo>
                <a:lnTo>
                  <a:pt x="37139" y="67505"/>
                </a:lnTo>
                <a:lnTo>
                  <a:pt x="13269" y="67505"/>
                </a:lnTo>
                <a:lnTo>
                  <a:pt x="0" y="67983"/>
                </a:lnTo>
                <a:close/>
              </a:path>
              <a:path w="52069" h="68580">
                <a:moveTo>
                  <a:pt x="37139" y="67983"/>
                </a:moveTo>
                <a:lnTo>
                  <a:pt x="30859" y="67505"/>
                </a:lnTo>
                <a:lnTo>
                  <a:pt x="37139" y="67505"/>
                </a:lnTo>
                <a:lnTo>
                  <a:pt x="37139" y="6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5412" y="1275884"/>
            <a:ext cx="36195" cy="154305"/>
          </a:xfrm>
          <a:custGeom>
            <a:avLst/>
            <a:gdLst/>
            <a:ahLst/>
            <a:cxnLst/>
            <a:rect l="l" t="t" r="r" b="b"/>
            <a:pathLst>
              <a:path w="36194" h="154305">
                <a:moveTo>
                  <a:pt x="1697" y="154050"/>
                </a:moveTo>
                <a:lnTo>
                  <a:pt x="725" y="154050"/>
                </a:lnTo>
                <a:lnTo>
                  <a:pt x="0" y="153325"/>
                </a:lnTo>
                <a:lnTo>
                  <a:pt x="0" y="151643"/>
                </a:lnTo>
                <a:lnTo>
                  <a:pt x="2175" y="149714"/>
                </a:lnTo>
                <a:lnTo>
                  <a:pt x="14051" y="133930"/>
                </a:lnTo>
                <a:lnTo>
                  <a:pt x="21613" y="116021"/>
                </a:lnTo>
                <a:lnTo>
                  <a:pt x="25605" y="96756"/>
                </a:lnTo>
                <a:lnTo>
                  <a:pt x="26770" y="76901"/>
                </a:lnTo>
                <a:lnTo>
                  <a:pt x="25176" y="54323"/>
                </a:lnTo>
                <a:lnTo>
                  <a:pt x="20529" y="34774"/>
                </a:lnTo>
                <a:lnTo>
                  <a:pt x="13035" y="18390"/>
                </a:lnTo>
                <a:lnTo>
                  <a:pt x="2900" y="5307"/>
                </a:lnTo>
                <a:lnTo>
                  <a:pt x="0" y="2407"/>
                </a:lnTo>
                <a:lnTo>
                  <a:pt x="0" y="725"/>
                </a:lnTo>
                <a:lnTo>
                  <a:pt x="725" y="0"/>
                </a:lnTo>
                <a:lnTo>
                  <a:pt x="1697" y="0"/>
                </a:lnTo>
                <a:lnTo>
                  <a:pt x="30696" y="42184"/>
                </a:lnTo>
                <a:lnTo>
                  <a:pt x="35688" y="76901"/>
                </a:lnTo>
                <a:lnTo>
                  <a:pt x="35299" y="87367"/>
                </a:lnTo>
                <a:lnTo>
                  <a:pt x="18680" y="136865"/>
                </a:lnTo>
                <a:lnTo>
                  <a:pt x="4852" y="152088"/>
                </a:lnTo>
                <a:lnTo>
                  <a:pt x="1697" y="15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72096" y="1284556"/>
            <a:ext cx="260253" cy="1085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04082" y="1275884"/>
            <a:ext cx="410153" cy="154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3459" y="1747880"/>
            <a:ext cx="215414" cy="1603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24665" y="1747880"/>
            <a:ext cx="215476" cy="1603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8398" y="1565253"/>
            <a:ext cx="202391" cy="1281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18462" y="1565253"/>
            <a:ext cx="202391" cy="1281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75082" y="1807485"/>
            <a:ext cx="1576095" cy="4052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364" y="2499944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80">
                <a:moveTo>
                  <a:pt x="0" y="119113"/>
                </a:moveTo>
                <a:lnTo>
                  <a:pt x="119113" y="119113"/>
                </a:lnTo>
                <a:lnTo>
                  <a:pt x="119113" y="0"/>
                </a:lnTo>
                <a:lnTo>
                  <a:pt x="0" y="0"/>
                </a:lnTo>
                <a:lnTo>
                  <a:pt x="0" y="119113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6364" y="270997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80">
                <a:moveTo>
                  <a:pt x="0" y="119113"/>
                </a:moveTo>
                <a:lnTo>
                  <a:pt x="119113" y="119113"/>
                </a:lnTo>
                <a:lnTo>
                  <a:pt x="119113" y="0"/>
                </a:lnTo>
                <a:lnTo>
                  <a:pt x="0" y="0"/>
                </a:lnTo>
                <a:lnTo>
                  <a:pt x="0" y="119113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6364" y="292000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80">
                <a:moveTo>
                  <a:pt x="0" y="119113"/>
                </a:moveTo>
                <a:lnTo>
                  <a:pt x="119113" y="119113"/>
                </a:lnTo>
                <a:lnTo>
                  <a:pt x="119113" y="0"/>
                </a:lnTo>
                <a:lnTo>
                  <a:pt x="0" y="0"/>
                </a:lnTo>
                <a:lnTo>
                  <a:pt x="0" y="119113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45084" y="2402863"/>
            <a:ext cx="4839970" cy="6559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69545" indent="-157480">
              <a:lnSpc>
                <a:spcPct val="100000"/>
              </a:lnSpc>
              <a:spcBef>
                <a:spcPts val="434"/>
              </a:spcBef>
              <a:buSzPct val="72727"/>
              <a:buAutoNum type="arabicPlain"/>
              <a:tabLst>
                <a:tab pos="170180" algn="l"/>
              </a:tabLst>
            </a:pPr>
            <a:r>
              <a:rPr sz="1100" spc="-5" dirty="0">
                <a:latin typeface="Arial"/>
                <a:cs typeface="Arial"/>
              </a:rPr>
              <a:t>Alice </a:t>
            </a:r>
            <a:r>
              <a:rPr sz="1100" spc="-10" dirty="0">
                <a:latin typeface="Arial"/>
                <a:cs typeface="Arial"/>
              </a:rPr>
              <a:t>and Bob </a:t>
            </a:r>
            <a:r>
              <a:rPr sz="1100" spc="-5" dirty="0">
                <a:latin typeface="Arial"/>
                <a:cs typeface="Arial"/>
              </a:rPr>
              <a:t>securely pair in absence of </a:t>
            </a:r>
            <a:r>
              <a:rPr sz="1100" spc="-20" dirty="0">
                <a:latin typeface="Arial"/>
                <a:cs typeface="Arial"/>
              </a:rPr>
              <a:t>Eve</a:t>
            </a:r>
            <a:endParaRPr sz="110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334"/>
              </a:spcBef>
              <a:buSzPct val="72727"/>
              <a:buAutoNum type="arabicPlain"/>
              <a:tabLst>
                <a:tab pos="170180" algn="l"/>
              </a:tabLst>
            </a:pPr>
            <a:r>
              <a:rPr sz="1100" spc="-5" dirty="0">
                <a:latin typeface="Arial"/>
                <a:cs typeface="Arial"/>
              </a:rPr>
              <a:t>Alice </a:t>
            </a:r>
            <a:r>
              <a:rPr sz="1100" spc="-10" dirty="0">
                <a:latin typeface="Arial"/>
                <a:cs typeface="Arial"/>
              </a:rPr>
              <a:t>and Bob </a:t>
            </a:r>
            <a:r>
              <a:rPr sz="1100" spc="-5" dirty="0">
                <a:latin typeface="Arial"/>
                <a:cs typeface="Arial"/>
              </a:rPr>
              <a:t>initiate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secure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connection</a:t>
            </a:r>
            <a:endParaRPr sz="110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330"/>
              </a:spcBef>
              <a:buSzPct val="72727"/>
              <a:buAutoNum type="arabicPlain"/>
              <a:tabLst>
                <a:tab pos="170180" algn="l"/>
              </a:tabLst>
            </a:pPr>
            <a:r>
              <a:rPr sz="1100" spc="-5" dirty="0">
                <a:latin typeface="Arial"/>
                <a:cs typeface="Arial"/>
              </a:rPr>
              <a:t>Charlie </a:t>
            </a:r>
            <a:r>
              <a:rPr sz="1100" spc="-15" dirty="0">
                <a:latin typeface="Arial"/>
                <a:cs typeface="Arial"/>
              </a:rPr>
              <a:t>makes </a:t>
            </a:r>
            <a:r>
              <a:rPr sz="1100" spc="-5" dirty="0">
                <a:latin typeface="Arial"/>
                <a:cs typeface="Arial"/>
              </a:rPr>
              <a:t>the victims negotiate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5" dirty="0">
                <a:latin typeface="Arial"/>
                <a:cs typeface="Arial"/>
              </a:rPr>
              <a:t>encryption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1 </a:t>
            </a:r>
            <a:r>
              <a:rPr sz="1100" spc="-15" dirty="0">
                <a:latin typeface="Arial"/>
                <a:cs typeface="Arial"/>
              </a:rPr>
              <a:t>byte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entropy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324873" y="3462062"/>
            <a:ext cx="375920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16" action="ppaction://hlinksldjump"/>
              </a:rPr>
              <a:t>KNOB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0AFC2849-F575-4ABA-AC45-C057802AE7D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244" y="1273100"/>
            <a:ext cx="984484" cy="179094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34A77BA9-19F8-442F-88A7-B4FAE9C0A21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05890" y="1222193"/>
            <a:ext cx="858210" cy="21779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3B01D2F-CD86-4C02-A54C-13698CA0A74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032" y="1530422"/>
            <a:ext cx="239218" cy="171501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72C449E2-CA1D-480F-BF3C-BBFB0BA878C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99570" y="1530421"/>
            <a:ext cx="239218" cy="171501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A84770C2-E540-494B-9663-91F25F6A398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12388" y="415316"/>
            <a:ext cx="1372411" cy="1115602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5746ED6D-8F15-4BFB-AEB0-5CEFE86712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71665" y="1779740"/>
            <a:ext cx="1614024" cy="44095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4FADD67A-6A4F-4B3E-85B1-973BFCDBB59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8032" y="1741227"/>
            <a:ext cx="241212" cy="18157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E518796F-1E3C-4EC6-9AF9-55BD7E37FC0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97576" y="1741227"/>
            <a:ext cx="241212" cy="18157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181419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KNOB </a:t>
            </a:r>
            <a:r>
              <a:rPr spc="10" dirty="0"/>
              <a:t>Attack</a:t>
            </a:r>
            <a:r>
              <a:rPr spc="-75" dirty="0"/>
              <a:t> </a:t>
            </a:r>
            <a:r>
              <a:rPr spc="15" dirty="0"/>
              <a:t>Stages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5539" y="437849"/>
            <a:ext cx="1278739" cy="1092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4169" y="1541075"/>
            <a:ext cx="348850" cy="188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6119" y="1487978"/>
            <a:ext cx="1278739" cy="836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5689" y="1819659"/>
            <a:ext cx="188705" cy="348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595" y="1487978"/>
            <a:ext cx="1278739" cy="8366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69393" y="1819605"/>
            <a:ext cx="188705" cy="3488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393" y="1280575"/>
            <a:ext cx="328067" cy="111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8283" y="1275282"/>
            <a:ext cx="36195" cy="154305"/>
          </a:xfrm>
          <a:custGeom>
            <a:avLst/>
            <a:gdLst/>
            <a:ahLst/>
            <a:cxnLst/>
            <a:rect l="l" t="t" r="r" b="b"/>
            <a:pathLst>
              <a:path w="36194" h="154305">
                <a:moveTo>
                  <a:pt x="35195" y="154050"/>
                </a:moveTo>
                <a:lnTo>
                  <a:pt x="34238" y="154050"/>
                </a:lnTo>
                <a:lnTo>
                  <a:pt x="31077" y="152175"/>
                </a:lnTo>
                <a:lnTo>
                  <a:pt x="4979" y="111853"/>
                </a:lnTo>
                <a:lnTo>
                  <a:pt x="0" y="76901"/>
                </a:lnTo>
                <a:lnTo>
                  <a:pt x="421" y="66578"/>
                </a:lnTo>
                <a:lnTo>
                  <a:pt x="17114" y="17184"/>
                </a:lnTo>
                <a:lnTo>
                  <a:pt x="34238" y="0"/>
                </a:lnTo>
                <a:lnTo>
                  <a:pt x="35195" y="0"/>
                </a:lnTo>
                <a:lnTo>
                  <a:pt x="35688" y="478"/>
                </a:lnTo>
                <a:lnTo>
                  <a:pt x="35688" y="2407"/>
                </a:lnTo>
                <a:lnTo>
                  <a:pt x="33760" y="4335"/>
                </a:lnTo>
                <a:lnTo>
                  <a:pt x="21839" y="19944"/>
                </a:lnTo>
                <a:lnTo>
                  <a:pt x="14193" y="37725"/>
                </a:lnTo>
                <a:lnTo>
                  <a:pt x="10120" y="56953"/>
                </a:lnTo>
                <a:lnTo>
                  <a:pt x="8918" y="76901"/>
                </a:lnTo>
                <a:lnTo>
                  <a:pt x="10006" y="95419"/>
                </a:lnTo>
                <a:lnTo>
                  <a:pt x="13830" y="114571"/>
                </a:lnTo>
                <a:lnTo>
                  <a:pt x="21227" y="132911"/>
                </a:lnTo>
                <a:lnTo>
                  <a:pt x="33035" y="148989"/>
                </a:lnTo>
                <a:lnTo>
                  <a:pt x="35688" y="151643"/>
                </a:lnTo>
                <a:lnTo>
                  <a:pt x="35688" y="153572"/>
                </a:lnTo>
                <a:lnTo>
                  <a:pt x="35195" y="15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07642" y="1322775"/>
            <a:ext cx="120650" cy="68580"/>
          </a:xfrm>
          <a:custGeom>
            <a:avLst/>
            <a:gdLst/>
            <a:ahLst/>
            <a:cxnLst/>
            <a:rect l="l" t="t" r="r" b="b"/>
            <a:pathLst>
              <a:path w="120650" h="68580">
                <a:moveTo>
                  <a:pt x="22666" y="63169"/>
                </a:moveTo>
                <a:lnTo>
                  <a:pt x="12050" y="63169"/>
                </a:lnTo>
                <a:lnTo>
                  <a:pt x="12050" y="7467"/>
                </a:lnTo>
                <a:lnTo>
                  <a:pt x="10847" y="6511"/>
                </a:lnTo>
                <a:lnTo>
                  <a:pt x="0" y="6511"/>
                </a:lnTo>
                <a:lnTo>
                  <a:pt x="0" y="1681"/>
                </a:lnTo>
                <a:lnTo>
                  <a:pt x="21709" y="0"/>
                </a:lnTo>
                <a:lnTo>
                  <a:pt x="21709" y="16154"/>
                </a:lnTo>
                <a:lnTo>
                  <a:pt x="25341" y="16154"/>
                </a:lnTo>
                <a:lnTo>
                  <a:pt x="24550" y="17406"/>
                </a:lnTo>
                <a:lnTo>
                  <a:pt x="22666" y="27958"/>
                </a:lnTo>
                <a:lnTo>
                  <a:pt x="22666" y="63169"/>
                </a:lnTo>
                <a:close/>
              </a:path>
              <a:path w="120650" h="68580">
                <a:moveTo>
                  <a:pt x="25341" y="16154"/>
                </a:moveTo>
                <a:lnTo>
                  <a:pt x="21709" y="16154"/>
                </a:lnTo>
                <a:lnTo>
                  <a:pt x="25523" y="9562"/>
                </a:lnTo>
                <a:lnTo>
                  <a:pt x="30537" y="4461"/>
                </a:lnTo>
                <a:lnTo>
                  <a:pt x="36861" y="1168"/>
                </a:lnTo>
                <a:lnTo>
                  <a:pt x="44607" y="0"/>
                </a:lnTo>
                <a:lnTo>
                  <a:pt x="50451" y="473"/>
                </a:lnTo>
                <a:lnTo>
                  <a:pt x="56657" y="2528"/>
                </a:lnTo>
                <a:lnTo>
                  <a:pt x="57641" y="3379"/>
                </a:lnTo>
                <a:lnTo>
                  <a:pt x="43403" y="3379"/>
                </a:lnTo>
                <a:lnTo>
                  <a:pt x="36095" y="4982"/>
                </a:lnTo>
                <a:lnTo>
                  <a:pt x="29418" y="9703"/>
                </a:lnTo>
                <a:lnTo>
                  <a:pt x="25341" y="16154"/>
                </a:lnTo>
                <a:close/>
              </a:path>
              <a:path w="120650" h="68580">
                <a:moveTo>
                  <a:pt x="68814" y="15182"/>
                </a:moveTo>
                <a:lnTo>
                  <a:pt x="65098" y="15182"/>
                </a:lnTo>
                <a:lnTo>
                  <a:pt x="67781" y="10271"/>
                </a:lnTo>
                <a:lnTo>
                  <a:pt x="72297" y="5334"/>
                </a:lnTo>
                <a:lnTo>
                  <a:pt x="78761" y="1526"/>
                </a:lnTo>
                <a:lnTo>
                  <a:pt x="87286" y="0"/>
                </a:lnTo>
                <a:lnTo>
                  <a:pt x="96204" y="0"/>
                </a:lnTo>
                <a:lnTo>
                  <a:pt x="101265" y="3132"/>
                </a:lnTo>
                <a:lnTo>
                  <a:pt x="101466" y="3379"/>
                </a:lnTo>
                <a:lnTo>
                  <a:pt x="86313" y="3379"/>
                </a:lnTo>
                <a:lnTo>
                  <a:pt x="78901" y="4982"/>
                </a:lnTo>
                <a:lnTo>
                  <a:pt x="72236" y="9703"/>
                </a:lnTo>
                <a:lnTo>
                  <a:pt x="68814" y="15182"/>
                </a:lnTo>
                <a:close/>
              </a:path>
              <a:path w="120650" h="68580">
                <a:moveTo>
                  <a:pt x="65576" y="63169"/>
                </a:moveTo>
                <a:lnTo>
                  <a:pt x="54976" y="63169"/>
                </a:lnTo>
                <a:lnTo>
                  <a:pt x="54925" y="11325"/>
                </a:lnTo>
                <a:lnTo>
                  <a:pt x="53278" y="3379"/>
                </a:lnTo>
                <a:lnTo>
                  <a:pt x="57641" y="3379"/>
                </a:lnTo>
                <a:lnTo>
                  <a:pt x="61961" y="7114"/>
                </a:lnTo>
                <a:lnTo>
                  <a:pt x="65098" y="15182"/>
                </a:lnTo>
                <a:lnTo>
                  <a:pt x="68814" y="15182"/>
                </a:lnTo>
                <a:lnTo>
                  <a:pt x="67425" y="17406"/>
                </a:lnTo>
                <a:lnTo>
                  <a:pt x="65576" y="27958"/>
                </a:lnTo>
                <a:lnTo>
                  <a:pt x="65576" y="63169"/>
                </a:lnTo>
                <a:close/>
              </a:path>
              <a:path w="120650" h="68580">
                <a:moveTo>
                  <a:pt x="108486" y="63169"/>
                </a:moveTo>
                <a:lnTo>
                  <a:pt x="97639" y="63169"/>
                </a:lnTo>
                <a:lnTo>
                  <a:pt x="97588" y="11325"/>
                </a:lnTo>
                <a:lnTo>
                  <a:pt x="95957" y="3379"/>
                </a:lnTo>
                <a:lnTo>
                  <a:pt x="101466" y="3379"/>
                </a:lnTo>
                <a:lnTo>
                  <a:pt x="103425" y="5786"/>
                </a:lnTo>
                <a:lnTo>
                  <a:pt x="108255" y="11325"/>
                </a:lnTo>
                <a:lnTo>
                  <a:pt x="108255" y="58586"/>
                </a:lnTo>
                <a:lnTo>
                  <a:pt x="108486" y="63169"/>
                </a:lnTo>
                <a:close/>
              </a:path>
              <a:path w="120650" h="68580">
                <a:moveTo>
                  <a:pt x="0" y="67983"/>
                </a:moveTo>
                <a:lnTo>
                  <a:pt x="0" y="63169"/>
                </a:lnTo>
                <a:lnTo>
                  <a:pt x="34716" y="63169"/>
                </a:lnTo>
                <a:lnTo>
                  <a:pt x="34716" y="67505"/>
                </a:lnTo>
                <a:lnTo>
                  <a:pt x="13269" y="67505"/>
                </a:lnTo>
                <a:lnTo>
                  <a:pt x="5554" y="67736"/>
                </a:lnTo>
                <a:lnTo>
                  <a:pt x="0" y="67983"/>
                </a:lnTo>
                <a:close/>
              </a:path>
              <a:path w="120650" h="68580">
                <a:moveTo>
                  <a:pt x="42910" y="67983"/>
                </a:moveTo>
                <a:lnTo>
                  <a:pt x="42910" y="63169"/>
                </a:lnTo>
                <a:lnTo>
                  <a:pt x="77395" y="63169"/>
                </a:lnTo>
                <a:lnTo>
                  <a:pt x="77395" y="67505"/>
                </a:lnTo>
                <a:lnTo>
                  <a:pt x="56179" y="67505"/>
                </a:lnTo>
                <a:lnTo>
                  <a:pt x="48217" y="67736"/>
                </a:lnTo>
                <a:lnTo>
                  <a:pt x="42910" y="67983"/>
                </a:lnTo>
                <a:close/>
              </a:path>
              <a:path w="120650" h="68580">
                <a:moveTo>
                  <a:pt x="85588" y="67983"/>
                </a:moveTo>
                <a:lnTo>
                  <a:pt x="85588" y="63169"/>
                </a:lnTo>
                <a:lnTo>
                  <a:pt x="120305" y="63169"/>
                </a:lnTo>
                <a:lnTo>
                  <a:pt x="120305" y="67505"/>
                </a:lnTo>
                <a:lnTo>
                  <a:pt x="98858" y="67505"/>
                </a:lnTo>
                <a:lnTo>
                  <a:pt x="90896" y="67736"/>
                </a:lnTo>
                <a:lnTo>
                  <a:pt x="85588" y="67983"/>
                </a:lnTo>
                <a:close/>
              </a:path>
              <a:path w="120650" h="68580">
                <a:moveTo>
                  <a:pt x="34716" y="67983"/>
                </a:moveTo>
                <a:lnTo>
                  <a:pt x="29424" y="67736"/>
                </a:lnTo>
                <a:lnTo>
                  <a:pt x="21462" y="67505"/>
                </a:lnTo>
                <a:lnTo>
                  <a:pt x="34716" y="67505"/>
                </a:lnTo>
                <a:lnTo>
                  <a:pt x="34716" y="67983"/>
                </a:lnTo>
                <a:close/>
              </a:path>
              <a:path w="120650" h="68580">
                <a:moveTo>
                  <a:pt x="77395" y="67983"/>
                </a:moveTo>
                <a:lnTo>
                  <a:pt x="72334" y="67736"/>
                </a:lnTo>
                <a:lnTo>
                  <a:pt x="64141" y="67505"/>
                </a:lnTo>
                <a:lnTo>
                  <a:pt x="77395" y="67505"/>
                </a:lnTo>
                <a:lnTo>
                  <a:pt x="77395" y="67983"/>
                </a:lnTo>
                <a:close/>
              </a:path>
              <a:path w="120650" h="68580">
                <a:moveTo>
                  <a:pt x="120305" y="67983"/>
                </a:moveTo>
                <a:lnTo>
                  <a:pt x="114997" y="67736"/>
                </a:lnTo>
                <a:lnTo>
                  <a:pt x="107051" y="67505"/>
                </a:lnTo>
                <a:lnTo>
                  <a:pt x="120305" y="67505"/>
                </a:lnTo>
                <a:lnTo>
                  <a:pt x="120305" y="6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7468" y="1321803"/>
            <a:ext cx="69850" cy="71120"/>
          </a:xfrm>
          <a:custGeom>
            <a:avLst/>
            <a:gdLst/>
            <a:ahLst/>
            <a:cxnLst/>
            <a:rect l="l" t="t" r="r" b="b"/>
            <a:pathLst>
              <a:path w="69850" h="71119">
                <a:moveTo>
                  <a:pt x="15923" y="24595"/>
                </a:moveTo>
                <a:lnTo>
                  <a:pt x="7483" y="24595"/>
                </a:lnTo>
                <a:lnTo>
                  <a:pt x="4351" y="21941"/>
                </a:lnTo>
                <a:lnTo>
                  <a:pt x="4351" y="17358"/>
                </a:lnTo>
                <a:lnTo>
                  <a:pt x="6207" y="10376"/>
                </a:lnTo>
                <a:lnTo>
                  <a:pt x="11248" y="4883"/>
                </a:lnTo>
                <a:lnTo>
                  <a:pt x="18684" y="1288"/>
                </a:lnTo>
                <a:lnTo>
                  <a:pt x="27727" y="0"/>
                </a:lnTo>
                <a:lnTo>
                  <a:pt x="34963" y="0"/>
                </a:lnTo>
                <a:lnTo>
                  <a:pt x="42678" y="2422"/>
                </a:lnTo>
                <a:lnTo>
                  <a:pt x="43637" y="3379"/>
                </a:lnTo>
                <a:lnTo>
                  <a:pt x="22419" y="3379"/>
                </a:lnTo>
                <a:lnTo>
                  <a:pt x="14951" y="5060"/>
                </a:lnTo>
                <a:lnTo>
                  <a:pt x="10615" y="10615"/>
                </a:lnTo>
                <a:lnTo>
                  <a:pt x="17852" y="10615"/>
                </a:lnTo>
                <a:lnTo>
                  <a:pt x="18561" y="15676"/>
                </a:lnTo>
                <a:lnTo>
                  <a:pt x="18561" y="21462"/>
                </a:lnTo>
                <a:lnTo>
                  <a:pt x="15923" y="24595"/>
                </a:lnTo>
                <a:close/>
              </a:path>
              <a:path w="69850" h="71119">
                <a:moveTo>
                  <a:pt x="34716" y="70637"/>
                </a:moveTo>
                <a:lnTo>
                  <a:pt x="24595" y="70637"/>
                </a:lnTo>
                <a:lnTo>
                  <a:pt x="16683" y="69838"/>
                </a:lnTo>
                <a:lnTo>
                  <a:pt x="8681" y="67142"/>
                </a:lnTo>
                <a:lnTo>
                  <a:pt x="2486" y="62096"/>
                </a:lnTo>
                <a:lnTo>
                  <a:pt x="0" y="54250"/>
                </a:lnTo>
                <a:lnTo>
                  <a:pt x="64" y="47360"/>
                </a:lnTo>
                <a:lnTo>
                  <a:pt x="37231" y="29122"/>
                </a:lnTo>
                <a:lnTo>
                  <a:pt x="43635" y="28699"/>
                </a:lnTo>
                <a:lnTo>
                  <a:pt x="43635" y="23144"/>
                </a:lnTo>
                <a:lnTo>
                  <a:pt x="42159" y="14262"/>
                </a:lnTo>
                <a:lnTo>
                  <a:pt x="38335" y="8112"/>
                </a:lnTo>
                <a:lnTo>
                  <a:pt x="33063" y="4536"/>
                </a:lnTo>
                <a:lnTo>
                  <a:pt x="27248" y="3379"/>
                </a:lnTo>
                <a:lnTo>
                  <a:pt x="43637" y="3379"/>
                </a:lnTo>
                <a:lnTo>
                  <a:pt x="48711" y="8440"/>
                </a:lnTo>
                <a:lnTo>
                  <a:pt x="54250" y="14226"/>
                </a:lnTo>
                <a:lnTo>
                  <a:pt x="54250" y="32062"/>
                </a:lnTo>
                <a:lnTo>
                  <a:pt x="43635" y="32062"/>
                </a:lnTo>
                <a:lnTo>
                  <a:pt x="27988" y="34753"/>
                </a:lnTo>
                <a:lnTo>
                  <a:pt x="18237" y="40356"/>
                </a:lnTo>
                <a:lnTo>
                  <a:pt x="13231" y="47360"/>
                </a:lnTo>
                <a:lnTo>
                  <a:pt x="11819" y="54250"/>
                </a:lnTo>
                <a:lnTo>
                  <a:pt x="11819" y="61965"/>
                </a:lnTo>
                <a:lnTo>
                  <a:pt x="18083" y="67273"/>
                </a:lnTo>
                <a:lnTo>
                  <a:pt x="38469" y="67273"/>
                </a:lnTo>
                <a:lnTo>
                  <a:pt x="34716" y="70637"/>
                </a:lnTo>
                <a:close/>
              </a:path>
              <a:path w="69850" h="71119">
                <a:moveTo>
                  <a:pt x="38469" y="67273"/>
                </a:moveTo>
                <a:lnTo>
                  <a:pt x="25567" y="67273"/>
                </a:lnTo>
                <a:lnTo>
                  <a:pt x="31339" y="66218"/>
                </a:lnTo>
                <a:lnTo>
                  <a:pt x="37222" y="62810"/>
                </a:lnTo>
                <a:lnTo>
                  <a:pt x="41795" y="56689"/>
                </a:lnTo>
                <a:lnTo>
                  <a:pt x="43635" y="47492"/>
                </a:lnTo>
                <a:lnTo>
                  <a:pt x="43635" y="32062"/>
                </a:lnTo>
                <a:lnTo>
                  <a:pt x="54250" y="32062"/>
                </a:lnTo>
                <a:lnTo>
                  <a:pt x="54250" y="57383"/>
                </a:lnTo>
                <a:lnTo>
                  <a:pt x="44607" y="57383"/>
                </a:lnTo>
                <a:lnTo>
                  <a:pt x="41706" y="64372"/>
                </a:lnTo>
                <a:lnTo>
                  <a:pt x="38469" y="67273"/>
                </a:lnTo>
                <a:close/>
              </a:path>
              <a:path w="69850" h="71119">
                <a:moveTo>
                  <a:pt x="69433" y="65098"/>
                </a:moveTo>
                <a:lnTo>
                  <a:pt x="61718" y="65098"/>
                </a:lnTo>
                <a:lnTo>
                  <a:pt x="65576" y="64141"/>
                </a:lnTo>
                <a:lnTo>
                  <a:pt x="65576" y="46536"/>
                </a:lnTo>
                <a:lnTo>
                  <a:pt x="69433" y="46536"/>
                </a:lnTo>
                <a:lnTo>
                  <a:pt x="69433" y="65098"/>
                </a:lnTo>
                <a:close/>
              </a:path>
              <a:path w="69850" h="71119">
                <a:moveTo>
                  <a:pt x="60037" y="69927"/>
                </a:moveTo>
                <a:lnTo>
                  <a:pt x="49421" y="69927"/>
                </a:lnTo>
                <a:lnTo>
                  <a:pt x="45332" y="63416"/>
                </a:lnTo>
                <a:lnTo>
                  <a:pt x="44607" y="57383"/>
                </a:lnTo>
                <a:lnTo>
                  <a:pt x="54250" y="57383"/>
                </a:lnTo>
                <a:lnTo>
                  <a:pt x="54250" y="58108"/>
                </a:lnTo>
                <a:lnTo>
                  <a:pt x="54976" y="65098"/>
                </a:lnTo>
                <a:lnTo>
                  <a:pt x="69433" y="65098"/>
                </a:lnTo>
                <a:lnTo>
                  <a:pt x="69433" y="67751"/>
                </a:lnTo>
                <a:lnTo>
                  <a:pt x="60037" y="69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2873" y="1321803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19">
                <a:moveTo>
                  <a:pt x="39402" y="67273"/>
                </a:moveTo>
                <a:lnTo>
                  <a:pt x="37617" y="67273"/>
                </a:lnTo>
                <a:lnTo>
                  <a:pt x="42910" y="60993"/>
                </a:lnTo>
                <a:lnTo>
                  <a:pt x="42910" y="42200"/>
                </a:lnTo>
                <a:lnTo>
                  <a:pt x="30381" y="39777"/>
                </a:lnTo>
                <a:lnTo>
                  <a:pt x="27002" y="39068"/>
                </a:lnTo>
                <a:lnTo>
                  <a:pt x="15908" y="36892"/>
                </a:lnTo>
                <a:lnTo>
                  <a:pt x="11572" y="35920"/>
                </a:lnTo>
                <a:lnTo>
                  <a:pt x="6511" y="32062"/>
                </a:lnTo>
                <a:lnTo>
                  <a:pt x="2407" y="28699"/>
                </a:lnTo>
                <a:lnTo>
                  <a:pt x="0" y="24348"/>
                </a:lnTo>
                <a:lnTo>
                  <a:pt x="0" y="19055"/>
                </a:lnTo>
                <a:lnTo>
                  <a:pt x="1197" y="12413"/>
                </a:lnTo>
                <a:lnTo>
                  <a:pt x="5244" y="6270"/>
                </a:lnTo>
                <a:lnTo>
                  <a:pt x="12817" y="1755"/>
                </a:lnTo>
                <a:lnTo>
                  <a:pt x="24595" y="0"/>
                </a:lnTo>
                <a:lnTo>
                  <a:pt x="33266" y="0"/>
                </a:lnTo>
                <a:lnTo>
                  <a:pt x="37123" y="2900"/>
                </a:lnTo>
                <a:lnTo>
                  <a:pt x="11325" y="2900"/>
                </a:lnTo>
                <a:lnTo>
                  <a:pt x="7467" y="9165"/>
                </a:lnTo>
                <a:lnTo>
                  <a:pt x="7467" y="23638"/>
                </a:lnTo>
                <a:lnTo>
                  <a:pt x="38821" y="29655"/>
                </a:lnTo>
                <a:lnTo>
                  <a:pt x="43882" y="34716"/>
                </a:lnTo>
                <a:lnTo>
                  <a:pt x="45810" y="36414"/>
                </a:lnTo>
                <a:lnTo>
                  <a:pt x="50393" y="41228"/>
                </a:lnTo>
                <a:lnTo>
                  <a:pt x="50393" y="49190"/>
                </a:lnTo>
                <a:lnTo>
                  <a:pt x="48987" y="57221"/>
                </a:lnTo>
                <a:lnTo>
                  <a:pt x="44574" y="64073"/>
                </a:lnTo>
                <a:lnTo>
                  <a:pt x="39402" y="67273"/>
                </a:lnTo>
                <a:close/>
              </a:path>
              <a:path w="50800" h="71119">
                <a:moveTo>
                  <a:pt x="46536" y="4351"/>
                </a:moveTo>
                <a:lnTo>
                  <a:pt x="39052" y="4351"/>
                </a:lnTo>
                <a:lnTo>
                  <a:pt x="39777" y="3857"/>
                </a:lnTo>
                <a:lnTo>
                  <a:pt x="43635" y="0"/>
                </a:lnTo>
                <a:lnTo>
                  <a:pt x="46536" y="0"/>
                </a:lnTo>
                <a:lnTo>
                  <a:pt x="46536" y="4351"/>
                </a:lnTo>
                <a:close/>
              </a:path>
              <a:path w="50800" h="71119">
                <a:moveTo>
                  <a:pt x="46536" y="22913"/>
                </a:moveTo>
                <a:lnTo>
                  <a:pt x="42678" y="22913"/>
                </a:lnTo>
                <a:lnTo>
                  <a:pt x="42678" y="21462"/>
                </a:lnTo>
                <a:lnTo>
                  <a:pt x="42122" y="16629"/>
                </a:lnTo>
                <a:lnTo>
                  <a:pt x="39874" y="10463"/>
                </a:lnTo>
                <a:lnTo>
                  <a:pt x="34507" y="5156"/>
                </a:lnTo>
                <a:lnTo>
                  <a:pt x="24595" y="2900"/>
                </a:lnTo>
                <a:lnTo>
                  <a:pt x="37123" y="2900"/>
                </a:lnTo>
                <a:lnTo>
                  <a:pt x="39052" y="4351"/>
                </a:lnTo>
                <a:lnTo>
                  <a:pt x="46536" y="4351"/>
                </a:lnTo>
                <a:lnTo>
                  <a:pt x="46536" y="22913"/>
                </a:lnTo>
                <a:close/>
              </a:path>
              <a:path w="50800" h="71119">
                <a:moveTo>
                  <a:pt x="2407" y="70637"/>
                </a:moveTo>
                <a:lnTo>
                  <a:pt x="0" y="70637"/>
                </a:lnTo>
                <a:lnTo>
                  <a:pt x="0" y="42925"/>
                </a:lnTo>
                <a:lnTo>
                  <a:pt x="3610" y="42925"/>
                </a:lnTo>
                <a:lnTo>
                  <a:pt x="3610" y="43403"/>
                </a:lnTo>
                <a:lnTo>
                  <a:pt x="4104" y="45332"/>
                </a:lnTo>
                <a:lnTo>
                  <a:pt x="6843" y="54352"/>
                </a:lnTo>
                <a:lnTo>
                  <a:pt x="11032" y="61273"/>
                </a:lnTo>
                <a:lnTo>
                  <a:pt x="14967" y="64141"/>
                </a:lnTo>
                <a:lnTo>
                  <a:pt x="8686" y="64141"/>
                </a:lnTo>
                <a:lnTo>
                  <a:pt x="5786" y="67026"/>
                </a:lnTo>
                <a:lnTo>
                  <a:pt x="5786" y="67273"/>
                </a:lnTo>
                <a:lnTo>
                  <a:pt x="2407" y="70637"/>
                </a:lnTo>
                <a:close/>
              </a:path>
              <a:path w="50800" h="71119">
                <a:moveTo>
                  <a:pt x="25551" y="70637"/>
                </a:moveTo>
                <a:lnTo>
                  <a:pt x="22419" y="70637"/>
                </a:lnTo>
                <a:lnTo>
                  <a:pt x="15429" y="70405"/>
                </a:lnTo>
                <a:lnTo>
                  <a:pt x="8686" y="64141"/>
                </a:lnTo>
                <a:lnTo>
                  <a:pt x="14967" y="64141"/>
                </a:lnTo>
                <a:lnTo>
                  <a:pt x="17118" y="65709"/>
                </a:lnTo>
                <a:lnTo>
                  <a:pt x="25551" y="67273"/>
                </a:lnTo>
                <a:lnTo>
                  <a:pt x="39402" y="67273"/>
                </a:lnTo>
                <a:lnTo>
                  <a:pt x="36860" y="68846"/>
                </a:lnTo>
                <a:lnTo>
                  <a:pt x="25551" y="70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1336" y="1296251"/>
            <a:ext cx="48260" cy="96520"/>
          </a:xfrm>
          <a:custGeom>
            <a:avLst/>
            <a:gdLst/>
            <a:ahLst/>
            <a:cxnLst/>
            <a:rect l="l" t="t" r="r" b="b"/>
            <a:pathLst>
              <a:path w="48259" h="96519">
                <a:moveTo>
                  <a:pt x="45810" y="33035"/>
                </a:moveTo>
                <a:lnTo>
                  <a:pt x="0" y="33035"/>
                </a:lnTo>
                <a:lnTo>
                  <a:pt x="0" y="29655"/>
                </a:lnTo>
                <a:lnTo>
                  <a:pt x="9493" y="26480"/>
                </a:lnTo>
                <a:lnTo>
                  <a:pt x="15576" y="19260"/>
                </a:lnTo>
                <a:lnTo>
                  <a:pt x="18812" y="9823"/>
                </a:lnTo>
                <a:lnTo>
                  <a:pt x="19765" y="0"/>
                </a:lnTo>
                <a:lnTo>
                  <a:pt x="23622" y="0"/>
                </a:lnTo>
                <a:lnTo>
                  <a:pt x="23622" y="28205"/>
                </a:lnTo>
                <a:lnTo>
                  <a:pt x="45810" y="28205"/>
                </a:lnTo>
                <a:lnTo>
                  <a:pt x="45810" y="33035"/>
                </a:lnTo>
                <a:close/>
              </a:path>
              <a:path w="48259" h="96519">
                <a:moveTo>
                  <a:pt x="33035" y="96188"/>
                </a:moveTo>
                <a:lnTo>
                  <a:pt x="27564" y="95593"/>
                </a:lnTo>
                <a:lnTo>
                  <a:pt x="20945" y="92875"/>
                </a:lnTo>
                <a:lnTo>
                  <a:pt x="15368" y="86633"/>
                </a:lnTo>
                <a:lnTo>
                  <a:pt x="13022" y="75466"/>
                </a:lnTo>
                <a:lnTo>
                  <a:pt x="13022" y="33035"/>
                </a:lnTo>
                <a:lnTo>
                  <a:pt x="23622" y="33035"/>
                </a:lnTo>
                <a:lnTo>
                  <a:pt x="23622" y="92331"/>
                </a:lnTo>
                <a:lnTo>
                  <a:pt x="41950" y="92331"/>
                </a:lnTo>
                <a:lnTo>
                  <a:pt x="39983" y="94339"/>
                </a:lnTo>
                <a:lnTo>
                  <a:pt x="33035" y="96188"/>
                </a:lnTo>
                <a:close/>
              </a:path>
              <a:path w="48259" h="96519">
                <a:moveTo>
                  <a:pt x="41950" y="92331"/>
                </a:moveTo>
                <a:lnTo>
                  <a:pt x="39777" y="92331"/>
                </a:lnTo>
                <a:lnTo>
                  <a:pt x="44290" y="86633"/>
                </a:lnTo>
                <a:lnTo>
                  <a:pt x="44360" y="66779"/>
                </a:lnTo>
                <a:lnTo>
                  <a:pt x="48217" y="66779"/>
                </a:lnTo>
                <a:lnTo>
                  <a:pt x="48217" y="75466"/>
                </a:lnTo>
                <a:lnTo>
                  <a:pt x="47370" y="82870"/>
                </a:lnTo>
                <a:lnTo>
                  <a:pt x="44694" y="89531"/>
                </a:lnTo>
                <a:lnTo>
                  <a:pt x="41950" y="92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2577" y="1321803"/>
            <a:ext cx="59690" cy="71120"/>
          </a:xfrm>
          <a:custGeom>
            <a:avLst/>
            <a:gdLst/>
            <a:ahLst/>
            <a:cxnLst/>
            <a:rect l="l" t="t" r="r" b="b"/>
            <a:pathLst>
              <a:path w="59689" h="71119">
                <a:moveTo>
                  <a:pt x="33744" y="70637"/>
                </a:moveTo>
                <a:lnTo>
                  <a:pt x="21051" y="67983"/>
                </a:lnTo>
                <a:lnTo>
                  <a:pt x="10276" y="60608"/>
                </a:lnTo>
                <a:lnTo>
                  <a:pt x="2799" y="49390"/>
                </a:lnTo>
                <a:lnTo>
                  <a:pt x="0" y="35210"/>
                </a:lnTo>
                <a:lnTo>
                  <a:pt x="2501" y="21572"/>
                </a:lnTo>
                <a:lnTo>
                  <a:pt x="9342" y="10372"/>
                </a:lnTo>
                <a:lnTo>
                  <a:pt x="19528" y="2789"/>
                </a:lnTo>
                <a:lnTo>
                  <a:pt x="32062" y="0"/>
                </a:lnTo>
                <a:lnTo>
                  <a:pt x="44389" y="2573"/>
                </a:lnTo>
                <a:lnTo>
                  <a:pt x="45402" y="3379"/>
                </a:lnTo>
                <a:lnTo>
                  <a:pt x="32062" y="3379"/>
                </a:lnTo>
                <a:lnTo>
                  <a:pt x="26944" y="4339"/>
                </a:lnTo>
                <a:lnTo>
                  <a:pt x="20787" y="8170"/>
                </a:lnTo>
                <a:lnTo>
                  <a:pt x="15446" y="16293"/>
                </a:lnTo>
                <a:lnTo>
                  <a:pt x="12775" y="30134"/>
                </a:lnTo>
                <a:lnTo>
                  <a:pt x="59543" y="30134"/>
                </a:lnTo>
                <a:lnTo>
                  <a:pt x="59543" y="33513"/>
                </a:lnTo>
                <a:lnTo>
                  <a:pt x="12775" y="33513"/>
                </a:lnTo>
                <a:lnTo>
                  <a:pt x="12775" y="49190"/>
                </a:lnTo>
                <a:lnTo>
                  <a:pt x="17358" y="56426"/>
                </a:lnTo>
                <a:lnTo>
                  <a:pt x="20969" y="62212"/>
                </a:lnTo>
                <a:lnTo>
                  <a:pt x="27002" y="66779"/>
                </a:lnTo>
                <a:lnTo>
                  <a:pt x="47178" y="66779"/>
                </a:lnTo>
                <a:lnTo>
                  <a:pt x="45710" y="67918"/>
                </a:lnTo>
                <a:lnTo>
                  <a:pt x="33744" y="70637"/>
                </a:lnTo>
                <a:close/>
              </a:path>
              <a:path w="59689" h="71119">
                <a:moveTo>
                  <a:pt x="59543" y="30134"/>
                </a:moveTo>
                <a:lnTo>
                  <a:pt x="49421" y="30134"/>
                </a:lnTo>
                <a:lnTo>
                  <a:pt x="48913" y="23415"/>
                </a:lnTo>
                <a:lnTo>
                  <a:pt x="46620" y="14500"/>
                </a:lnTo>
                <a:lnTo>
                  <a:pt x="41388" y="6713"/>
                </a:lnTo>
                <a:lnTo>
                  <a:pt x="32062" y="3379"/>
                </a:lnTo>
                <a:lnTo>
                  <a:pt x="45402" y="3379"/>
                </a:lnTo>
                <a:lnTo>
                  <a:pt x="52943" y="9373"/>
                </a:lnTo>
                <a:lnTo>
                  <a:pt x="57927" y="19020"/>
                </a:lnTo>
                <a:lnTo>
                  <a:pt x="59543" y="30134"/>
                </a:lnTo>
                <a:close/>
              </a:path>
              <a:path w="59689" h="71119">
                <a:moveTo>
                  <a:pt x="47178" y="66779"/>
                </a:moveTo>
                <a:lnTo>
                  <a:pt x="34716" y="66779"/>
                </a:lnTo>
                <a:lnTo>
                  <a:pt x="37822" y="66531"/>
                </a:lnTo>
                <a:lnTo>
                  <a:pt x="43639" y="64791"/>
                </a:lnTo>
                <a:lnTo>
                  <a:pt x="50178" y="60068"/>
                </a:lnTo>
                <a:lnTo>
                  <a:pt x="55454" y="50871"/>
                </a:lnTo>
                <a:lnTo>
                  <a:pt x="55685" y="49668"/>
                </a:lnTo>
                <a:lnTo>
                  <a:pt x="56164" y="48711"/>
                </a:lnTo>
                <a:lnTo>
                  <a:pt x="58339" y="48711"/>
                </a:lnTo>
                <a:lnTo>
                  <a:pt x="59543" y="49190"/>
                </a:lnTo>
                <a:lnTo>
                  <a:pt x="59469" y="50871"/>
                </a:lnTo>
                <a:lnTo>
                  <a:pt x="58157" y="54982"/>
                </a:lnTo>
                <a:lnTo>
                  <a:pt x="53697" y="61720"/>
                </a:lnTo>
                <a:lnTo>
                  <a:pt x="47178" y="66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01039" y="1322775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22419" y="63169"/>
                </a:moveTo>
                <a:lnTo>
                  <a:pt x="12066" y="63169"/>
                </a:lnTo>
                <a:lnTo>
                  <a:pt x="12066" y="7467"/>
                </a:lnTo>
                <a:lnTo>
                  <a:pt x="10847" y="6511"/>
                </a:lnTo>
                <a:lnTo>
                  <a:pt x="0" y="6511"/>
                </a:lnTo>
                <a:lnTo>
                  <a:pt x="0" y="1681"/>
                </a:lnTo>
                <a:lnTo>
                  <a:pt x="21462" y="0"/>
                </a:lnTo>
                <a:lnTo>
                  <a:pt x="21462" y="16880"/>
                </a:lnTo>
                <a:lnTo>
                  <a:pt x="25093" y="16880"/>
                </a:lnTo>
                <a:lnTo>
                  <a:pt x="23386" y="21377"/>
                </a:lnTo>
                <a:lnTo>
                  <a:pt x="22187" y="32309"/>
                </a:lnTo>
                <a:lnTo>
                  <a:pt x="22187" y="61472"/>
                </a:lnTo>
                <a:lnTo>
                  <a:pt x="22419" y="63169"/>
                </a:lnTo>
                <a:close/>
              </a:path>
              <a:path w="52069" h="68580">
                <a:moveTo>
                  <a:pt x="25093" y="16880"/>
                </a:moveTo>
                <a:lnTo>
                  <a:pt x="21462" y="16880"/>
                </a:lnTo>
                <a:lnTo>
                  <a:pt x="23391" y="10368"/>
                </a:lnTo>
                <a:lnTo>
                  <a:pt x="28930" y="0"/>
                </a:lnTo>
                <a:lnTo>
                  <a:pt x="46782" y="0"/>
                </a:lnTo>
                <a:lnTo>
                  <a:pt x="50332" y="3379"/>
                </a:lnTo>
                <a:lnTo>
                  <a:pt x="40271" y="3379"/>
                </a:lnTo>
                <a:lnTo>
                  <a:pt x="32563" y="5762"/>
                </a:lnTo>
                <a:lnTo>
                  <a:pt x="26890" y="12145"/>
                </a:lnTo>
                <a:lnTo>
                  <a:pt x="25093" y="16880"/>
                </a:lnTo>
                <a:close/>
              </a:path>
              <a:path w="52069" h="68580">
                <a:moveTo>
                  <a:pt x="47739" y="16154"/>
                </a:moveTo>
                <a:lnTo>
                  <a:pt x="41706" y="16154"/>
                </a:lnTo>
                <a:lnTo>
                  <a:pt x="38342" y="13732"/>
                </a:lnTo>
                <a:lnTo>
                  <a:pt x="38342" y="5539"/>
                </a:lnTo>
                <a:lnTo>
                  <a:pt x="41475" y="3610"/>
                </a:lnTo>
                <a:lnTo>
                  <a:pt x="41953" y="3610"/>
                </a:lnTo>
                <a:lnTo>
                  <a:pt x="41706" y="3379"/>
                </a:lnTo>
                <a:lnTo>
                  <a:pt x="50332" y="3379"/>
                </a:lnTo>
                <a:lnTo>
                  <a:pt x="51597" y="4582"/>
                </a:lnTo>
                <a:lnTo>
                  <a:pt x="51597" y="14226"/>
                </a:lnTo>
                <a:lnTo>
                  <a:pt x="47739" y="16154"/>
                </a:lnTo>
                <a:close/>
              </a:path>
              <a:path w="52069" h="68580">
                <a:moveTo>
                  <a:pt x="0" y="67983"/>
                </a:moveTo>
                <a:lnTo>
                  <a:pt x="0" y="63169"/>
                </a:lnTo>
                <a:lnTo>
                  <a:pt x="37139" y="63169"/>
                </a:lnTo>
                <a:lnTo>
                  <a:pt x="37139" y="67505"/>
                </a:lnTo>
                <a:lnTo>
                  <a:pt x="13269" y="67505"/>
                </a:lnTo>
                <a:lnTo>
                  <a:pt x="0" y="67983"/>
                </a:lnTo>
                <a:close/>
              </a:path>
              <a:path w="52069" h="68580">
                <a:moveTo>
                  <a:pt x="37139" y="67983"/>
                </a:moveTo>
                <a:lnTo>
                  <a:pt x="30859" y="67505"/>
                </a:lnTo>
                <a:lnTo>
                  <a:pt x="37139" y="67505"/>
                </a:lnTo>
                <a:lnTo>
                  <a:pt x="37139" y="6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5412" y="1275282"/>
            <a:ext cx="36195" cy="154305"/>
          </a:xfrm>
          <a:custGeom>
            <a:avLst/>
            <a:gdLst/>
            <a:ahLst/>
            <a:cxnLst/>
            <a:rect l="l" t="t" r="r" b="b"/>
            <a:pathLst>
              <a:path w="36194" h="154305">
                <a:moveTo>
                  <a:pt x="1697" y="154050"/>
                </a:moveTo>
                <a:lnTo>
                  <a:pt x="725" y="154050"/>
                </a:lnTo>
                <a:lnTo>
                  <a:pt x="0" y="153325"/>
                </a:lnTo>
                <a:lnTo>
                  <a:pt x="0" y="151643"/>
                </a:lnTo>
                <a:lnTo>
                  <a:pt x="2175" y="149714"/>
                </a:lnTo>
                <a:lnTo>
                  <a:pt x="14051" y="133930"/>
                </a:lnTo>
                <a:lnTo>
                  <a:pt x="21613" y="116021"/>
                </a:lnTo>
                <a:lnTo>
                  <a:pt x="25605" y="96756"/>
                </a:lnTo>
                <a:lnTo>
                  <a:pt x="26770" y="76901"/>
                </a:lnTo>
                <a:lnTo>
                  <a:pt x="25176" y="54323"/>
                </a:lnTo>
                <a:lnTo>
                  <a:pt x="20529" y="34772"/>
                </a:lnTo>
                <a:lnTo>
                  <a:pt x="13035" y="18384"/>
                </a:lnTo>
                <a:lnTo>
                  <a:pt x="2900" y="5292"/>
                </a:lnTo>
                <a:lnTo>
                  <a:pt x="0" y="2407"/>
                </a:lnTo>
                <a:lnTo>
                  <a:pt x="0" y="725"/>
                </a:lnTo>
                <a:lnTo>
                  <a:pt x="725" y="0"/>
                </a:lnTo>
                <a:lnTo>
                  <a:pt x="1697" y="0"/>
                </a:lnTo>
                <a:lnTo>
                  <a:pt x="30696" y="42184"/>
                </a:lnTo>
                <a:lnTo>
                  <a:pt x="35688" y="76901"/>
                </a:lnTo>
                <a:lnTo>
                  <a:pt x="35299" y="87367"/>
                </a:lnTo>
                <a:lnTo>
                  <a:pt x="18680" y="136865"/>
                </a:lnTo>
                <a:lnTo>
                  <a:pt x="4852" y="152088"/>
                </a:lnTo>
                <a:lnTo>
                  <a:pt x="1697" y="15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72096" y="1283954"/>
            <a:ext cx="260253" cy="1084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04082" y="1275282"/>
            <a:ext cx="410153" cy="154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0039" y="771224"/>
            <a:ext cx="215414" cy="1603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3459" y="1747278"/>
            <a:ext cx="215414" cy="1603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4665" y="1747278"/>
            <a:ext cx="215476" cy="1603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75082" y="1806883"/>
            <a:ext cx="1576095" cy="22271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8398" y="1564652"/>
            <a:ext cx="202391" cy="1281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18462" y="1564652"/>
            <a:ext cx="202391" cy="1281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6364" y="2499944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80">
                <a:moveTo>
                  <a:pt x="0" y="119113"/>
                </a:moveTo>
                <a:lnTo>
                  <a:pt x="119113" y="119113"/>
                </a:lnTo>
                <a:lnTo>
                  <a:pt x="119113" y="0"/>
                </a:lnTo>
                <a:lnTo>
                  <a:pt x="0" y="0"/>
                </a:lnTo>
                <a:lnTo>
                  <a:pt x="0" y="119113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6364" y="2709976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80">
                <a:moveTo>
                  <a:pt x="0" y="119113"/>
                </a:moveTo>
                <a:lnTo>
                  <a:pt x="119113" y="119113"/>
                </a:lnTo>
                <a:lnTo>
                  <a:pt x="119113" y="0"/>
                </a:lnTo>
                <a:lnTo>
                  <a:pt x="0" y="0"/>
                </a:lnTo>
                <a:lnTo>
                  <a:pt x="0" y="119113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6364" y="2920009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80">
                <a:moveTo>
                  <a:pt x="0" y="119113"/>
                </a:moveTo>
                <a:lnTo>
                  <a:pt x="119113" y="119113"/>
                </a:lnTo>
                <a:lnTo>
                  <a:pt x="119113" y="0"/>
                </a:lnTo>
                <a:lnTo>
                  <a:pt x="0" y="0"/>
                </a:lnTo>
                <a:lnTo>
                  <a:pt x="0" y="119113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6364" y="3130041"/>
            <a:ext cx="119380" cy="119380"/>
          </a:xfrm>
          <a:custGeom>
            <a:avLst/>
            <a:gdLst/>
            <a:ahLst/>
            <a:cxnLst/>
            <a:rect l="l" t="t" r="r" b="b"/>
            <a:pathLst>
              <a:path w="119379" h="119380">
                <a:moveTo>
                  <a:pt x="0" y="119113"/>
                </a:moveTo>
                <a:lnTo>
                  <a:pt x="119113" y="119113"/>
                </a:lnTo>
                <a:lnTo>
                  <a:pt x="119113" y="0"/>
                </a:lnTo>
                <a:lnTo>
                  <a:pt x="0" y="0"/>
                </a:lnTo>
                <a:lnTo>
                  <a:pt x="0" y="119113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45084" y="2402863"/>
            <a:ext cx="4839970" cy="8661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69545" indent="-157480">
              <a:lnSpc>
                <a:spcPct val="100000"/>
              </a:lnSpc>
              <a:spcBef>
                <a:spcPts val="434"/>
              </a:spcBef>
              <a:buSzPct val="72727"/>
              <a:buAutoNum type="arabicPlain"/>
              <a:tabLst>
                <a:tab pos="170180" algn="l"/>
              </a:tabLst>
            </a:pPr>
            <a:r>
              <a:rPr sz="1100" spc="-5" dirty="0">
                <a:latin typeface="Arial"/>
                <a:cs typeface="Arial"/>
              </a:rPr>
              <a:t>Alice </a:t>
            </a:r>
            <a:r>
              <a:rPr sz="1100" spc="-10" dirty="0">
                <a:latin typeface="Arial"/>
                <a:cs typeface="Arial"/>
              </a:rPr>
              <a:t>and Bob </a:t>
            </a:r>
            <a:r>
              <a:rPr sz="1100" spc="-5" dirty="0">
                <a:latin typeface="Arial"/>
                <a:cs typeface="Arial"/>
              </a:rPr>
              <a:t>securely pair in absence of </a:t>
            </a:r>
            <a:r>
              <a:rPr sz="1100" spc="-20" dirty="0">
                <a:latin typeface="Arial"/>
                <a:cs typeface="Arial"/>
              </a:rPr>
              <a:t>Eve</a:t>
            </a:r>
            <a:endParaRPr sz="110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334"/>
              </a:spcBef>
              <a:buSzPct val="72727"/>
              <a:buAutoNum type="arabicPlain"/>
              <a:tabLst>
                <a:tab pos="170180" algn="l"/>
              </a:tabLst>
            </a:pPr>
            <a:r>
              <a:rPr sz="1100" spc="-5" dirty="0">
                <a:latin typeface="Arial"/>
                <a:cs typeface="Arial"/>
              </a:rPr>
              <a:t>Alice </a:t>
            </a:r>
            <a:r>
              <a:rPr sz="1100" spc="-10" dirty="0">
                <a:latin typeface="Arial"/>
                <a:cs typeface="Arial"/>
              </a:rPr>
              <a:t>and Bob </a:t>
            </a:r>
            <a:r>
              <a:rPr sz="1100" spc="-5" dirty="0">
                <a:latin typeface="Arial"/>
                <a:cs typeface="Arial"/>
              </a:rPr>
              <a:t>initiate </a:t>
            </a:r>
            <a:r>
              <a:rPr sz="1100" spc="-10" dirty="0">
                <a:latin typeface="Arial"/>
                <a:cs typeface="Arial"/>
              </a:rPr>
              <a:t>a </a:t>
            </a:r>
            <a:r>
              <a:rPr sz="1100" spc="-5" dirty="0">
                <a:latin typeface="Arial"/>
                <a:cs typeface="Arial"/>
              </a:rPr>
              <a:t>secure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connection</a:t>
            </a:r>
            <a:endParaRPr sz="110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330"/>
              </a:spcBef>
              <a:buSzPct val="72727"/>
              <a:buAutoNum type="arabicPlain"/>
              <a:tabLst>
                <a:tab pos="170180" algn="l"/>
              </a:tabLst>
            </a:pPr>
            <a:r>
              <a:rPr sz="1100" spc="-5" dirty="0">
                <a:latin typeface="Arial"/>
                <a:cs typeface="Arial"/>
              </a:rPr>
              <a:t>Charlie </a:t>
            </a:r>
            <a:r>
              <a:rPr sz="1100" spc="-15" dirty="0">
                <a:latin typeface="Arial"/>
                <a:cs typeface="Arial"/>
              </a:rPr>
              <a:t>makes </a:t>
            </a:r>
            <a:r>
              <a:rPr sz="1100" spc="-5" dirty="0">
                <a:latin typeface="Arial"/>
                <a:cs typeface="Arial"/>
              </a:rPr>
              <a:t>the victims negotiate </a:t>
            </a:r>
            <a:r>
              <a:rPr sz="1100" spc="-10" dirty="0">
                <a:latin typeface="Arial"/>
                <a:cs typeface="Arial"/>
              </a:rPr>
              <a:t>an </a:t>
            </a:r>
            <a:r>
              <a:rPr sz="1100" spc="-5" dirty="0">
                <a:latin typeface="Arial"/>
                <a:cs typeface="Arial"/>
              </a:rPr>
              <a:t>encryption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5" dirty="0">
                <a:latin typeface="Arial"/>
                <a:cs typeface="Arial"/>
              </a:rPr>
              <a:t>with </a:t>
            </a:r>
            <a:r>
              <a:rPr sz="1100" spc="-10" dirty="0">
                <a:latin typeface="Arial"/>
                <a:cs typeface="Arial"/>
              </a:rPr>
              <a:t>1 </a:t>
            </a:r>
            <a:r>
              <a:rPr sz="1100" spc="-15" dirty="0">
                <a:latin typeface="Arial"/>
                <a:cs typeface="Arial"/>
              </a:rPr>
              <a:t>byte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9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entropy</a:t>
            </a:r>
            <a:endParaRPr sz="1100">
              <a:latin typeface="Arial"/>
              <a:cs typeface="Arial"/>
            </a:endParaRPr>
          </a:p>
          <a:p>
            <a:pPr marL="169545" indent="-157480">
              <a:lnSpc>
                <a:spcPct val="100000"/>
              </a:lnSpc>
              <a:spcBef>
                <a:spcPts val="335"/>
              </a:spcBef>
              <a:buSzPct val="72727"/>
              <a:buAutoNum type="arabicPlain"/>
              <a:tabLst>
                <a:tab pos="170180" algn="l"/>
              </a:tabLst>
            </a:pPr>
            <a:r>
              <a:rPr sz="1100" spc="-5" dirty="0">
                <a:latin typeface="Arial"/>
                <a:cs typeface="Arial"/>
              </a:rPr>
              <a:t>Charlie </a:t>
            </a:r>
            <a:r>
              <a:rPr sz="1100" spc="-15" dirty="0">
                <a:latin typeface="Arial"/>
                <a:cs typeface="Arial"/>
              </a:rPr>
              <a:t>eavesdrop </a:t>
            </a:r>
            <a:r>
              <a:rPr sz="1100" spc="-5" dirty="0">
                <a:latin typeface="Arial"/>
                <a:cs typeface="Arial"/>
              </a:rPr>
              <a:t>the ciphertext </a:t>
            </a:r>
            <a:r>
              <a:rPr sz="1100" spc="-1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brute </a:t>
            </a:r>
            <a:r>
              <a:rPr sz="1100" spc="-15" dirty="0">
                <a:latin typeface="Arial"/>
                <a:cs typeface="Arial"/>
              </a:rPr>
              <a:t>force </a:t>
            </a:r>
            <a:r>
              <a:rPr sz="1100" spc="-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5" dirty="0">
                <a:latin typeface="Arial"/>
                <a:cs typeface="Arial"/>
              </a:rPr>
              <a:t>in real</a:t>
            </a:r>
            <a:r>
              <a:rPr sz="1100" spc="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time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324873" y="3462062"/>
            <a:ext cx="375920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17" action="ppaction://hlinksldjump"/>
              </a:rPr>
              <a:t>KNOB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692C7BD7-EC86-46F1-ACB3-97AB452DBBE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3244" y="1273100"/>
            <a:ext cx="984484" cy="17909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A9AC67D9-E552-4D06-8015-5238961BBF5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05890" y="1222193"/>
            <a:ext cx="858210" cy="21779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038388D8-7984-4FCB-A9F4-EAA29F89EC6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8032" y="1530422"/>
            <a:ext cx="239218" cy="171501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17E34D95-6913-4C48-B5E0-39C55A772C9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99570" y="1530421"/>
            <a:ext cx="239218" cy="171501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A4964DA9-75FA-4342-9F80-FE3BF7E531C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2388" y="415316"/>
            <a:ext cx="1372411" cy="1115602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F39250-BC40-4FC3-AE81-9A0D4E28D3F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50581" y="719228"/>
            <a:ext cx="225096" cy="191850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F79F0D84-1B21-4330-BD97-3A6E76AAAF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8032" y="1741227"/>
            <a:ext cx="241212" cy="18157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9D31C0A3-45F7-4152-83ED-8128C16FF1D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97576" y="1741227"/>
            <a:ext cx="241212" cy="181575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72215895-7D0B-46BE-8E69-DF3D2D8595B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74416" y="1793567"/>
            <a:ext cx="1594017" cy="26789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266128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Bluetooth </a:t>
            </a:r>
            <a:r>
              <a:rPr spc="10" dirty="0"/>
              <a:t>Entropy</a:t>
            </a:r>
            <a:r>
              <a:rPr spc="-45" dirty="0"/>
              <a:t> </a:t>
            </a:r>
            <a:r>
              <a:rPr spc="15" dirty="0"/>
              <a:t>Negotiation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611" y="452306"/>
            <a:ext cx="4179570" cy="3651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650" spc="-15" baseline="5050" dirty="0">
                <a:latin typeface="Arial"/>
                <a:cs typeface="Arial"/>
              </a:rPr>
              <a:t>- </a:t>
            </a:r>
            <a:r>
              <a:rPr sz="1650" spc="-15" baseline="5050" dirty="0">
                <a:latin typeface="Arial"/>
                <a:cs typeface="Arial"/>
              </a:rPr>
              <a:t>Entropy </a:t>
            </a:r>
            <a:r>
              <a:rPr sz="1650" spc="-7" baseline="5050" dirty="0">
                <a:latin typeface="Arial"/>
                <a:cs typeface="Arial"/>
              </a:rPr>
              <a:t>negotiation is </a:t>
            </a:r>
            <a:r>
              <a:rPr sz="1650" b="1" spc="-7" baseline="5050" dirty="0">
                <a:latin typeface="Arial"/>
                <a:cs typeface="Arial"/>
              </a:rPr>
              <a:t>neither integrity </a:t>
            </a:r>
            <a:r>
              <a:rPr sz="1650" b="1" spc="-15" baseline="5050" dirty="0">
                <a:latin typeface="Arial"/>
                <a:cs typeface="Arial"/>
              </a:rPr>
              <a:t>protected </a:t>
            </a:r>
            <a:r>
              <a:rPr sz="1650" spc="-7" baseline="5050" dirty="0">
                <a:latin typeface="Arial"/>
                <a:cs typeface="Arial"/>
              </a:rPr>
              <a:t>nor encrypted</a:t>
            </a:r>
            <a:endParaRPr sz="1650" baseline="5050" dirty="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75"/>
              </a:spcBef>
            </a:pPr>
            <a:r>
              <a:rPr lang="en-US" altLang="ko-KR" sz="900" b="1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N between 1 and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16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73191" y="872957"/>
            <a:ext cx="2618740" cy="2465705"/>
          </a:xfrm>
          <a:custGeom>
            <a:avLst/>
            <a:gdLst/>
            <a:ahLst/>
            <a:cxnLst/>
            <a:rect l="l" t="t" r="r" b="b"/>
            <a:pathLst>
              <a:path w="2618740" h="2465704">
                <a:moveTo>
                  <a:pt x="0" y="1232565"/>
                </a:moveTo>
                <a:lnTo>
                  <a:pt x="0" y="2465130"/>
                </a:lnTo>
                <a:lnTo>
                  <a:pt x="2618700" y="2465130"/>
                </a:lnTo>
                <a:lnTo>
                  <a:pt x="2618700" y="0"/>
                </a:lnTo>
                <a:lnTo>
                  <a:pt x="0" y="0"/>
                </a:lnTo>
                <a:lnTo>
                  <a:pt x="0" y="1232565"/>
                </a:lnTo>
                <a:close/>
              </a:path>
            </a:pathLst>
          </a:custGeom>
          <a:ln w="66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383935" y="3462062"/>
            <a:ext cx="32956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" action="ppaction://hlinksldjump"/>
              </a:rPr>
              <a:t>LMP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5F2AF8E6-B518-4AFC-8582-A870446E3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946" y="1087110"/>
            <a:ext cx="2459985" cy="209595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36988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Adversarial </a:t>
            </a:r>
            <a:r>
              <a:rPr spc="15" dirty="0"/>
              <a:t>Bluetooth </a:t>
            </a:r>
            <a:r>
              <a:rPr spc="10" dirty="0"/>
              <a:t>Entropy</a:t>
            </a:r>
            <a:r>
              <a:rPr spc="-25" dirty="0"/>
              <a:t> </a:t>
            </a:r>
            <a:r>
              <a:rPr spc="15" dirty="0"/>
              <a:t>Negotiation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611" y="484719"/>
            <a:ext cx="513016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90"/>
              </a:spcBef>
              <a:buClr>
                <a:srgbClr val="000000"/>
              </a:buClr>
              <a:buSzPct val="127272"/>
              <a:tabLst>
                <a:tab pos="171450" algn="l"/>
              </a:tabLst>
            </a:pPr>
            <a:r>
              <a:rPr lang="en-US" altLang="ko-KR" sz="1650" spc="-7" baseline="5050" dirty="0">
                <a:latin typeface="Arial"/>
                <a:cs typeface="Arial"/>
              </a:rPr>
              <a:t>- </a:t>
            </a:r>
            <a:r>
              <a:rPr sz="1650" spc="-7" baseline="5050" dirty="0">
                <a:solidFill>
                  <a:srgbClr val="7F0000"/>
                </a:solidFill>
                <a:latin typeface="Arial"/>
                <a:cs typeface="Arial"/>
              </a:rPr>
              <a:t>Charlie </a:t>
            </a:r>
            <a:r>
              <a:rPr sz="1650" spc="-7" baseline="5050" dirty="0">
                <a:latin typeface="Arial"/>
                <a:cs typeface="Arial"/>
              </a:rPr>
              <a:t>sets </a:t>
            </a:r>
            <a:r>
              <a:rPr sz="1650" spc="-15" baseline="5050" dirty="0">
                <a:solidFill>
                  <a:srgbClr val="7F0000"/>
                </a:solidFill>
                <a:latin typeface="Arial"/>
                <a:cs typeface="Arial"/>
              </a:rPr>
              <a:t>N=1 </a:t>
            </a:r>
            <a:r>
              <a:rPr lang="en-US" altLang="ko-KR" sz="1650" spc="-15" baseline="50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650" spc="-179" baseline="5050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lang="en-US" altLang="ko-KR" sz="1650" i="1" spc="-179" baseline="5050" dirty="0">
                <a:solidFill>
                  <a:srgbClr val="7F0000"/>
                </a:solidFill>
                <a:latin typeface="Arial"/>
                <a:cs typeface="Arial"/>
              </a:rPr>
              <a:t>         </a:t>
            </a:r>
            <a:r>
              <a:rPr sz="1650" spc="-52" baseline="5050" dirty="0">
                <a:solidFill>
                  <a:srgbClr val="7F0000"/>
                </a:solidFill>
                <a:latin typeface="Arial"/>
                <a:cs typeface="Arial"/>
              </a:rPr>
              <a:t>’s </a:t>
            </a:r>
            <a:r>
              <a:rPr sz="1650" spc="-15" baseline="5050" dirty="0">
                <a:solidFill>
                  <a:srgbClr val="7F0000"/>
                </a:solidFill>
                <a:latin typeface="Arial"/>
                <a:cs typeface="Arial"/>
              </a:rPr>
              <a:t>entropy)</a:t>
            </a:r>
            <a:r>
              <a:rPr sz="1650" spc="-15" baseline="5050" dirty="0">
                <a:latin typeface="Arial"/>
                <a:cs typeface="Arial"/>
              </a:rPr>
              <a:t>, LMP </a:t>
            </a:r>
            <a:r>
              <a:rPr sz="1650" spc="-7" baseline="5050" dirty="0">
                <a:latin typeface="Arial"/>
                <a:cs typeface="Arial"/>
              </a:rPr>
              <a:t>is neither integrity protected nor</a:t>
            </a:r>
            <a:r>
              <a:rPr sz="1650" spc="150" baseline="5050" dirty="0">
                <a:latin typeface="Arial"/>
                <a:cs typeface="Arial"/>
              </a:rPr>
              <a:t> </a:t>
            </a:r>
            <a:r>
              <a:rPr sz="1650" spc="-7" baseline="5050" dirty="0">
                <a:latin typeface="Arial"/>
                <a:cs typeface="Arial"/>
              </a:rPr>
              <a:t>encrypted</a:t>
            </a:r>
            <a:endParaRPr sz="1650" baseline="505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50704" y="784242"/>
            <a:ext cx="4255770" cy="2522220"/>
          </a:xfrm>
          <a:custGeom>
            <a:avLst/>
            <a:gdLst/>
            <a:ahLst/>
            <a:cxnLst/>
            <a:rect l="l" t="t" r="r" b="b"/>
            <a:pathLst>
              <a:path w="4255770" h="2522220">
                <a:moveTo>
                  <a:pt x="0" y="1260959"/>
                </a:moveTo>
                <a:lnTo>
                  <a:pt x="0" y="2521918"/>
                </a:lnTo>
                <a:lnTo>
                  <a:pt x="4255573" y="2521918"/>
                </a:lnTo>
                <a:lnTo>
                  <a:pt x="4255573" y="0"/>
                </a:lnTo>
                <a:lnTo>
                  <a:pt x="0" y="0"/>
                </a:lnTo>
                <a:lnTo>
                  <a:pt x="0" y="1260959"/>
                </a:lnTo>
                <a:close/>
              </a:path>
            </a:pathLst>
          </a:custGeom>
          <a:ln w="6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383935" y="3462062"/>
            <a:ext cx="32956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" action="ppaction://hlinksldjump"/>
              </a:rPr>
              <a:t>LMP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5DD68FB3-2C8F-48EC-8C23-7DA5B1C95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73" y="892792"/>
            <a:ext cx="4185764" cy="2211008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E583CF5A-2CE8-4BC1-AFF7-189D7A925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0" y="507595"/>
            <a:ext cx="167414" cy="1524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55" y="32852"/>
            <a:ext cx="449770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Brute </a:t>
            </a:r>
            <a:r>
              <a:rPr spc="10" dirty="0"/>
              <a:t>Forcing </a:t>
            </a:r>
            <a:r>
              <a:rPr spc="15" dirty="0"/>
              <a:t>the Encryption </a:t>
            </a:r>
            <a:r>
              <a:rPr dirty="0"/>
              <a:t>Key</a:t>
            </a:r>
            <a:r>
              <a:rPr lang="en-US" altLang="ko-KR" dirty="0"/>
              <a:t> </a:t>
            </a:r>
            <a:r>
              <a:rPr dirty="0"/>
              <a:t> </a:t>
            </a:r>
            <a:r>
              <a:rPr lang="en-US" altLang="ko-KR" spc="-114" dirty="0"/>
              <a:t>        </a:t>
            </a:r>
            <a:r>
              <a:rPr sz="1400" spc="10" dirty="0"/>
              <a:t> </a:t>
            </a:r>
            <a:r>
              <a:rPr sz="1400" spc="15" dirty="0"/>
              <a:t>in Real</a:t>
            </a:r>
            <a:r>
              <a:rPr sz="1400" spc="-5" dirty="0"/>
              <a:t> </a:t>
            </a:r>
            <a:r>
              <a:rPr sz="1400" spc="20" dirty="0"/>
              <a:t>Time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43611" y="2286275"/>
            <a:ext cx="4358640" cy="891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650" spc="-7" baseline="5050" dirty="0">
                <a:latin typeface="Arial"/>
                <a:cs typeface="Arial"/>
              </a:rPr>
              <a:t>- </a:t>
            </a:r>
            <a:r>
              <a:rPr sz="1650" spc="-7" baseline="5050" dirty="0">
                <a:latin typeface="Arial"/>
                <a:cs typeface="Arial"/>
              </a:rPr>
              <a:t>Alice </a:t>
            </a:r>
            <a:r>
              <a:rPr sz="1650" spc="-15" baseline="5050" dirty="0">
                <a:latin typeface="Arial"/>
                <a:cs typeface="Arial"/>
              </a:rPr>
              <a:t>and Bob </a:t>
            </a:r>
            <a:r>
              <a:rPr sz="1650" spc="-7" baseline="5050" dirty="0">
                <a:latin typeface="Arial"/>
                <a:cs typeface="Arial"/>
              </a:rPr>
              <a:t>use </a:t>
            </a:r>
            <a:r>
              <a:rPr sz="1650" spc="-15" baseline="5050" dirty="0">
                <a:latin typeface="Arial"/>
                <a:cs typeface="Arial"/>
              </a:rPr>
              <a:t>an </a:t>
            </a:r>
            <a:r>
              <a:rPr sz="1650" spc="-7" baseline="5050" dirty="0">
                <a:latin typeface="Arial"/>
                <a:cs typeface="Arial"/>
              </a:rPr>
              <a:t>encryption </a:t>
            </a:r>
            <a:r>
              <a:rPr sz="1650" spc="-37" baseline="5050" dirty="0">
                <a:latin typeface="Arial"/>
                <a:cs typeface="Arial"/>
              </a:rPr>
              <a:t>key </a:t>
            </a:r>
            <a:r>
              <a:rPr sz="1650" spc="-179" baseline="5050" dirty="0">
                <a:latin typeface="Arial"/>
                <a:cs typeface="Arial"/>
              </a:rPr>
              <a:t>(</a:t>
            </a:r>
            <a:r>
              <a:rPr lang="en-US" altLang="ko-KR" sz="1650" i="1" spc="-179" baseline="5050" dirty="0">
                <a:latin typeface="Arial"/>
                <a:cs typeface="Arial"/>
              </a:rPr>
              <a:t>        </a:t>
            </a:r>
            <a:r>
              <a:rPr sz="1650" spc="-7" baseline="5050" dirty="0">
                <a:latin typeface="Arial"/>
                <a:cs typeface="Arial"/>
              </a:rPr>
              <a:t>) with </a:t>
            </a:r>
            <a:r>
              <a:rPr sz="1650" spc="-15" baseline="5050" dirty="0">
                <a:latin typeface="Arial"/>
                <a:cs typeface="Arial"/>
              </a:rPr>
              <a:t>1 </a:t>
            </a:r>
            <a:r>
              <a:rPr sz="1650" spc="-7" baseline="5050" dirty="0">
                <a:latin typeface="Arial"/>
                <a:cs typeface="Arial"/>
              </a:rPr>
              <a:t>Byte of</a:t>
            </a:r>
            <a:r>
              <a:rPr sz="1650" spc="97" baseline="5050" dirty="0">
                <a:latin typeface="Arial"/>
                <a:cs typeface="Arial"/>
              </a:rPr>
              <a:t> </a:t>
            </a:r>
            <a:r>
              <a:rPr sz="1650" spc="-15" baseline="5050" dirty="0">
                <a:latin typeface="Arial"/>
                <a:cs typeface="Arial"/>
              </a:rPr>
              <a:t>entropy</a:t>
            </a:r>
            <a:endParaRPr sz="1650" baseline="5050" dirty="0">
              <a:latin typeface="Arial"/>
              <a:cs typeface="Arial"/>
            </a:endParaRPr>
          </a:p>
          <a:p>
            <a:pPr marL="311150">
              <a:lnSpc>
                <a:spcPct val="100000"/>
              </a:lnSpc>
              <a:spcBef>
                <a:spcPts val="75"/>
              </a:spcBef>
            </a:pPr>
            <a:r>
              <a:rPr lang="en-US" altLang="ko-KR" sz="900" spc="494" baseline="13888" dirty="0">
                <a:latin typeface="Arial"/>
                <a:cs typeface="Arial"/>
              </a:rPr>
              <a:t>-</a:t>
            </a:r>
            <a:r>
              <a:rPr lang="en-US" altLang="ko-KR" sz="900" spc="494" baseline="13888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Charlie </a:t>
            </a:r>
            <a:r>
              <a:rPr sz="1000" dirty="0">
                <a:latin typeface="Arial"/>
                <a:cs typeface="Arial"/>
              </a:rPr>
              <a:t>brute </a:t>
            </a:r>
            <a:r>
              <a:rPr sz="1000" spc="-10" dirty="0">
                <a:latin typeface="Arial"/>
                <a:cs typeface="Arial"/>
              </a:rPr>
              <a:t>forces </a:t>
            </a:r>
            <a:r>
              <a:rPr lang="en-US" altLang="ko-KR" sz="1000" i="1" spc="-130" dirty="0">
                <a:latin typeface="Arial"/>
                <a:cs typeface="Arial"/>
              </a:rPr>
              <a:t>             </a:t>
            </a:r>
            <a:r>
              <a:rPr sz="1000" spc="-5" dirty="0">
                <a:latin typeface="Arial"/>
                <a:cs typeface="Arial"/>
              </a:rPr>
              <a:t>within 256 candidates (in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parallel)</a:t>
            </a:r>
            <a:endParaRPr sz="1000" dirty="0">
              <a:latin typeface="Arial"/>
              <a:cs typeface="Arial"/>
            </a:endParaRPr>
          </a:p>
          <a:p>
            <a:pPr marL="37465">
              <a:lnSpc>
                <a:spcPct val="100000"/>
              </a:lnSpc>
              <a:spcBef>
                <a:spcPts val="350"/>
              </a:spcBef>
              <a:buSzPct val="127272"/>
              <a:tabLst>
                <a:tab pos="171450" algn="l"/>
              </a:tabLst>
            </a:pPr>
            <a:r>
              <a:rPr lang="en-US" altLang="ko-KR" sz="1650" i="1" spc="-232" baseline="5050" dirty="0">
                <a:latin typeface="Arial"/>
                <a:cs typeface="Arial"/>
              </a:rPr>
              <a:t>-             </a:t>
            </a:r>
            <a:r>
              <a:rPr sz="1650" spc="-7" baseline="5050" dirty="0">
                <a:latin typeface="Arial"/>
                <a:cs typeface="Arial"/>
              </a:rPr>
              <a:t>space </a:t>
            </a:r>
            <a:r>
              <a:rPr sz="1650" spc="-15" baseline="5050" dirty="0">
                <a:latin typeface="Arial"/>
                <a:cs typeface="Arial"/>
              </a:rPr>
              <a:t>when entropy </a:t>
            </a:r>
            <a:r>
              <a:rPr sz="1650" spc="-7" baseline="5050" dirty="0">
                <a:latin typeface="Arial"/>
                <a:cs typeface="Arial"/>
              </a:rPr>
              <a:t>is </a:t>
            </a:r>
            <a:r>
              <a:rPr sz="1650" spc="-15" baseline="5050" dirty="0">
                <a:latin typeface="Arial"/>
                <a:cs typeface="Arial"/>
              </a:rPr>
              <a:t>1</a:t>
            </a:r>
            <a:r>
              <a:rPr sz="1650" spc="7" baseline="5050" dirty="0">
                <a:latin typeface="Arial"/>
                <a:cs typeface="Arial"/>
              </a:rPr>
              <a:t> </a:t>
            </a:r>
            <a:r>
              <a:rPr sz="1650" spc="-22" baseline="5050" dirty="0">
                <a:latin typeface="Arial"/>
                <a:cs typeface="Arial"/>
              </a:rPr>
              <a:t>byte</a:t>
            </a:r>
            <a:endParaRPr sz="1650" baseline="5050" dirty="0">
              <a:latin typeface="Arial"/>
              <a:cs typeface="Arial"/>
            </a:endParaRPr>
          </a:p>
          <a:p>
            <a:pPr marL="311150">
              <a:lnSpc>
                <a:spcPts val="1200"/>
              </a:lnSpc>
              <a:spcBef>
                <a:spcPts val="75"/>
              </a:spcBef>
            </a:pPr>
            <a:r>
              <a:rPr lang="en-US" altLang="ko-KR" sz="900" spc="494" baseline="13888" dirty="0">
                <a:latin typeface="Arial"/>
                <a:cs typeface="Arial"/>
              </a:rPr>
              <a:t>-</a:t>
            </a:r>
            <a:r>
              <a:rPr lang="en-US" altLang="ko-KR" sz="900" spc="494" baseline="13888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AES-CCM: </a:t>
            </a:r>
            <a:r>
              <a:rPr sz="1000" spc="-5" dirty="0">
                <a:latin typeface="Courier New"/>
                <a:cs typeface="Courier New"/>
              </a:rPr>
              <a:t>0x00</a:t>
            </a:r>
            <a:r>
              <a:rPr sz="1000" spc="-270" dirty="0">
                <a:latin typeface="Courier New"/>
                <a:cs typeface="Courier New"/>
              </a:rPr>
              <a:t> </a:t>
            </a:r>
            <a:r>
              <a:rPr sz="1000" spc="-5" dirty="0">
                <a:latin typeface="Arial"/>
                <a:cs typeface="Arial"/>
              </a:rPr>
              <a:t>. . . </a:t>
            </a:r>
            <a:r>
              <a:rPr sz="1000" spc="-5" dirty="0">
                <a:latin typeface="Courier New"/>
                <a:cs typeface="Courier New"/>
              </a:rPr>
              <a:t>0xff</a:t>
            </a:r>
            <a:endParaRPr sz="1000" dirty="0">
              <a:latin typeface="Courier New"/>
              <a:cs typeface="Courier New"/>
            </a:endParaRPr>
          </a:p>
          <a:p>
            <a:pPr marL="311150">
              <a:lnSpc>
                <a:spcPts val="1200"/>
              </a:lnSpc>
            </a:pPr>
            <a:r>
              <a:rPr lang="en-US" altLang="ko-KR" sz="900" spc="494" baseline="13888" dirty="0">
                <a:latin typeface="Arial"/>
                <a:cs typeface="Arial"/>
              </a:rPr>
              <a:t>-</a:t>
            </a:r>
            <a:r>
              <a:rPr lang="en-US" altLang="ko-KR" sz="900" spc="494" baseline="13888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000" spc="10" dirty="0">
                <a:latin typeface="Arial"/>
                <a:cs typeface="Arial"/>
              </a:rPr>
              <a:t>E</a:t>
            </a:r>
            <a:r>
              <a:rPr sz="1050" spc="15" baseline="-11904" dirty="0">
                <a:latin typeface="Arial"/>
                <a:cs typeface="Arial"/>
              </a:rPr>
              <a:t>0</a:t>
            </a:r>
            <a:r>
              <a:rPr sz="1000" spc="10" dirty="0">
                <a:latin typeface="Arial"/>
                <a:cs typeface="Arial"/>
              </a:rPr>
              <a:t>: </a:t>
            </a:r>
            <a:r>
              <a:rPr sz="1000" spc="-5" dirty="0">
                <a:latin typeface="Arial"/>
                <a:cs typeface="Arial"/>
              </a:rPr>
              <a:t>(</a:t>
            </a:r>
            <a:r>
              <a:rPr sz="1000" spc="-5" dirty="0">
                <a:latin typeface="Courier New"/>
                <a:cs typeface="Courier New"/>
              </a:rPr>
              <a:t>0x00 </a:t>
            </a:r>
            <a:r>
              <a:rPr sz="1000" spc="-5" dirty="0">
                <a:latin typeface="Arial"/>
                <a:cs typeface="Arial"/>
              </a:rPr>
              <a:t>. . . </a:t>
            </a:r>
            <a:r>
              <a:rPr sz="1000" spc="-5" dirty="0">
                <a:latin typeface="Courier New"/>
                <a:cs typeface="Courier New"/>
              </a:rPr>
              <a:t>0xff</a:t>
            </a:r>
            <a:r>
              <a:rPr sz="1000" spc="-5" dirty="0">
                <a:latin typeface="Arial"/>
                <a:cs typeface="Arial"/>
              </a:rPr>
              <a:t>) x</a:t>
            </a:r>
            <a:r>
              <a:rPr sz="1000" spc="-175" dirty="0">
                <a:latin typeface="Arial"/>
                <a:cs typeface="Arial"/>
              </a:rPr>
              <a:t> </a:t>
            </a:r>
            <a:r>
              <a:rPr sz="1000" spc="-5" dirty="0">
                <a:latin typeface="Courier New"/>
                <a:cs typeface="Courier New"/>
              </a:rPr>
              <a:t>0x00e275a0abd218d4cf928b9bbf6cb08f</a:t>
            </a:r>
            <a:endParaRPr sz="1000" dirty="0">
              <a:latin typeface="Courier New"/>
              <a:cs typeface="Courier Ne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296" y="3458494"/>
            <a:ext cx="594995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Daniele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Antonioli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23063" y="3458494"/>
            <a:ext cx="3437254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The KNOB is Broken: Exploiting Low Entropy in the </a:t>
            </a:r>
            <a:r>
              <a:rPr sz="600" dirty="0">
                <a:latin typeface="Arial"/>
                <a:cs typeface="Arial"/>
              </a:rPr>
              <a:t>Encryption </a:t>
            </a:r>
            <a:r>
              <a:rPr sz="600" spc="-15" dirty="0">
                <a:latin typeface="Arial"/>
                <a:cs typeface="Arial"/>
              </a:rPr>
              <a:t>Key </a:t>
            </a:r>
            <a:r>
              <a:rPr sz="600" spc="-5" dirty="0">
                <a:latin typeface="Arial"/>
                <a:cs typeface="Arial"/>
              </a:rPr>
              <a:t>Negotiation Of Bluetooth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BR/EDR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69853" y="3458494"/>
            <a:ext cx="53086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  <a:hlinkClick r:id="rId2" action="ppaction://hlinksldjump"/>
              </a:rPr>
              <a:t>Brute force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A28EDD6B-7FB0-4543-8E73-2B8418BF4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035" y="74546"/>
            <a:ext cx="333040" cy="183778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1295EB8B-A66C-4EC8-9A26-BF4C090F2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3" y="2701524"/>
            <a:ext cx="156007" cy="152400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36464BBF-C5F8-4CA0-812C-91F81F52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453" y="2323385"/>
            <a:ext cx="152136" cy="14861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ACFED3B3-0D33-417F-ACF0-693B442FC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163" y="2488840"/>
            <a:ext cx="183818" cy="179568"/>
          </a:xfrm>
          <a:prstGeom prst="rect">
            <a:avLst/>
          </a:prstGeom>
        </p:spPr>
      </p:pic>
      <p:sp>
        <p:nvSpPr>
          <p:cNvPr id="44" name="object 4">
            <a:extLst>
              <a:ext uri="{FF2B5EF4-FFF2-40B4-BE49-F238E27FC236}">
                <a16:creationId xmlns:a16="http://schemas.microsoft.com/office/drawing/2014/main" id="{873C45E7-5D8F-497B-97B6-839077DEA341}"/>
              </a:ext>
            </a:extLst>
          </p:cNvPr>
          <p:cNvSpPr/>
          <p:nvPr/>
        </p:nvSpPr>
        <p:spPr>
          <a:xfrm>
            <a:off x="2232044" y="370619"/>
            <a:ext cx="1278739" cy="1092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id="{09520524-4124-47B2-B5D1-3B5C00EBEE8B}"/>
              </a:ext>
            </a:extLst>
          </p:cNvPr>
          <p:cNvSpPr/>
          <p:nvPr/>
        </p:nvSpPr>
        <p:spPr>
          <a:xfrm>
            <a:off x="2710674" y="1473845"/>
            <a:ext cx="348850" cy="1887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">
            <a:extLst>
              <a:ext uri="{FF2B5EF4-FFF2-40B4-BE49-F238E27FC236}">
                <a16:creationId xmlns:a16="http://schemas.microsoft.com/office/drawing/2014/main" id="{455BBA63-78BA-428D-A630-6E15226DFE51}"/>
              </a:ext>
            </a:extLst>
          </p:cNvPr>
          <p:cNvSpPr/>
          <p:nvPr/>
        </p:nvSpPr>
        <p:spPr>
          <a:xfrm>
            <a:off x="3782624" y="1420748"/>
            <a:ext cx="1278739" cy="8366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54E37CA3-57BF-421E-9D9C-73FC01C5CAA1}"/>
              </a:ext>
            </a:extLst>
          </p:cNvPr>
          <p:cNvSpPr/>
          <p:nvPr/>
        </p:nvSpPr>
        <p:spPr>
          <a:xfrm>
            <a:off x="3672194" y="1752429"/>
            <a:ext cx="188705" cy="348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46BD2111-CB79-4E14-B391-7931DB03B09B}"/>
              </a:ext>
            </a:extLst>
          </p:cNvPr>
          <p:cNvSpPr/>
          <p:nvPr/>
        </p:nvSpPr>
        <p:spPr>
          <a:xfrm>
            <a:off x="673100" y="1420748"/>
            <a:ext cx="1278739" cy="8366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9">
            <a:extLst>
              <a:ext uri="{FF2B5EF4-FFF2-40B4-BE49-F238E27FC236}">
                <a16:creationId xmlns:a16="http://schemas.microsoft.com/office/drawing/2014/main" id="{9867A7F6-0F7D-4357-845E-02A894DCC9F0}"/>
              </a:ext>
            </a:extLst>
          </p:cNvPr>
          <p:cNvSpPr/>
          <p:nvPr/>
        </p:nvSpPr>
        <p:spPr>
          <a:xfrm>
            <a:off x="1855898" y="1752375"/>
            <a:ext cx="188705" cy="3488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0">
            <a:extLst>
              <a:ext uri="{FF2B5EF4-FFF2-40B4-BE49-F238E27FC236}">
                <a16:creationId xmlns:a16="http://schemas.microsoft.com/office/drawing/2014/main" id="{7A634DD7-60AF-4A5A-B877-45A4CD3DCFE5}"/>
              </a:ext>
            </a:extLst>
          </p:cNvPr>
          <p:cNvSpPr/>
          <p:nvPr/>
        </p:nvSpPr>
        <p:spPr>
          <a:xfrm>
            <a:off x="845898" y="1213345"/>
            <a:ext cx="328067" cy="1118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1">
            <a:extLst>
              <a:ext uri="{FF2B5EF4-FFF2-40B4-BE49-F238E27FC236}">
                <a16:creationId xmlns:a16="http://schemas.microsoft.com/office/drawing/2014/main" id="{A6C5B482-9B39-4B5F-BB87-55EE867131F7}"/>
              </a:ext>
            </a:extLst>
          </p:cNvPr>
          <p:cNvSpPr/>
          <p:nvPr/>
        </p:nvSpPr>
        <p:spPr>
          <a:xfrm>
            <a:off x="1244788" y="1208052"/>
            <a:ext cx="36195" cy="154305"/>
          </a:xfrm>
          <a:custGeom>
            <a:avLst/>
            <a:gdLst/>
            <a:ahLst/>
            <a:cxnLst/>
            <a:rect l="l" t="t" r="r" b="b"/>
            <a:pathLst>
              <a:path w="36194" h="154305">
                <a:moveTo>
                  <a:pt x="35195" y="154050"/>
                </a:moveTo>
                <a:lnTo>
                  <a:pt x="34238" y="154050"/>
                </a:lnTo>
                <a:lnTo>
                  <a:pt x="31077" y="152175"/>
                </a:lnTo>
                <a:lnTo>
                  <a:pt x="4979" y="111853"/>
                </a:lnTo>
                <a:lnTo>
                  <a:pt x="0" y="76901"/>
                </a:lnTo>
                <a:lnTo>
                  <a:pt x="421" y="66578"/>
                </a:lnTo>
                <a:lnTo>
                  <a:pt x="17114" y="17184"/>
                </a:lnTo>
                <a:lnTo>
                  <a:pt x="34238" y="0"/>
                </a:lnTo>
                <a:lnTo>
                  <a:pt x="35195" y="0"/>
                </a:lnTo>
                <a:lnTo>
                  <a:pt x="35688" y="478"/>
                </a:lnTo>
                <a:lnTo>
                  <a:pt x="35688" y="2407"/>
                </a:lnTo>
                <a:lnTo>
                  <a:pt x="33760" y="4335"/>
                </a:lnTo>
                <a:lnTo>
                  <a:pt x="21839" y="19944"/>
                </a:lnTo>
                <a:lnTo>
                  <a:pt x="14193" y="37725"/>
                </a:lnTo>
                <a:lnTo>
                  <a:pt x="10120" y="56953"/>
                </a:lnTo>
                <a:lnTo>
                  <a:pt x="8918" y="76901"/>
                </a:lnTo>
                <a:lnTo>
                  <a:pt x="10006" y="95419"/>
                </a:lnTo>
                <a:lnTo>
                  <a:pt x="13830" y="114571"/>
                </a:lnTo>
                <a:lnTo>
                  <a:pt x="21227" y="132911"/>
                </a:lnTo>
                <a:lnTo>
                  <a:pt x="33035" y="148989"/>
                </a:lnTo>
                <a:lnTo>
                  <a:pt x="35688" y="151643"/>
                </a:lnTo>
                <a:lnTo>
                  <a:pt x="35688" y="153572"/>
                </a:lnTo>
                <a:lnTo>
                  <a:pt x="35195" y="15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2">
            <a:extLst>
              <a:ext uri="{FF2B5EF4-FFF2-40B4-BE49-F238E27FC236}">
                <a16:creationId xmlns:a16="http://schemas.microsoft.com/office/drawing/2014/main" id="{0129A1BE-9AF5-4B8B-92E7-A4D71550C20E}"/>
              </a:ext>
            </a:extLst>
          </p:cNvPr>
          <p:cNvSpPr/>
          <p:nvPr/>
        </p:nvSpPr>
        <p:spPr>
          <a:xfrm>
            <a:off x="1294147" y="1255545"/>
            <a:ext cx="120650" cy="68580"/>
          </a:xfrm>
          <a:custGeom>
            <a:avLst/>
            <a:gdLst/>
            <a:ahLst/>
            <a:cxnLst/>
            <a:rect l="l" t="t" r="r" b="b"/>
            <a:pathLst>
              <a:path w="120650" h="68580">
                <a:moveTo>
                  <a:pt x="22666" y="63169"/>
                </a:moveTo>
                <a:lnTo>
                  <a:pt x="12050" y="63169"/>
                </a:lnTo>
                <a:lnTo>
                  <a:pt x="12050" y="7467"/>
                </a:lnTo>
                <a:lnTo>
                  <a:pt x="10847" y="6511"/>
                </a:lnTo>
                <a:lnTo>
                  <a:pt x="0" y="6511"/>
                </a:lnTo>
                <a:lnTo>
                  <a:pt x="0" y="1681"/>
                </a:lnTo>
                <a:lnTo>
                  <a:pt x="21709" y="0"/>
                </a:lnTo>
                <a:lnTo>
                  <a:pt x="21709" y="16154"/>
                </a:lnTo>
                <a:lnTo>
                  <a:pt x="25341" y="16154"/>
                </a:lnTo>
                <a:lnTo>
                  <a:pt x="24550" y="17406"/>
                </a:lnTo>
                <a:lnTo>
                  <a:pt x="22666" y="27958"/>
                </a:lnTo>
                <a:lnTo>
                  <a:pt x="22666" y="63169"/>
                </a:lnTo>
                <a:close/>
              </a:path>
              <a:path w="120650" h="68580">
                <a:moveTo>
                  <a:pt x="25341" y="16154"/>
                </a:moveTo>
                <a:lnTo>
                  <a:pt x="21709" y="16154"/>
                </a:lnTo>
                <a:lnTo>
                  <a:pt x="25523" y="9562"/>
                </a:lnTo>
                <a:lnTo>
                  <a:pt x="30537" y="4461"/>
                </a:lnTo>
                <a:lnTo>
                  <a:pt x="36861" y="1168"/>
                </a:lnTo>
                <a:lnTo>
                  <a:pt x="44607" y="0"/>
                </a:lnTo>
                <a:lnTo>
                  <a:pt x="50451" y="473"/>
                </a:lnTo>
                <a:lnTo>
                  <a:pt x="56657" y="2528"/>
                </a:lnTo>
                <a:lnTo>
                  <a:pt x="57641" y="3379"/>
                </a:lnTo>
                <a:lnTo>
                  <a:pt x="43403" y="3379"/>
                </a:lnTo>
                <a:lnTo>
                  <a:pt x="36095" y="4982"/>
                </a:lnTo>
                <a:lnTo>
                  <a:pt x="29418" y="9703"/>
                </a:lnTo>
                <a:lnTo>
                  <a:pt x="25341" y="16154"/>
                </a:lnTo>
                <a:close/>
              </a:path>
              <a:path w="120650" h="68580">
                <a:moveTo>
                  <a:pt x="68814" y="15182"/>
                </a:moveTo>
                <a:lnTo>
                  <a:pt x="65098" y="15182"/>
                </a:lnTo>
                <a:lnTo>
                  <a:pt x="67781" y="10271"/>
                </a:lnTo>
                <a:lnTo>
                  <a:pt x="72297" y="5334"/>
                </a:lnTo>
                <a:lnTo>
                  <a:pt x="78761" y="1526"/>
                </a:lnTo>
                <a:lnTo>
                  <a:pt x="87286" y="0"/>
                </a:lnTo>
                <a:lnTo>
                  <a:pt x="96204" y="0"/>
                </a:lnTo>
                <a:lnTo>
                  <a:pt x="101265" y="3132"/>
                </a:lnTo>
                <a:lnTo>
                  <a:pt x="101466" y="3379"/>
                </a:lnTo>
                <a:lnTo>
                  <a:pt x="86313" y="3379"/>
                </a:lnTo>
                <a:lnTo>
                  <a:pt x="78901" y="4982"/>
                </a:lnTo>
                <a:lnTo>
                  <a:pt x="72236" y="9703"/>
                </a:lnTo>
                <a:lnTo>
                  <a:pt x="68814" y="15182"/>
                </a:lnTo>
                <a:close/>
              </a:path>
              <a:path w="120650" h="68580">
                <a:moveTo>
                  <a:pt x="65576" y="63169"/>
                </a:moveTo>
                <a:lnTo>
                  <a:pt x="54976" y="63169"/>
                </a:lnTo>
                <a:lnTo>
                  <a:pt x="54925" y="11325"/>
                </a:lnTo>
                <a:lnTo>
                  <a:pt x="53278" y="3379"/>
                </a:lnTo>
                <a:lnTo>
                  <a:pt x="57641" y="3379"/>
                </a:lnTo>
                <a:lnTo>
                  <a:pt x="61961" y="7114"/>
                </a:lnTo>
                <a:lnTo>
                  <a:pt x="65098" y="15182"/>
                </a:lnTo>
                <a:lnTo>
                  <a:pt x="68814" y="15182"/>
                </a:lnTo>
                <a:lnTo>
                  <a:pt x="67425" y="17406"/>
                </a:lnTo>
                <a:lnTo>
                  <a:pt x="65576" y="27958"/>
                </a:lnTo>
                <a:lnTo>
                  <a:pt x="65576" y="63169"/>
                </a:lnTo>
                <a:close/>
              </a:path>
              <a:path w="120650" h="68580">
                <a:moveTo>
                  <a:pt x="108486" y="63169"/>
                </a:moveTo>
                <a:lnTo>
                  <a:pt x="97639" y="63169"/>
                </a:lnTo>
                <a:lnTo>
                  <a:pt x="97588" y="11325"/>
                </a:lnTo>
                <a:lnTo>
                  <a:pt x="95957" y="3379"/>
                </a:lnTo>
                <a:lnTo>
                  <a:pt x="101466" y="3379"/>
                </a:lnTo>
                <a:lnTo>
                  <a:pt x="103425" y="5786"/>
                </a:lnTo>
                <a:lnTo>
                  <a:pt x="108255" y="11325"/>
                </a:lnTo>
                <a:lnTo>
                  <a:pt x="108255" y="58586"/>
                </a:lnTo>
                <a:lnTo>
                  <a:pt x="108486" y="63169"/>
                </a:lnTo>
                <a:close/>
              </a:path>
              <a:path w="120650" h="68580">
                <a:moveTo>
                  <a:pt x="0" y="67983"/>
                </a:moveTo>
                <a:lnTo>
                  <a:pt x="0" y="63169"/>
                </a:lnTo>
                <a:lnTo>
                  <a:pt x="34716" y="63169"/>
                </a:lnTo>
                <a:lnTo>
                  <a:pt x="34716" y="67505"/>
                </a:lnTo>
                <a:lnTo>
                  <a:pt x="13269" y="67505"/>
                </a:lnTo>
                <a:lnTo>
                  <a:pt x="5554" y="67736"/>
                </a:lnTo>
                <a:lnTo>
                  <a:pt x="0" y="67983"/>
                </a:lnTo>
                <a:close/>
              </a:path>
              <a:path w="120650" h="68580">
                <a:moveTo>
                  <a:pt x="42910" y="67983"/>
                </a:moveTo>
                <a:lnTo>
                  <a:pt x="42910" y="63169"/>
                </a:lnTo>
                <a:lnTo>
                  <a:pt x="77395" y="63169"/>
                </a:lnTo>
                <a:lnTo>
                  <a:pt x="77395" y="67505"/>
                </a:lnTo>
                <a:lnTo>
                  <a:pt x="56179" y="67505"/>
                </a:lnTo>
                <a:lnTo>
                  <a:pt x="48217" y="67736"/>
                </a:lnTo>
                <a:lnTo>
                  <a:pt x="42910" y="67983"/>
                </a:lnTo>
                <a:close/>
              </a:path>
              <a:path w="120650" h="68580">
                <a:moveTo>
                  <a:pt x="85588" y="67983"/>
                </a:moveTo>
                <a:lnTo>
                  <a:pt x="85588" y="63169"/>
                </a:lnTo>
                <a:lnTo>
                  <a:pt x="120305" y="63169"/>
                </a:lnTo>
                <a:lnTo>
                  <a:pt x="120305" y="67505"/>
                </a:lnTo>
                <a:lnTo>
                  <a:pt x="98858" y="67505"/>
                </a:lnTo>
                <a:lnTo>
                  <a:pt x="90896" y="67736"/>
                </a:lnTo>
                <a:lnTo>
                  <a:pt x="85588" y="67983"/>
                </a:lnTo>
                <a:close/>
              </a:path>
              <a:path w="120650" h="68580">
                <a:moveTo>
                  <a:pt x="34716" y="67983"/>
                </a:moveTo>
                <a:lnTo>
                  <a:pt x="29424" y="67736"/>
                </a:lnTo>
                <a:lnTo>
                  <a:pt x="21462" y="67505"/>
                </a:lnTo>
                <a:lnTo>
                  <a:pt x="34716" y="67505"/>
                </a:lnTo>
                <a:lnTo>
                  <a:pt x="34716" y="67983"/>
                </a:lnTo>
                <a:close/>
              </a:path>
              <a:path w="120650" h="68580">
                <a:moveTo>
                  <a:pt x="77395" y="67983"/>
                </a:moveTo>
                <a:lnTo>
                  <a:pt x="72334" y="67736"/>
                </a:lnTo>
                <a:lnTo>
                  <a:pt x="64141" y="67505"/>
                </a:lnTo>
                <a:lnTo>
                  <a:pt x="77395" y="67505"/>
                </a:lnTo>
                <a:lnTo>
                  <a:pt x="77395" y="67983"/>
                </a:lnTo>
                <a:close/>
              </a:path>
              <a:path w="120650" h="68580">
                <a:moveTo>
                  <a:pt x="120305" y="67983"/>
                </a:moveTo>
                <a:lnTo>
                  <a:pt x="114997" y="67736"/>
                </a:lnTo>
                <a:lnTo>
                  <a:pt x="107051" y="67505"/>
                </a:lnTo>
                <a:lnTo>
                  <a:pt x="120305" y="67505"/>
                </a:lnTo>
                <a:lnTo>
                  <a:pt x="120305" y="6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3">
            <a:extLst>
              <a:ext uri="{FF2B5EF4-FFF2-40B4-BE49-F238E27FC236}">
                <a16:creationId xmlns:a16="http://schemas.microsoft.com/office/drawing/2014/main" id="{3DC9F64F-EBE8-4361-8C8B-9E0C70616BC4}"/>
              </a:ext>
            </a:extLst>
          </p:cNvPr>
          <p:cNvSpPr/>
          <p:nvPr/>
        </p:nvSpPr>
        <p:spPr>
          <a:xfrm>
            <a:off x="1423973" y="1254573"/>
            <a:ext cx="69850" cy="71120"/>
          </a:xfrm>
          <a:custGeom>
            <a:avLst/>
            <a:gdLst/>
            <a:ahLst/>
            <a:cxnLst/>
            <a:rect l="l" t="t" r="r" b="b"/>
            <a:pathLst>
              <a:path w="69850" h="71119">
                <a:moveTo>
                  <a:pt x="15923" y="24595"/>
                </a:moveTo>
                <a:lnTo>
                  <a:pt x="7483" y="24595"/>
                </a:lnTo>
                <a:lnTo>
                  <a:pt x="4351" y="21941"/>
                </a:lnTo>
                <a:lnTo>
                  <a:pt x="4351" y="17358"/>
                </a:lnTo>
                <a:lnTo>
                  <a:pt x="6207" y="10376"/>
                </a:lnTo>
                <a:lnTo>
                  <a:pt x="11248" y="4883"/>
                </a:lnTo>
                <a:lnTo>
                  <a:pt x="18684" y="1288"/>
                </a:lnTo>
                <a:lnTo>
                  <a:pt x="27727" y="0"/>
                </a:lnTo>
                <a:lnTo>
                  <a:pt x="34963" y="0"/>
                </a:lnTo>
                <a:lnTo>
                  <a:pt x="42678" y="2422"/>
                </a:lnTo>
                <a:lnTo>
                  <a:pt x="43637" y="3379"/>
                </a:lnTo>
                <a:lnTo>
                  <a:pt x="22419" y="3379"/>
                </a:lnTo>
                <a:lnTo>
                  <a:pt x="14951" y="5060"/>
                </a:lnTo>
                <a:lnTo>
                  <a:pt x="10615" y="10615"/>
                </a:lnTo>
                <a:lnTo>
                  <a:pt x="17852" y="10615"/>
                </a:lnTo>
                <a:lnTo>
                  <a:pt x="18561" y="15676"/>
                </a:lnTo>
                <a:lnTo>
                  <a:pt x="18561" y="21462"/>
                </a:lnTo>
                <a:lnTo>
                  <a:pt x="15923" y="24595"/>
                </a:lnTo>
                <a:close/>
              </a:path>
              <a:path w="69850" h="71119">
                <a:moveTo>
                  <a:pt x="34716" y="70637"/>
                </a:moveTo>
                <a:lnTo>
                  <a:pt x="24595" y="70637"/>
                </a:lnTo>
                <a:lnTo>
                  <a:pt x="16683" y="69838"/>
                </a:lnTo>
                <a:lnTo>
                  <a:pt x="8681" y="67142"/>
                </a:lnTo>
                <a:lnTo>
                  <a:pt x="2486" y="62096"/>
                </a:lnTo>
                <a:lnTo>
                  <a:pt x="0" y="54250"/>
                </a:lnTo>
                <a:lnTo>
                  <a:pt x="64" y="47360"/>
                </a:lnTo>
                <a:lnTo>
                  <a:pt x="37231" y="29122"/>
                </a:lnTo>
                <a:lnTo>
                  <a:pt x="43635" y="28699"/>
                </a:lnTo>
                <a:lnTo>
                  <a:pt x="43635" y="23144"/>
                </a:lnTo>
                <a:lnTo>
                  <a:pt x="42159" y="14262"/>
                </a:lnTo>
                <a:lnTo>
                  <a:pt x="38335" y="8112"/>
                </a:lnTo>
                <a:lnTo>
                  <a:pt x="33063" y="4536"/>
                </a:lnTo>
                <a:lnTo>
                  <a:pt x="27248" y="3379"/>
                </a:lnTo>
                <a:lnTo>
                  <a:pt x="43637" y="3379"/>
                </a:lnTo>
                <a:lnTo>
                  <a:pt x="48711" y="8440"/>
                </a:lnTo>
                <a:lnTo>
                  <a:pt x="54250" y="14226"/>
                </a:lnTo>
                <a:lnTo>
                  <a:pt x="54250" y="32062"/>
                </a:lnTo>
                <a:lnTo>
                  <a:pt x="43635" y="32062"/>
                </a:lnTo>
                <a:lnTo>
                  <a:pt x="27988" y="34753"/>
                </a:lnTo>
                <a:lnTo>
                  <a:pt x="18237" y="40356"/>
                </a:lnTo>
                <a:lnTo>
                  <a:pt x="13231" y="47360"/>
                </a:lnTo>
                <a:lnTo>
                  <a:pt x="11819" y="54250"/>
                </a:lnTo>
                <a:lnTo>
                  <a:pt x="11819" y="61965"/>
                </a:lnTo>
                <a:lnTo>
                  <a:pt x="18083" y="67273"/>
                </a:lnTo>
                <a:lnTo>
                  <a:pt x="38469" y="67273"/>
                </a:lnTo>
                <a:lnTo>
                  <a:pt x="34716" y="70637"/>
                </a:lnTo>
                <a:close/>
              </a:path>
              <a:path w="69850" h="71119">
                <a:moveTo>
                  <a:pt x="38469" y="67273"/>
                </a:moveTo>
                <a:lnTo>
                  <a:pt x="25567" y="67273"/>
                </a:lnTo>
                <a:lnTo>
                  <a:pt x="31339" y="66218"/>
                </a:lnTo>
                <a:lnTo>
                  <a:pt x="37222" y="62810"/>
                </a:lnTo>
                <a:lnTo>
                  <a:pt x="41795" y="56689"/>
                </a:lnTo>
                <a:lnTo>
                  <a:pt x="43635" y="47492"/>
                </a:lnTo>
                <a:lnTo>
                  <a:pt x="43635" y="32062"/>
                </a:lnTo>
                <a:lnTo>
                  <a:pt x="54250" y="32062"/>
                </a:lnTo>
                <a:lnTo>
                  <a:pt x="54250" y="57383"/>
                </a:lnTo>
                <a:lnTo>
                  <a:pt x="44607" y="57383"/>
                </a:lnTo>
                <a:lnTo>
                  <a:pt x="41706" y="64372"/>
                </a:lnTo>
                <a:lnTo>
                  <a:pt x="38469" y="67273"/>
                </a:lnTo>
                <a:close/>
              </a:path>
              <a:path w="69850" h="71119">
                <a:moveTo>
                  <a:pt x="69433" y="65098"/>
                </a:moveTo>
                <a:lnTo>
                  <a:pt x="61718" y="65098"/>
                </a:lnTo>
                <a:lnTo>
                  <a:pt x="65576" y="64141"/>
                </a:lnTo>
                <a:lnTo>
                  <a:pt x="65576" y="46536"/>
                </a:lnTo>
                <a:lnTo>
                  <a:pt x="69433" y="46536"/>
                </a:lnTo>
                <a:lnTo>
                  <a:pt x="69433" y="65098"/>
                </a:lnTo>
                <a:close/>
              </a:path>
              <a:path w="69850" h="71119">
                <a:moveTo>
                  <a:pt x="60037" y="69927"/>
                </a:moveTo>
                <a:lnTo>
                  <a:pt x="49421" y="69927"/>
                </a:lnTo>
                <a:lnTo>
                  <a:pt x="45332" y="63416"/>
                </a:lnTo>
                <a:lnTo>
                  <a:pt x="44607" y="57383"/>
                </a:lnTo>
                <a:lnTo>
                  <a:pt x="54250" y="57383"/>
                </a:lnTo>
                <a:lnTo>
                  <a:pt x="54250" y="58108"/>
                </a:lnTo>
                <a:lnTo>
                  <a:pt x="54976" y="65098"/>
                </a:lnTo>
                <a:lnTo>
                  <a:pt x="69433" y="65098"/>
                </a:lnTo>
                <a:lnTo>
                  <a:pt x="69433" y="67751"/>
                </a:lnTo>
                <a:lnTo>
                  <a:pt x="60037" y="69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4">
            <a:extLst>
              <a:ext uri="{FF2B5EF4-FFF2-40B4-BE49-F238E27FC236}">
                <a16:creationId xmlns:a16="http://schemas.microsoft.com/office/drawing/2014/main" id="{1E586AB6-1136-43EA-9E26-274D7E2FB91F}"/>
              </a:ext>
            </a:extLst>
          </p:cNvPr>
          <p:cNvSpPr/>
          <p:nvPr/>
        </p:nvSpPr>
        <p:spPr>
          <a:xfrm>
            <a:off x="1499378" y="1254573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19">
                <a:moveTo>
                  <a:pt x="39402" y="67273"/>
                </a:moveTo>
                <a:lnTo>
                  <a:pt x="37617" y="67273"/>
                </a:lnTo>
                <a:lnTo>
                  <a:pt x="42910" y="60993"/>
                </a:lnTo>
                <a:lnTo>
                  <a:pt x="42910" y="42200"/>
                </a:lnTo>
                <a:lnTo>
                  <a:pt x="30381" y="39777"/>
                </a:lnTo>
                <a:lnTo>
                  <a:pt x="27002" y="39068"/>
                </a:lnTo>
                <a:lnTo>
                  <a:pt x="15908" y="36892"/>
                </a:lnTo>
                <a:lnTo>
                  <a:pt x="11572" y="35920"/>
                </a:lnTo>
                <a:lnTo>
                  <a:pt x="6511" y="32062"/>
                </a:lnTo>
                <a:lnTo>
                  <a:pt x="2407" y="28699"/>
                </a:lnTo>
                <a:lnTo>
                  <a:pt x="0" y="24348"/>
                </a:lnTo>
                <a:lnTo>
                  <a:pt x="0" y="19055"/>
                </a:lnTo>
                <a:lnTo>
                  <a:pt x="1197" y="12413"/>
                </a:lnTo>
                <a:lnTo>
                  <a:pt x="5244" y="6270"/>
                </a:lnTo>
                <a:lnTo>
                  <a:pt x="12817" y="1755"/>
                </a:lnTo>
                <a:lnTo>
                  <a:pt x="24595" y="0"/>
                </a:lnTo>
                <a:lnTo>
                  <a:pt x="33266" y="0"/>
                </a:lnTo>
                <a:lnTo>
                  <a:pt x="37123" y="2900"/>
                </a:lnTo>
                <a:lnTo>
                  <a:pt x="11325" y="2900"/>
                </a:lnTo>
                <a:lnTo>
                  <a:pt x="7467" y="9165"/>
                </a:lnTo>
                <a:lnTo>
                  <a:pt x="7467" y="23638"/>
                </a:lnTo>
                <a:lnTo>
                  <a:pt x="38821" y="29655"/>
                </a:lnTo>
                <a:lnTo>
                  <a:pt x="43882" y="34716"/>
                </a:lnTo>
                <a:lnTo>
                  <a:pt x="45810" y="36414"/>
                </a:lnTo>
                <a:lnTo>
                  <a:pt x="50393" y="41228"/>
                </a:lnTo>
                <a:lnTo>
                  <a:pt x="50393" y="49190"/>
                </a:lnTo>
                <a:lnTo>
                  <a:pt x="48987" y="57221"/>
                </a:lnTo>
                <a:lnTo>
                  <a:pt x="44574" y="64073"/>
                </a:lnTo>
                <a:lnTo>
                  <a:pt x="39402" y="67273"/>
                </a:lnTo>
                <a:close/>
              </a:path>
              <a:path w="50800" h="71119">
                <a:moveTo>
                  <a:pt x="46536" y="4351"/>
                </a:moveTo>
                <a:lnTo>
                  <a:pt x="39052" y="4351"/>
                </a:lnTo>
                <a:lnTo>
                  <a:pt x="39777" y="3857"/>
                </a:lnTo>
                <a:lnTo>
                  <a:pt x="43635" y="0"/>
                </a:lnTo>
                <a:lnTo>
                  <a:pt x="46536" y="0"/>
                </a:lnTo>
                <a:lnTo>
                  <a:pt x="46536" y="4351"/>
                </a:lnTo>
                <a:close/>
              </a:path>
              <a:path w="50800" h="71119">
                <a:moveTo>
                  <a:pt x="46536" y="22913"/>
                </a:moveTo>
                <a:lnTo>
                  <a:pt x="42678" y="22913"/>
                </a:lnTo>
                <a:lnTo>
                  <a:pt x="42678" y="21462"/>
                </a:lnTo>
                <a:lnTo>
                  <a:pt x="42122" y="16629"/>
                </a:lnTo>
                <a:lnTo>
                  <a:pt x="39874" y="10463"/>
                </a:lnTo>
                <a:lnTo>
                  <a:pt x="34507" y="5156"/>
                </a:lnTo>
                <a:lnTo>
                  <a:pt x="24595" y="2900"/>
                </a:lnTo>
                <a:lnTo>
                  <a:pt x="37123" y="2900"/>
                </a:lnTo>
                <a:lnTo>
                  <a:pt x="39052" y="4351"/>
                </a:lnTo>
                <a:lnTo>
                  <a:pt x="46536" y="4351"/>
                </a:lnTo>
                <a:lnTo>
                  <a:pt x="46536" y="22913"/>
                </a:lnTo>
                <a:close/>
              </a:path>
              <a:path w="50800" h="71119">
                <a:moveTo>
                  <a:pt x="2407" y="70637"/>
                </a:moveTo>
                <a:lnTo>
                  <a:pt x="0" y="70637"/>
                </a:lnTo>
                <a:lnTo>
                  <a:pt x="0" y="42925"/>
                </a:lnTo>
                <a:lnTo>
                  <a:pt x="3610" y="42925"/>
                </a:lnTo>
                <a:lnTo>
                  <a:pt x="3610" y="43403"/>
                </a:lnTo>
                <a:lnTo>
                  <a:pt x="4104" y="45332"/>
                </a:lnTo>
                <a:lnTo>
                  <a:pt x="6843" y="54352"/>
                </a:lnTo>
                <a:lnTo>
                  <a:pt x="11032" y="61273"/>
                </a:lnTo>
                <a:lnTo>
                  <a:pt x="14967" y="64141"/>
                </a:lnTo>
                <a:lnTo>
                  <a:pt x="8686" y="64141"/>
                </a:lnTo>
                <a:lnTo>
                  <a:pt x="5786" y="67026"/>
                </a:lnTo>
                <a:lnTo>
                  <a:pt x="5786" y="67273"/>
                </a:lnTo>
                <a:lnTo>
                  <a:pt x="2407" y="70637"/>
                </a:lnTo>
                <a:close/>
              </a:path>
              <a:path w="50800" h="71119">
                <a:moveTo>
                  <a:pt x="25551" y="70637"/>
                </a:moveTo>
                <a:lnTo>
                  <a:pt x="22419" y="70637"/>
                </a:lnTo>
                <a:lnTo>
                  <a:pt x="15429" y="70405"/>
                </a:lnTo>
                <a:lnTo>
                  <a:pt x="8686" y="64141"/>
                </a:lnTo>
                <a:lnTo>
                  <a:pt x="14967" y="64141"/>
                </a:lnTo>
                <a:lnTo>
                  <a:pt x="17118" y="65709"/>
                </a:lnTo>
                <a:lnTo>
                  <a:pt x="25551" y="67273"/>
                </a:lnTo>
                <a:lnTo>
                  <a:pt x="39402" y="67273"/>
                </a:lnTo>
                <a:lnTo>
                  <a:pt x="36860" y="68846"/>
                </a:lnTo>
                <a:lnTo>
                  <a:pt x="25551" y="706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5">
            <a:extLst>
              <a:ext uri="{FF2B5EF4-FFF2-40B4-BE49-F238E27FC236}">
                <a16:creationId xmlns:a16="http://schemas.microsoft.com/office/drawing/2014/main" id="{E5D6EC7A-3A89-49FD-8D34-2ABC80CD7D0B}"/>
              </a:ext>
            </a:extLst>
          </p:cNvPr>
          <p:cNvSpPr/>
          <p:nvPr/>
        </p:nvSpPr>
        <p:spPr>
          <a:xfrm>
            <a:off x="1557841" y="1229021"/>
            <a:ext cx="48260" cy="96520"/>
          </a:xfrm>
          <a:custGeom>
            <a:avLst/>
            <a:gdLst/>
            <a:ahLst/>
            <a:cxnLst/>
            <a:rect l="l" t="t" r="r" b="b"/>
            <a:pathLst>
              <a:path w="48259" h="96519">
                <a:moveTo>
                  <a:pt x="45810" y="33035"/>
                </a:moveTo>
                <a:lnTo>
                  <a:pt x="0" y="33035"/>
                </a:lnTo>
                <a:lnTo>
                  <a:pt x="0" y="29655"/>
                </a:lnTo>
                <a:lnTo>
                  <a:pt x="9493" y="26480"/>
                </a:lnTo>
                <a:lnTo>
                  <a:pt x="15576" y="19260"/>
                </a:lnTo>
                <a:lnTo>
                  <a:pt x="18812" y="9823"/>
                </a:lnTo>
                <a:lnTo>
                  <a:pt x="19765" y="0"/>
                </a:lnTo>
                <a:lnTo>
                  <a:pt x="23622" y="0"/>
                </a:lnTo>
                <a:lnTo>
                  <a:pt x="23622" y="28205"/>
                </a:lnTo>
                <a:lnTo>
                  <a:pt x="45810" y="28205"/>
                </a:lnTo>
                <a:lnTo>
                  <a:pt x="45810" y="33035"/>
                </a:lnTo>
                <a:close/>
              </a:path>
              <a:path w="48259" h="96519">
                <a:moveTo>
                  <a:pt x="33035" y="96188"/>
                </a:moveTo>
                <a:lnTo>
                  <a:pt x="27564" y="95593"/>
                </a:lnTo>
                <a:lnTo>
                  <a:pt x="20945" y="92875"/>
                </a:lnTo>
                <a:lnTo>
                  <a:pt x="15368" y="86633"/>
                </a:lnTo>
                <a:lnTo>
                  <a:pt x="13022" y="75466"/>
                </a:lnTo>
                <a:lnTo>
                  <a:pt x="13022" y="33035"/>
                </a:lnTo>
                <a:lnTo>
                  <a:pt x="23622" y="33035"/>
                </a:lnTo>
                <a:lnTo>
                  <a:pt x="23622" y="92331"/>
                </a:lnTo>
                <a:lnTo>
                  <a:pt x="41950" y="92331"/>
                </a:lnTo>
                <a:lnTo>
                  <a:pt x="39983" y="94339"/>
                </a:lnTo>
                <a:lnTo>
                  <a:pt x="33035" y="96188"/>
                </a:lnTo>
                <a:close/>
              </a:path>
              <a:path w="48259" h="96519">
                <a:moveTo>
                  <a:pt x="41950" y="92331"/>
                </a:moveTo>
                <a:lnTo>
                  <a:pt x="39777" y="92331"/>
                </a:lnTo>
                <a:lnTo>
                  <a:pt x="44290" y="86633"/>
                </a:lnTo>
                <a:lnTo>
                  <a:pt x="44360" y="66779"/>
                </a:lnTo>
                <a:lnTo>
                  <a:pt x="48217" y="66779"/>
                </a:lnTo>
                <a:lnTo>
                  <a:pt x="48217" y="75466"/>
                </a:lnTo>
                <a:lnTo>
                  <a:pt x="47370" y="82870"/>
                </a:lnTo>
                <a:lnTo>
                  <a:pt x="44694" y="89531"/>
                </a:lnTo>
                <a:lnTo>
                  <a:pt x="41950" y="92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6">
            <a:extLst>
              <a:ext uri="{FF2B5EF4-FFF2-40B4-BE49-F238E27FC236}">
                <a16:creationId xmlns:a16="http://schemas.microsoft.com/office/drawing/2014/main" id="{6E2E2676-D693-41F1-BD2E-6C7D8E785B1D}"/>
              </a:ext>
            </a:extLst>
          </p:cNvPr>
          <p:cNvSpPr/>
          <p:nvPr/>
        </p:nvSpPr>
        <p:spPr>
          <a:xfrm>
            <a:off x="1619082" y="1254573"/>
            <a:ext cx="59690" cy="71120"/>
          </a:xfrm>
          <a:custGeom>
            <a:avLst/>
            <a:gdLst/>
            <a:ahLst/>
            <a:cxnLst/>
            <a:rect l="l" t="t" r="r" b="b"/>
            <a:pathLst>
              <a:path w="59689" h="71119">
                <a:moveTo>
                  <a:pt x="33744" y="70637"/>
                </a:moveTo>
                <a:lnTo>
                  <a:pt x="21051" y="67983"/>
                </a:lnTo>
                <a:lnTo>
                  <a:pt x="10276" y="60608"/>
                </a:lnTo>
                <a:lnTo>
                  <a:pt x="2799" y="49390"/>
                </a:lnTo>
                <a:lnTo>
                  <a:pt x="0" y="35210"/>
                </a:lnTo>
                <a:lnTo>
                  <a:pt x="2501" y="21572"/>
                </a:lnTo>
                <a:lnTo>
                  <a:pt x="9342" y="10372"/>
                </a:lnTo>
                <a:lnTo>
                  <a:pt x="19528" y="2789"/>
                </a:lnTo>
                <a:lnTo>
                  <a:pt x="32062" y="0"/>
                </a:lnTo>
                <a:lnTo>
                  <a:pt x="44389" y="2573"/>
                </a:lnTo>
                <a:lnTo>
                  <a:pt x="45402" y="3379"/>
                </a:lnTo>
                <a:lnTo>
                  <a:pt x="32062" y="3379"/>
                </a:lnTo>
                <a:lnTo>
                  <a:pt x="26944" y="4339"/>
                </a:lnTo>
                <a:lnTo>
                  <a:pt x="20787" y="8170"/>
                </a:lnTo>
                <a:lnTo>
                  <a:pt x="15446" y="16293"/>
                </a:lnTo>
                <a:lnTo>
                  <a:pt x="12775" y="30134"/>
                </a:lnTo>
                <a:lnTo>
                  <a:pt x="59543" y="30134"/>
                </a:lnTo>
                <a:lnTo>
                  <a:pt x="59543" y="33513"/>
                </a:lnTo>
                <a:lnTo>
                  <a:pt x="12775" y="33513"/>
                </a:lnTo>
                <a:lnTo>
                  <a:pt x="12775" y="49190"/>
                </a:lnTo>
                <a:lnTo>
                  <a:pt x="17358" y="56426"/>
                </a:lnTo>
                <a:lnTo>
                  <a:pt x="20969" y="62212"/>
                </a:lnTo>
                <a:lnTo>
                  <a:pt x="27002" y="66779"/>
                </a:lnTo>
                <a:lnTo>
                  <a:pt x="47178" y="66779"/>
                </a:lnTo>
                <a:lnTo>
                  <a:pt x="45710" y="67918"/>
                </a:lnTo>
                <a:lnTo>
                  <a:pt x="33744" y="70637"/>
                </a:lnTo>
                <a:close/>
              </a:path>
              <a:path w="59689" h="71119">
                <a:moveTo>
                  <a:pt x="59543" y="30134"/>
                </a:moveTo>
                <a:lnTo>
                  <a:pt x="49421" y="30134"/>
                </a:lnTo>
                <a:lnTo>
                  <a:pt x="48913" y="23415"/>
                </a:lnTo>
                <a:lnTo>
                  <a:pt x="46620" y="14500"/>
                </a:lnTo>
                <a:lnTo>
                  <a:pt x="41388" y="6713"/>
                </a:lnTo>
                <a:lnTo>
                  <a:pt x="32062" y="3379"/>
                </a:lnTo>
                <a:lnTo>
                  <a:pt x="45402" y="3379"/>
                </a:lnTo>
                <a:lnTo>
                  <a:pt x="52943" y="9373"/>
                </a:lnTo>
                <a:lnTo>
                  <a:pt x="57927" y="19020"/>
                </a:lnTo>
                <a:lnTo>
                  <a:pt x="59543" y="30134"/>
                </a:lnTo>
                <a:close/>
              </a:path>
              <a:path w="59689" h="71119">
                <a:moveTo>
                  <a:pt x="47178" y="66779"/>
                </a:moveTo>
                <a:lnTo>
                  <a:pt x="34716" y="66779"/>
                </a:lnTo>
                <a:lnTo>
                  <a:pt x="37822" y="66531"/>
                </a:lnTo>
                <a:lnTo>
                  <a:pt x="43639" y="64791"/>
                </a:lnTo>
                <a:lnTo>
                  <a:pt x="50178" y="60068"/>
                </a:lnTo>
                <a:lnTo>
                  <a:pt x="55454" y="50871"/>
                </a:lnTo>
                <a:lnTo>
                  <a:pt x="55685" y="49668"/>
                </a:lnTo>
                <a:lnTo>
                  <a:pt x="56164" y="48711"/>
                </a:lnTo>
                <a:lnTo>
                  <a:pt x="58339" y="48711"/>
                </a:lnTo>
                <a:lnTo>
                  <a:pt x="59543" y="49190"/>
                </a:lnTo>
                <a:lnTo>
                  <a:pt x="59469" y="50871"/>
                </a:lnTo>
                <a:lnTo>
                  <a:pt x="58157" y="54982"/>
                </a:lnTo>
                <a:lnTo>
                  <a:pt x="53697" y="61720"/>
                </a:lnTo>
                <a:lnTo>
                  <a:pt x="47178" y="66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17">
            <a:extLst>
              <a:ext uri="{FF2B5EF4-FFF2-40B4-BE49-F238E27FC236}">
                <a16:creationId xmlns:a16="http://schemas.microsoft.com/office/drawing/2014/main" id="{4E0C370D-EA6B-4916-9698-A25F76AAB1A0}"/>
              </a:ext>
            </a:extLst>
          </p:cNvPr>
          <p:cNvSpPr/>
          <p:nvPr/>
        </p:nvSpPr>
        <p:spPr>
          <a:xfrm>
            <a:off x="1687544" y="1255545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22419" y="63169"/>
                </a:moveTo>
                <a:lnTo>
                  <a:pt x="12066" y="63169"/>
                </a:lnTo>
                <a:lnTo>
                  <a:pt x="12066" y="7467"/>
                </a:lnTo>
                <a:lnTo>
                  <a:pt x="10847" y="6511"/>
                </a:lnTo>
                <a:lnTo>
                  <a:pt x="0" y="6511"/>
                </a:lnTo>
                <a:lnTo>
                  <a:pt x="0" y="1681"/>
                </a:lnTo>
                <a:lnTo>
                  <a:pt x="21462" y="0"/>
                </a:lnTo>
                <a:lnTo>
                  <a:pt x="21462" y="16880"/>
                </a:lnTo>
                <a:lnTo>
                  <a:pt x="25093" y="16880"/>
                </a:lnTo>
                <a:lnTo>
                  <a:pt x="23386" y="21377"/>
                </a:lnTo>
                <a:lnTo>
                  <a:pt x="22187" y="32309"/>
                </a:lnTo>
                <a:lnTo>
                  <a:pt x="22187" y="61472"/>
                </a:lnTo>
                <a:lnTo>
                  <a:pt x="22419" y="63169"/>
                </a:lnTo>
                <a:close/>
              </a:path>
              <a:path w="52069" h="68580">
                <a:moveTo>
                  <a:pt x="25093" y="16880"/>
                </a:moveTo>
                <a:lnTo>
                  <a:pt x="21462" y="16880"/>
                </a:lnTo>
                <a:lnTo>
                  <a:pt x="23391" y="10368"/>
                </a:lnTo>
                <a:lnTo>
                  <a:pt x="28930" y="0"/>
                </a:lnTo>
                <a:lnTo>
                  <a:pt x="46782" y="0"/>
                </a:lnTo>
                <a:lnTo>
                  <a:pt x="50332" y="3379"/>
                </a:lnTo>
                <a:lnTo>
                  <a:pt x="40271" y="3379"/>
                </a:lnTo>
                <a:lnTo>
                  <a:pt x="32563" y="5762"/>
                </a:lnTo>
                <a:lnTo>
                  <a:pt x="26890" y="12145"/>
                </a:lnTo>
                <a:lnTo>
                  <a:pt x="25093" y="16880"/>
                </a:lnTo>
                <a:close/>
              </a:path>
              <a:path w="52069" h="68580">
                <a:moveTo>
                  <a:pt x="47739" y="16154"/>
                </a:moveTo>
                <a:lnTo>
                  <a:pt x="41706" y="16154"/>
                </a:lnTo>
                <a:lnTo>
                  <a:pt x="38342" y="13732"/>
                </a:lnTo>
                <a:lnTo>
                  <a:pt x="38342" y="5539"/>
                </a:lnTo>
                <a:lnTo>
                  <a:pt x="41475" y="3610"/>
                </a:lnTo>
                <a:lnTo>
                  <a:pt x="41953" y="3610"/>
                </a:lnTo>
                <a:lnTo>
                  <a:pt x="41706" y="3379"/>
                </a:lnTo>
                <a:lnTo>
                  <a:pt x="50332" y="3379"/>
                </a:lnTo>
                <a:lnTo>
                  <a:pt x="51597" y="4582"/>
                </a:lnTo>
                <a:lnTo>
                  <a:pt x="51597" y="14226"/>
                </a:lnTo>
                <a:lnTo>
                  <a:pt x="47739" y="16154"/>
                </a:lnTo>
                <a:close/>
              </a:path>
              <a:path w="52069" h="68580">
                <a:moveTo>
                  <a:pt x="0" y="67983"/>
                </a:moveTo>
                <a:lnTo>
                  <a:pt x="0" y="63169"/>
                </a:lnTo>
                <a:lnTo>
                  <a:pt x="37139" y="63169"/>
                </a:lnTo>
                <a:lnTo>
                  <a:pt x="37139" y="67505"/>
                </a:lnTo>
                <a:lnTo>
                  <a:pt x="13269" y="67505"/>
                </a:lnTo>
                <a:lnTo>
                  <a:pt x="0" y="67983"/>
                </a:lnTo>
                <a:close/>
              </a:path>
              <a:path w="52069" h="68580">
                <a:moveTo>
                  <a:pt x="37139" y="67983"/>
                </a:moveTo>
                <a:lnTo>
                  <a:pt x="30859" y="67505"/>
                </a:lnTo>
                <a:lnTo>
                  <a:pt x="37139" y="67505"/>
                </a:lnTo>
                <a:lnTo>
                  <a:pt x="37139" y="67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82156763-BB96-4B52-8474-35AD189CD116}"/>
              </a:ext>
            </a:extLst>
          </p:cNvPr>
          <p:cNvSpPr/>
          <p:nvPr/>
        </p:nvSpPr>
        <p:spPr>
          <a:xfrm>
            <a:off x="1751917" y="1208052"/>
            <a:ext cx="36195" cy="154305"/>
          </a:xfrm>
          <a:custGeom>
            <a:avLst/>
            <a:gdLst/>
            <a:ahLst/>
            <a:cxnLst/>
            <a:rect l="l" t="t" r="r" b="b"/>
            <a:pathLst>
              <a:path w="36194" h="154305">
                <a:moveTo>
                  <a:pt x="1697" y="154050"/>
                </a:moveTo>
                <a:lnTo>
                  <a:pt x="725" y="154050"/>
                </a:lnTo>
                <a:lnTo>
                  <a:pt x="0" y="153325"/>
                </a:lnTo>
                <a:lnTo>
                  <a:pt x="0" y="151643"/>
                </a:lnTo>
                <a:lnTo>
                  <a:pt x="2175" y="149714"/>
                </a:lnTo>
                <a:lnTo>
                  <a:pt x="14051" y="133930"/>
                </a:lnTo>
                <a:lnTo>
                  <a:pt x="21613" y="116021"/>
                </a:lnTo>
                <a:lnTo>
                  <a:pt x="25605" y="96756"/>
                </a:lnTo>
                <a:lnTo>
                  <a:pt x="26770" y="76901"/>
                </a:lnTo>
                <a:lnTo>
                  <a:pt x="25176" y="54323"/>
                </a:lnTo>
                <a:lnTo>
                  <a:pt x="20529" y="34772"/>
                </a:lnTo>
                <a:lnTo>
                  <a:pt x="13035" y="18384"/>
                </a:lnTo>
                <a:lnTo>
                  <a:pt x="2900" y="5292"/>
                </a:lnTo>
                <a:lnTo>
                  <a:pt x="0" y="2407"/>
                </a:lnTo>
                <a:lnTo>
                  <a:pt x="0" y="725"/>
                </a:lnTo>
                <a:lnTo>
                  <a:pt x="725" y="0"/>
                </a:lnTo>
                <a:lnTo>
                  <a:pt x="1697" y="0"/>
                </a:lnTo>
                <a:lnTo>
                  <a:pt x="30696" y="42184"/>
                </a:lnTo>
                <a:lnTo>
                  <a:pt x="35688" y="76901"/>
                </a:lnTo>
                <a:lnTo>
                  <a:pt x="35299" y="87367"/>
                </a:lnTo>
                <a:lnTo>
                  <a:pt x="18680" y="136865"/>
                </a:lnTo>
                <a:lnTo>
                  <a:pt x="4852" y="152088"/>
                </a:lnTo>
                <a:lnTo>
                  <a:pt x="1697" y="154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9">
            <a:extLst>
              <a:ext uri="{FF2B5EF4-FFF2-40B4-BE49-F238E27FC236}">
                <a16:creationId xmlns:a16="http://schemas.microsoft.com/office/drawing/2014/main" id="{F4110B9F-102D-456B-8E93-6AB66C6D6632}"/>
              </a:ext>
            </a:extLst>
          </p:cNvPr>
          <p:cNvSpPr/>
          <p:nvPr/>
        </p:nvSpPr>
        <p:spPr>
          <a:xfrm>
            <a:off x="4058601" y="1216724"/>
            <a:ext cx="260253" cy="1084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0">
            <a:extLst>
              <a:ext uri="{FF2B5EF4-FFF2-40B4-BE49-F238E27FC236}">
                <a16:creationId xmlns:a16="http://schemas.microsoft.com/office/drawing/2014/main" id="{F147BB5D-2B2A-4233-8591-FF5B86CBA9A5}"/>
              </a:ext>
            </a:extLst>
          </p:cNvPr>
          <p:cNvSpPr/>
          <p:nvPr/>
        </p:nvSpPr>
        <p:spPr>
          <a:xfrm>
            <a:off x="4390587" y="1208052"/>
            <a:ext cx="410153" cy="1540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1">
            <a:extLst>
              <a:ext uri="{FF2B5EF4-FFF2-40B4-BE49-F238E27FC236}">
                <a16:creationId xmlns:a16="http://schemas.microsoft.com/office/drawing/2014/main" id="{25C765F9-EA5E-40C8-B446-0D9A646FD5F3}"/>
              </a:ext>
            </a:extLst>
          </p:cNvPr>
          <p:cNvSpPr/>
          <p:nvPr/>
        </p:nvSpPr>
        <p:spPr>
          <a:xfrm>
            <a:off x="2776544" y="703994"/>
            <a:ext cx="215414" cy="1603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2">
            <a:extLst>
              <a:ext uri="{FF2B5EF4-FFF2-40B4-BE49-F238E27FC236}">
                <a16:creationId xmlns:a16="http://schemas.microsoft.com/office/drawing/2014/main" id="{4C0608AC-166E-4D70-9A24-B870240E455F}"/>
              </a:ext>
            </a:extLst>
          </p:cNvPr>
          <p:cNvSpPr/>
          <p:nvPr/>
        </p:nvSpPr>
        <p:spPr>
          <a:xfrm>
            <a:off x="899964" y="1680048"/>
            <a:ext cx="215414" cy="1603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3">
            <a:extLst>
              <a:ext uri="{FF2B5EF4-FFF2-40B4-BE49-F238E27FC236}">
                <a16:creationId xmlns:a16="http://schemas.microsoft.com/office/drawing/2014/main" id="{E0658678-4B38-4DA2-970A-51664547224F}"/>
              </a:ext>
            </a:extLst>
          </p:cNvPr>
          <p:cNvSpPr/>
          <p:nvPr/>
        </p:nvSpPr>
        <p:spPr>
          <a:xfrm>
            <a:off x="4011170" y="1680048"/>
            <a:ext cx="215476" cy="1603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4">
            <a:extLst>
              <a:ext uri="{FF2B5EF4-FFF2-40B4-BE49-F238E27FC236}">
                <a16:creationId xmlns:a16="http://schemas.microsoft.com/office/drawing/2014/main" id="{56F647EF-9B09-4BA0-8650-AE9402757665}"/>
              </a:ext>
            </a:extLst>
          </p:cNvPr>
          <p:cNvSpPr/>
          <p:nvPr/>
        </p:nvSpPr>
        <p:spPr>
          <a:xfrm>
            <a:off x="2061587" y="1739653"/>
            <a:ext cx="1576095" cy="2227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5">
            <a:extLst>
              <a:ext uri="{FF2B5EF4-FFF2-40B4-BE49-F238E27FC236}">
                <a16:creationId xmlns:a16="http://schemas.microsoft.com/office/drawing/2014/main" id="{E2C64F62-646B-4BBC-B6F8-E57C834C74B7}"/>
              </a:ext>
            </a:extLst>
          </p:cNvPr>
          <p:cNvSpPr/>
          <p:nvPr/>
        </p:nvSpPr>
        <p:spPr>
          <a:xfrm>
            <a:off x="894903" y="1497422"/>
            <a:ext cx="202391" cy="1281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6">
            <a:extLst>
              <a:ext uri="{FF2B5EF4-FFF2-40B4-BE49-F238E27FC236}">
                <a16:creationId xmlns:a16="http://schemas.microsoft.com/office/drawing/2014/main" id="{4D7DBDFF-C3D7-4A7E-B730-2AE1A708639B}"/>
              </a:ext>
            </a:extLst>
          </p:cNvPr>
          <p:cNvSpPr/>
          <p:nvPr/>
        </p:nvSpPr>
        <p:spPr>
          <a:xfrm>
            <a:off x="4004967" y="1497422"/>
            <a:ext cx="202391" cy="1281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5C009920-A933-43F9-9290-659AA6D031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9749" y="1205870"/>
            <a:ext cx="984484" cy="179094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24837209-D3A7-4C26-A47C-F7E19775E8E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92395" y="1154963"/>
            <a:ext cx="858210" cy="217790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CFDC6126-7B72-4968-8542-65563298E0E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4537" y="1463192"/>
            <a:ext cx="239218" cy="171501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291D5092-399A-442C-8E3C-22203385434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86075" y="1463191"/>
            <a:ext cx="239218" cy="171501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70E96E19-F1C4-4808-BE89-6E14CCF682F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98893" y="348086"/>
            <a:ext cx="1372411" cy="1115602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23981471-A84E-4E66-92A2-40430F434D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37086" y="651998"/>
            <a:ext cx="225096" cy="191850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CDBFBB30-A5DC-4FF7-BA96-E674C9EB5A9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74537" y="1673997"/>
            <a:ext cx="241212" cy="181575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0436AA84-44B7-4BF9-A072-EBA7A3E5D9B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84081" y="1673997"/>
            <a:ext cx="241212" cy="181575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620D42B9-0EA7-4C2B-8F71-C60D8AADF6E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60921" y="1726337"/>
            <a:ext cx="1594017" cy="267894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6926B845-8BD8-43F1-A122-25F4C2FF1D7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49288" y="1691400"/>
            <a:ext cx="1614278" cy="44744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87566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>
                <a:latin typeface="Helvetica" panose="020B0604020202030204" pitchFamily="34" charset="0"/>
              </a:rPr>
              <a:t>Bluetooth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611" y="352425"/>
            <a:ext cx="4000500" cy="52604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100" spc="-15" dirty="0">
                <a:latin typeface="Helvetica" panose="020B0604020202030204" pitchFamily="34" charset="0"/>
                <a:cs typeface="Arial"/>
              </a:rPr>
              <a:t>	- </a:t>
            </a:r>
            <a:r>
              <a:rPr sz="1100" spc="-15" dirty="0">
                <a:latin typeface="Helvetica" panose="020B0604020202030204" pitchFamily="34" charset="0"/>
                <a:cs typeface="Arial"/>
              </a:rPr>
              <a:t>Pervasive 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wireless technology </a:t>
            </a:r>
            <a:r>
              <a:rPr sz="1100" spc="-15" dirty="0">
                <a:latin typeface="Helvetica" panose="020B0604020202030204" pitchFamily="34" charset="0"/>
                <a:cs typeface="Arial"/>
              </a:rPr>
              <a:t>for 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personal area</a:t>
            </a:r>
            <a:r>
              <a:rPr sz="1100" spc="95" dirty="0">
                <a:latin typeface="Helvetica" panose="020B0604020202030204" pitchFamily="34" charset="0"/>
                <a:cs typeface="Arial"/>
              </a:rPr>
              <a:t> 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networks</a:t>
            </a:r>
            <a:endParaRPr lang="en-US" altLang="ko-KR" sz="1100" dirty="0">
              <a:latin typeface="Helvetica" panose="020B0604020202030204" pitchFamily="34" charset="0"/>
              <a:cs typeface="Arial"/>
            </a:endParaRP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100" spc="-5" dirty="0">
                <a:latin typeface="Helvetica" panose="020B0604020202030204" pitchFamily="34" charset="0"/>
                <a:cs typeface="Arial"/>
              </a:rPr>
              <a:t>	- 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E.g., mobile, </a:t>
            </a:r>
            <a:r>
              <a:rPr sz="1100" spc="-10" dirty="0">
                <a:latin typeface="Helvetica" panose="020B0604020202030204" pitchFamily="34" charset="0"/>
                <a:cs typeface="Arial"/>
              </a:rPr>
              <a:t>automotive, </a:t>
            </a:r>
            <a:r>
              <a:rPr sz="1100" spc="-5" dirty="0">
                <a:latin typeface="Helvetica" panose="020B0604020202030204" pitchFamily="34" charset="0"/>
                <a:cs typeface="Arial"/>
              </a:rPr>
              <a:t>medical, and industrial</a:t>
            </a:r>
            <a:r>
              <a:rPr sz="1100" spc="80" dirty="0">
                <a:latin typeface="Helvetica" panose="020B0604020202030204" pitchFamily="34" charset="0"/>
                <a:cs typeface="Arial"/>
              </a:rPr>
              <a:t> </a:t>
            </a:r>
            <a:r>
              <a:rPr sz="1100" spc="-10" dirty="0">
                <a:latin typeface="Helvetica" panose="020B0604020202030204" pitchFamily="34" charset="0"/>
                <a:cs typeface="Arial"/>
              </a:rPr>
              <a:t>devices</a:t>
            </a:r>
            <a:endParaRPr sz="1100" dirty="0">
              <a:latin typeface="Helvetica" panose="020B0604020202030204" pitchFamily="34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33007" y="2583160"/>
            <a:ext cx="766745" cy="501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56214" y="1949092"/>
            <a:ext cx="230504" cy="454659"/>
          </a:xfrm>
          <a:custGeom>
            <a:avLst/>
            <a:gdLst/>
            <a:ahLst/>
            <a:cxnLst/>
            <a:rect l="l" t="t" r="r" b="b"/>
            <a:pathLst>
              <a:path w="230504" h="454660">
                <a:moveTo>
                  <a:pt x="168292" y="454660"/>
                </a:moveTo>
                <a:lnTo>
                  <a:pt x="60033" y="454660"/>
                </a:lnTo>
                <a:lnTo>
                  <a:pt x="39318" y="453390"/>
                </a:lnTo>
                <a:lnTo>
                  <a:pt x="29322" y="453390"/>
                </a:lnTo>
                <a:lnTo>
                  <a:pt x="126" y="232410"/>
                </a:lnTo>
                <a:lnTo>
                  <a:pt x="0" y="149860"/>
                </a:lnTo>
                <a:lnTo>
                  <a:pt x="124" y="81280"/>
                </a:lnTo>
                <a:lnTo>
                  <a:pt x="810" y="25400"/>
                </a:lnTo>
                <a:lnTo>
                  <a:pt x="9775" y="10160"/>
                </a:lnTo>
                <a:lnTo>
                  <a:pt x="17434" y="1270"/>
                </a:lnTo>
                <a:lnTo>
                  <a:pt x="141370" y="1270"/>
                </a:lnTo>
                <a:lnTo>
                  <a:pt x="170924" y="0"/>
                </a:lnTo>
                <a:lnTo>
                  <a:pt x="203498" y="0"/>
                </a:lnTo>
                <a:lnTo>
                  <a:pt x="209679" y="1270"/>
                </a:lnTo>
                <a:lnTo>
                  <a:pt x="216080" y="5080"/>
                </a:lnTo>
                <a:lnTo>
                  <a:pt x="55881" y="5080"/>
                </a:lnTo>
                <a:lnTo>
                  <a:pt x="28694" y="7620"/>
                </a:lnTo>
                <a:lnTo>
                  <a:pt x="19291" y="12700"/>
                </a:lnTo>
                <a:lnTo>
                  <a:pt x="10672" y="12700"/>
                </a:lnTo>
                <a:lnTo>
                  <a:pt x="6055" y="17780"/>
                </a:lnTo>
                <a:lnTo>
                  <a:pt x="3441" y="30480"/>
                </a:lnTo>
                <a:lnTo>
                  <a:pt x="2425" y="52070"/>
                </a:lnTo>
                <a:lnTo>
                  <a:pt x="2547" y="115570"/>
                </a:lnTo>
                <a:lnTo>
                  <a:pt x="2836" y="153670"/>
                </a:lnTo>
                <a:lnTo>
                  <a:pt x="13567" y="153670"/>
                </a:lnTo>
                <a:lnTo>
                  <a:pt x="13345" y="154940"/>
                </a:lnTo>
                <a:lnTo>
                  <a:pt x="13244" y="161290"/>
                </a:lnTo>
                <a:lnTo>
                  <a:pt x="13715" y="162560"/>
                </a:lnTo>
                <a:lnTo>
                  <a:pt x="19423" y="162560"/>
                </a:lnTo>
                <a:lnTo>
                  <a:pt x="19423" y="204470"/>
                </a:lnTo>
                <a:lnTo>
                  <a:pt x="3271" y="204470"/>
                </a:lnTo>
                <a:lnTo>
                  <a:pt x="3121" y="209550"/>
                </a:lnTo>
                <a:lnTo>
                  <a:pt x="3007" y="226060"/>
                </a:lnTo>
                <a:lnTo>
                  <a:pt x="3094" y="361950"/>
                </a:lnTo>
                <a:lnTo>
                  <a:pt x="3289" y="369570"/>
                </a:lnTo>
                <a:lnTo>
                  <a:pt x="10230" y="369570"/>
                </a:lnTo>
                <a:lnTo>
                  <a:pt x="9902" y="383540"/>
                </a:lnTo>
                <a:lnTo>
                  <a:pt x="10715" y="421640"/>
                </a:lnTo>
                <a:lnTo>
                  <a:pt x="42620" y="443230"/>
                </a:lnTo>
                <a:lnTo>
                  <a:pt x="74309" y="444500"/>
                </a:lnTo>
                <a:lnTo>
                  <a:pt x="219736" y="444500"/>
                </a:lnTo>
                <a:lnTo>
                  <a:pt x="212537" y="449580"/>
                </a:lnTo>
                <a:lnTo>
                  <a:pt x="206444" y="452120"/>
                </a:lnTo>
                <a:lnTo>
                  <a:pt x="194150" y="453390"/>
                </a:lnTo>
                <a:lnTo>
                  <a:pt x="168292" y="454660"/>
                </a:lnTo>
                <a:close/>
              </a:path>
              <a:path w="230504" h="454660">
                <a:moveTo>
                  <a:pt x="219736" y="444500"/>
                </a:moveTo>
                <a:lnTo>
                  <a:pt x="195554" y="444500"/>
                </a:lnTo>
                <a:lnTo>
                  <a:pt x="207726" y="441960"/>
                </a:lnTo>
                <a:lnTo>
                  <a:pt x="210400" y="440690"/>
                </a:lnTo>
                <a:lnTo>
                  <a:pt x="219674" y="400050"/>
                </a:lnTo>
                <a:lnTo>
                  <a:pt x="220223" y="341630"/>
                </a:lnTo>
                <a:lnTo>
                  <a:pt x="220406" y="144780"/>
                </a:lnTo>
                <a:lnTo>
                  <a:pt x="220166" y="102870"/>
                </a:lnTo>
                <a:lnTo>
                  <a:pt x="220049" y="88900"/>
                </a:lnTo>
                <a:lnTo>
                  <a:pt x="219407" y="57150"/>
                </a:lnTo>
                <a:lnTo>
                  <a:pt x="218318" y="46990"/>
                </a:lnTo>
                <a:lnTo>
                  <a:pt x="216977" y="46990"/>
                </a:lnTo>
                <a:lnTo>
                  <a:pt x="217264" y="45720"/>
                </a:lnTo>
                <a:lnTo>
                  <a:pt x="220594" y="44450"/>
                </a:lnTo>
                <a:lnTo>
                  <a:pt x="221390" y="41910"/>
                </a:lnTo>
                <a:lnTo>
                  <a:pt x="219974" y="39370"/>
                </a:lnTo>
                <a:lnTo>
                  <a:pt x="218966" y="36830"/>
                </a:lnTo>
                <a:lnTo>
                  <a:pt x="218420" y="34290"/>
                </a:lnTo>
                <a:lnTo>
                  <a:pt x="216477" y="22860"/>
                </a:lnTo>
                <a:lnTo>
                  <a:pt x="212786" y="16510"/>
                </a:lnTo>
                <a:lnTo>
                  <a:pt x="207763" y="13970"/>
                </a:lnTo>
                <a:lnTo>
                  <a:pt x="201771" y="12700"/>
                </a:lnTo>
                <a:lnTo>
                  <a:pt x="188328" y="11430"/>
                </a:lnTo>
                <a:lnTo>
                  <a:pt x="165784" y="10160"/>
                </a:lnTo>
                <a:lnTo>
                  <a:pt x="132488" y="10160"/>
                </a:lnTo>
                <a:lnTo>
                  <a:pt x="104006" y="8890"/>
                </a:lnTo>
                <a:lnTo>
                  <a:pt x="85798" y="8890"/>
                </a:lnTo>
                <a:lnTo>
                  <a:pt x="78314" y="7620"/>
                </a:lnTo>
                <a:lnTo>
                  <a:pt x="82006" y="7620"/>
                </a:lnTo>
                <a:lnTo>
                  <a:pt x="90873" y="6350"/>
                </a:lnTo>
                <a:lnTo>
                  <a:pt x="65854" y="6350"/>
                </a:lnTo>
                <a:lnTo>
                  <a:pt x="58990" y="5080"/>
                </a:lnTo>
                <a:lnTo>
                  <a:pt x="216080" y="5080"/>
                </a:lnTo>
                <a:lnTo>
                  <a:pt x="221891" y="10160"/>
                </a:lnTo>
                <a:lnTo>
                  <a:pt x="226302" y="16510"/>
                </a:lnTo>
                <a:lnTo>
                  <a:pt x="228403" y="24130"/>
                </a:lnTo>
                <a:lnTo>
                  <a:pt x="228676" y="29210"/>
                </a:lnTo>
                <a:lnTo>
                  <a:pt x="226552" y="29210"/>
                </a:lnTo>
                <a:lnTo>
                  <a:pt x="226445" y="30480"/>
                </a:lnTo>
                <a:lnTo>
                  <a:pt x="226327" y="33020"/>
                </a:lnTo>
                <a:lnTo>
                  <a:pt x="226302" y="39370"/>
                </a:lnTo>
                <a:lnTo>
                  <a:pt x="226737" y="41910"/>
                </a:lnTo>
                <a:lnTo>
                  <a:pt x="229359" y="41910"/>
                </a:lnTo>
                <a:lnTo>
                  <a:pt x="229427" y="43180"/>
                </a:lnTo>
                <a:lnTo>
                  <a:pt x="229552" y="52070"/>
                </a:lnTo>
                <a:lnTo>
                  <a:pt x="229766" y="81280"/>
                </a:lnTo>
                <a:lnTo>
                  <a:pt x="229734" y="123190"/>
                </a:lnTo>
                <a:lnTo>
                  <a:pt x="227083" y="123190"/>
                </a:lnTo>
                <a:lnTo>
                  <a:pt x="226874" y="132080"/>
                </a:lnTo>
                <a:lnTo>
                  <a:pt x="226751" y="173990"/>
                </a:lnTo>
                <a:lnTo>
                  <a:pt x="226848" y="341630"/>
                </a:lnTo>
                <a:lnTo>
                  <a:pt x="226974" y="364490"/>
                </a:lnTo>
                <a:lnTo>
                  <a:pt x="227038" y="372110"/>
                </a:lnTo>
                <a:lnTo>
                  <a:pt x="227471" y="402590"/>
                </a:lnTo>
                <a:lnTo>
                  <a:pt x="228069" y="412750"/>
                </a:lnTo>
                <a:lnTo>
                  <a:pt x="229252" y="412750"/>
                </a:lnTo>
                <a:lnTo>
                  <a:pt x="229123" y="416560"/>
                </a:lnTo>
                <a:lnTo>
                  <a:pt x="227835" y="427990"/>
                </a:lnTo>
                <a:lnTo>
                  <a:pt x="224771" y="436880"/>
                </a:lnTo>
                <a:lnTo>
                  <a:pt x="219736" y="444500"/>
                </a:lnTo>
                <a:close/>
              </a:path>
              <a:path w="230504" h="454660">
                <a:moveTo>
                  <a:pt x="19423" y="162560"/>
                </a:moveTo>
                <a:lnTo>
                  <a:pt x="13715" y="162560"/>
                </a:lnTo>
                <a:lnTo>
                  <a:pt x="14289" y="161290"/>
                </a:lnTo>
                <a:lnTo>
                  <a:pt x="14900" y="160020"/>
                </a:lnTo>
                <a:lnTo>
                  <a:pt x="14937" y="157480"/>
                </a:lnTo>
                <a:lnTo>
                  <a:pt x="14363" y="154940"/>
                </a:lnTo>
                <a:lnTo>
                  <a:pt x="14215" y="154940"/>
                </a:lnTo>
                <a:lnTo>
                  <a:pt x="14039" y="153670"/>
                </a:lnTo>
                <a:lnTo>
                  <a:pt x="2836" y="153670"/>
                </a:lnTo>
                <a:lnTo>
                  <a:pt x="3993" y="88900"/>
                </a:lnTo>
                <a:lnTo>
                  <a:pt x="5636" y="33020"/>
                </a:lnTo>
                <a:lnTo>
                  <a:pt x="11033" y="15240"/>
                </a:lnTo>
                <a:lnTo>
                  <a:pt x="11828" y="12700"/>
                </a:lnTo>
                <a:lnTo>
                  <a:pt x="19291" y="12700"/>
                </a:lnTo>
                <a:lnTo>
                  <a:pt x="14590" y="15240"/>
                </a:lnTo>
                <a:lnTo>
                  <a:pt x="9387" y="33020"/>
                </a:lnTo>
                <a:lnTo>
                  <a:pt x="8961" y="62230"/>
                </a:lnTo>
                <a:lnTo>
                  <a:pt x="9073" y="81280"/>
                </a:lnTo>
                <a:lnTo>
                  <a:pt x="9340" y="105410"/>
                </a:lnTo>
                <a:lnTo>
                  <a:pt x="12693" y="105410"/>
                </a:lnTo>
                <a:lnTo>
                  <a:pt x="12790" y="111760"/>
                </a:lnTo>
                <a:lnTo>
                  <a:pt x="8692" y="111760"/>
                </a:lnTo>
                <a:lnTo>
                  <a:pt x="8655" y="114300"/>
                </a:lnTo>
                <a:lnTo>
                  <a:pt x="8544" y="115570"/>
                </a:lnTo>
                <a:lnTo>
                  <a:pt x="9090" y="116840"/>
                </a:lnTo>
                <a:lnTo>
                  <a:pt x="12868" y="116840"/>
                </a:lnTo>
                <a:lnTo>
                  <a:pt x="13256" y="133350"/>
                </a:lnTo>
                <a:lnTo>
                  <a:pt x="13644" y="143510"/>
                </a:lnTo>
                <a:lnTo>
                  <a:pt x="14002" y="147320"/>
                </a:lnTo>
                <a:lnTo>
                  <a:pt x="19423" y="147320"/>
                </a:lnTo>
                <a:lnTo>
                  <a:pt x="19423" y="162560"/>
                </a:lnTo>
                <a:close/>
              </a:path>
              <a:path w="230504" h="454660">
                <a:moveTo>
                  <a:pt x="178206" y="26670"/>
                </a:moveTo>
                <a:lnTo>
                  <a:pt x="174552" y="17780"/>
                </a:lnTo>
                <a:lnTo>
                  <a:pt x="176828" y="13970"/>
                </a:lnTo>
                <a:lnTo>
                  <a:pt x="182832" y="13970"/>
                </a:lnTo>
                <a:lnTo>
                  <a:pt x="184062" y="16510"/>
                </a:lnTo>
                <a:lnTo>
                  <a:pt x="184062" y="25400"/>
                </a:lnTo>
                <a:lnTo>
                  <a:pt x="178206" y="26670"/>
                </a:lnTo>
                <a:close/>
              </a:path>
              <a:path w="230504" h="454660">
                <a:moveTo>
                  <a:pt x="108898" y="22860"/>
                </a:moveTo>
                <a:lnTo>
                  <a:pt x="91877" y="22860"/>
                </a:lnTo>
                <a:lnTo>
                  <a:pt x="91877" y="17780"/>
                </a:lnTo>
                <a:lnTo>
                  <a:pt x="94291" y="16510"/>
                </a:lnTo>
                <a:lnTo>
                  <a:pt x="125911" y="16510"/>
                </a:lnTo>
                <a:lnTo>
                  <a:pt x="110517" y="17780"/>
                </a:lnTo>
                <a:lnTo>
                  <a:pt x="95161" y="20320"/>
                </a:lnTo>
                <a:lnTo>
                  <a:pt x="125911" y="21590"/>
                </a:lnTo>
                <a:lnTo>
                  <a:pt x="108898" y="22860"/>
                </a:lnTo>
                <a:close/>
              </a:path>
              <a:path w="230504" h="454660">
                <a:moveTo>
                  <a:pt x="146762" y="43180"/>
                </a:moveTo>
                <a:lnTo>
                  <a:pt x="82801" y="43180"/>
                </a:lnTo>
                <a:lnTo>
                  <a:pt x="84180" y="30480"/>
                </a:lnTo>
                <a:lnTo>
                  <a:pt x="146762" y="29210"/>
                </a:lnTo>
                <a:lnTo>
                  <a:pt x="146762" y="34290"/>
                </a:lnTo>
                <a:lnTo>
                  <a:pt x="104310" y="34290"/>
                </a:lnTo>
                <a:lnTo>
                  <a:pt x="103440" y="35560"/>
                </a:lnTo>
                <a:lnTo>
                  <a:pt x="102857" y="35560"/>
                </a:lnTo>
                <a:lnTo>
                  <a:pt x="102857" y="36830"/>
                </a:lnTo>
                <a:lnTo>
                  <a:pt x="104338" y="38100"/>
                </a:lnTo>
                <a:lnTo>
                  <a:pt x="146762" y="38100"/>
                </a:lnTo>
                <a:lnTo>
                  <a:pt x="146762" y="43180"/>
                </a:lnTo>
                <a:close/>
              </a:path>
              <a:path w="230504" h="454660">
                <a:moveTo>
                  <a:pt x="229359" y="41910"/>
                </a:moveTo>
                <a:lnTo>
                  <a:pt x="226737" y="41910"/>
                </a:lnTo>
                <a:lnTo>
                  <a:pt x="227819" y="38100"/>
                </a:lnTo>
                <a:lnTo>
                  <a:pt x="227856" y="34290"/>
                </a:lnTo>
                <a:lnTo>
                  <a:pt x="227310" y="31750"/>
                </a:lnTo>
                <a:lnTo>
                  <a:pt x="227171" y="30480"/>
                </a:lnTo>
                <a:lnTo>
                  <a:pt x="227023" y="30480"/>
                </a:lnTo>
                <a:lnTo>
                  <a:pt x="226885" y="29210"/>
                </a:lnTo>
                <a:lnTo>
                  <a:pt x="228676" y="29210"/>
                </a:lnTo>
                <a:lnTo>
                  <a:pt x="229359" y="41910"/>
                </a:lnTo>
                <a:close/>
              </a:path>
              <a:path w="230504" h="454660">
                <a:moveTo>
                  <a:pt x="146762" y="38100"/>
                </a:moveTo>
                <a:lnTo>
                  <a:pt x="109435" y="38100"/>
                </a:lnTo>
                <a:lnTo>
                  <a:pt x="109435" y="36830"/>
                </a:lnTo>
                <a:lnTo>
                  <a:pt x="107955" y="35560"/>
                </a:lnTo>
                <a:lnTo>
                  <a:pt x="105466" y="35560"/>
                </a:lnTo>
                <a:lnTo>
                  <a:pt x="104846" y="34290"/>
                </a:lnTo>
                <a:lnTo>
                  <a:pt x="146762" y="34290"/>
                </a:lnTo>
                <a:lnTo>
                  <a:pt x="146762" y="38100"/>
                </a:lnTo>
                <a:close/>
              </a:path>
              <a:path w="230504" h="454660">
                <a:moveTo>
                  <a:pt x="19423" y="147320"/>
                </a:moveTo>
                <a:lnTo>
                  <a:pt x="14002" y="147320"/>
                </a:lnTo>
                <a:lnTo>
                  <a:pt x="14367" y="142240"/>
                </a:lnTo>
                <a:lnTo>
                  <a:pt x="14779" y="132080"/>
                </a:lnTo>
                <a:lnTo>
                  <a:pt x="15191" y="116840"/>
                </a:lnTo>
                <a:lnTo>
                  <a:pt x="15556" y="99060"/>
                </a:lnTo>
                <a:lnTo>
                  <a:pt x="15990" y="81280"/>
                </a:lnTo>
                <a:lnTo>
                  <a:pt x="46412" y="50800"/>
                </a:lnTo>
                <a:lnTo>
                  <a:pt x="173011" y="48260"/>
                </a:lnTo>
                <a:lnTo>
                  <a:pt x="208781" y="48260"/>
                </a:lnTo>
                <a:lnTo>
                  <a:pt x="216977" y="49530"/>
                </a:lnTo>
                <a:lnTo>
                  <a:pt x="216977" y="53340"/>
                </a:lnTo>
                <a:lnTo>
                  <a:pt x="19423" y="53340"/>
                </a:lnTo>
                <a:lnTo>
                  <a:pt x="19423" y="147320"/>
                </a:lnTo>
                <a:close/>
              </a:path>
              <a:path w="230504" h="454660">
                <a:moveTo>
                  <a:pt x="202416" y="62230"/>
                </a:moveTo>
                <a:lnTo>
                  <a:pt x="196088" y="62230"/>
                </a:lnTo>
                <a:lnTo>
                  <a:pt x="193961" y="58420"/>
                </a:lnTo>
                <a:lnTo>
                  <a:pt x="197467" y="55880"/>
                </a:lnTo>
                <a:lnTo>
                  <a:pt x="191521" y="54610"/>
                </a:lnTo>
                <a:lnTo>
                  <a:pt x="173070" y="54610"/>
                </a:lnTo>
                <a:lnTo>
                  <a:pt x="144936" y="53340"/>
                </a:lnTo>
                <a:lnTo>
                  <a:pt x="204331" y="53340"/>
                </a:lnTo>
                <a:lnTo>
                  <a:pt x="203933" y="59690"/>
                </a:lnTo>
                <a:lnTo>
                  <a:pt x="202416" y="62230"/>
                </a:lnTo>
                <a:close/>
              </a:path>
              <a:path w="230504" h="454660">
                <a:moveTo>
                  <a:pt x="214815" y="400050"/>
                </a:moveTo>
                <a:lnTo>
                  <a:pt x="210039" y="400050"/>
                </a:lnTo>
                <a:lnTo>
                  <a:pt x="210774" y="237490"/>
                </a:lnTo>
                <a:lnTo>
                  <a:pt x="210978" y="173990"/>
                </a:lnTo>
                <a:lnTo>
                  <a:pt x="210895" y="114300"/>
                </a:lnTo>
                <a:lnTo>
                  <a:pt x="210212" y="73660"/>
                </a:lnTo>
                <a:lnTo>
                  <a:pt x="207652" y="62230"/>
                </a:lnTo>
                <a:lnTo>
                  <a:pt x="206033" y="59690"/>
                </a:lnTo>
                <a:lnTo>
                  <a:pt x="205450" y="57150"/>
                </a:lnTo>
                <a:lnTo>
                  <a:pt x="204442" y="53340"/>
                </a:lnTo>
                <a:lnTo>
                  <a:pt x="216977" y="53340"/>
                </a:lnTo>
                <a:lnTo>
                  <a:pt x="216852" y="308610"/>
                </a:lnTo>
                <a:lnTo>
                  <a:pt x="216418" y="364490"/>
                </a:lnTo>
                <a:lnTo>
                  <a:pt x="215607" y="393700"/>
                </a:lnTo>
                <a:lnTo>
                  <a:pt x="214815" y="400050"/>
                </a:lnTo>
                <a:close/>
              </a:path>
              <a:path w="230504" h="454660">
                <a:moveTo>
                  <a:pt x="12693" y="105410"/>
                </a:moveTo>
                <a:lnTo>
                  <a:pt x="9340" y="105410"/>
                </a:lnTo>
                <a:lnTo>
                  <a:pt x="10644" y="77470"/>
                </a:lnTo>
                <a:lnTo>
                  <a:pt x="11367" y="64770"/>
                </a:lnTo>
                <a:lnTo>
                  <a:pt x="11844" y="62230"/>
                </a:lnTo>
                <a:lnTo>
                  <a:pt x="12208" y="73660"/>
                </a:lnTo>
                <a:lnTo>
                  <a:pt x="12693" y="105410"/>
                </a:lnTo>
                <a:close/>
              </a:path>
              <a:path w="230504" h="454660">
                <a:moveTo>
                  <a:pt x="12868" y="116840"/>
                </a:moveTo>
                <a:lnTo>
                  <a:pt x="9090" y="116840"/>
                </a:lnTo>
                <a:lnTo>
                  <a:pt x="10533" y="115570"/>
                </a:lnTo>
                <a:lnTo>
                  <a:pt x="10607" y="114300"/>
                </a:lnTo>
                <a:lnTo>
                  <a:pt x="9950" y="113030"/>
                </a:lnTo>
                <a:lnTo>
                  <a:pt x="9701" y="111760"/>
                </a:lnTo>
                <a:lnTo>
                  <a:pt x="12790" y="111760"/>
                </a:lnTo>
                <a:lnTo>
                  <a:pt x="12868" y="116840"/>
                </a:lnTo>
                <a:close/>
              </a:path>
              <a:path w="230504" h="454660">
                <a:moveTo>
                  <a:pt x="229123" y="308610"/>
                </a:moveTo>
                <a:lnTo>
                  <a:pt x="227483" y="149860"/>
                </a:lnTo>
                <a:lnTo>
                  <a:pt x="227389" y="142240"/>
                </a:lnTo>
                <a:lnTo>
                  <a:pt x="227083" y="123190"/>
                </a:lnTo>
                <a:lnTo>
                  <a:pt x="229734" y="123190"/>
                </a:lnTo>
                <a:lnTo>
                  <a:pt x="229596" y="173990"/>
                </a:lnTo>
                <a:lnTo>
                  <a:pt x="229123" y="308610"/>
                </a:lnTo>
                <a:close/>
              </a:path>
              <a:path w="230504" h="454660">
                <a:moveTo>
                  <a:pt x="10230" y="369570"/>
                </a:moveTo>
                <a:lnTo>
                  <a:pt x="3289" y="369570"/>
                </a:lnTo>
                <a:lnTo>
                  <a:pt x="3502" y="355600"/>
                </a:lnTo>
                <a:lnTo>
                  <a:pt x="3597" y="341630"/>
                </a:lnTo>
                <a:lnTo>
                  <a:pt x="3703" y="252730"/>
                </a:lnTo>
                <a:lnTo>
                  <a:pt x="3521" y="220980"/>
                </a:lnTo>
                <a:lnTo>
                  <a:pt x="3382" y="209550"/>
                </a:lnTo>
                <a:lnTo>
                  <a:pt x="3271" y="204470"/>
                </a:lnTo>
                <a:lnTo>
                  <a:pt x="19423" y="204470"/>
                </a:lnTo>
                <a:lnTo>
                  <a:pt x="19423" y="320040"/>
                </a:lnTo>
                <a:lnTo>
                  <a:pt x="11615" y="320040"/>
                </a:lnTo>
                <a:lnTo>
                  <a:pt x="10679" y="350520"/>
                </a:lnTo>
                <a:lnTo>
                  <a:pt x="10230" y="369570"/>
                </a:lnTo>
                <a:close/>
              </a:path>
              <a:path w="230504" h="454660">
                <a:moveTo>
                  <a:pt x="192721" y="406400"/>
                </a:moveTo>
                <a:lnTo>
                  <a:pt x="56949" y="406400"/>
                </a:lnTo>
                <a:lnTo>
                  <a:pt x="34682" y="405130"/>
                </a:lnTo>
                <a:lnTo>
                  <a:pt x="23827" y="405130"/>
                </a:lnTo>
                <a:lnTo>
                  <a:pt x="13965" y="403860"/>
                </a:lnTo>
                <a:lnTo>
                  <a:pt x="11615" y="320040"/>
                </a:lnTo>
                <a:lnTo>
                  <a:pt x="19423" y="320040"/>
                </a:lnTo>
                <a:lnTo>
                  <a:pt x="19423" y="400050"/>
                </a:lnTo>
                <a:lnTo>
                  <a:pt x="214815" y="400050"/>
                </a:lnTo>
                <a:lnTo>
                  <a:pt x="214340" y="403860"/>
                </a:lnTo>
                <a:lnTo>
                  <a:pt x="208548" y="405130"/>
                </a:lnTo>
                <a:lnTo>
                  <a:pt x="192721" y="406400"/>
                </a:lnTo>
                <a:close/>
              </a:path>
              <a:path w="230504" h="454660">
                <a:moveTo>
                  <a:pt x="229123" y="377190"/>
                </a:moveTo>
                <a:lnTo>
                  <a:pt x="228763" y="372110"/>
                </a:lnTo>
                <a:lnTo>
                  <a:pt x="228851" y="350520"/>
                </a:lnTo>
                <a:lnTo>
                  <a:pt x="228938" y="347980"/>
                </a:lnTo>
                <a:lnTo>
                  <a:pt x="229336" y="347980"/>
                </a:lnTo>
                <a:lnTo>
                  <a:pt x="229447" y="349250"/>
                </a:lnTo>
                <a:lnTo>
                  <a:pt x="229595" y="350520"/>
                </a:lnTo>
                <a:lnTo>
                  <a:pt x="229914" y="354330"/>
                </a:lnTo>
                <a:lnTo>
                  <a:pt x="230021" y="365760"/>
                </a:lnTo>
                <a:lnTo>
                  <a:pt x="229501" y="372110"/>
                </a:lnTo>
                <a:lnTo>
                  <a:pt x="229123" y="377190"/>
                </a:lnTo>
                <a:close/>
              </a:path>
              <a:path w="230504" h="454660">
                <a:moveTo>
                  <a:pt x="229252" y="412750"/>
                </a:moveTo>
                <a:lnTo>
                  <a:pt x="228069" y="412750"/>
                </a:lnTo>
                <a:lnTo>
                  <a:pt x="229521" y="402590"/>
                </a:lnTo>
                <a:lnTo>
                  <a:pt x="229252" y="412750"/>
                </a:lnTo>
                <a:close/>
              </a:path>
              <a:path w="230504" h="454660">
                <a:moveTo>
                  <a:pt x="118068" y="439420"/>
                </a:moveTo>
                <a:lnTo>
                  <a:pt x="105715" y="439420"/>
                </a:lnTo>
                <a:lnTo>
                  <a:pt x="96974" y="436880"/>
                </a:lnTo>
                <a:lnTo>
                  <a:pt x="91232" y="433070"/>
                </a:lnTo>
                <a:lnTo>
                  <a:pt x="88723" y="427990"/>
                </a:lnTo>
                <a:lnTo>
                  <a:pt x="89643" y="421640"/>
                </a:lnTo>
                <a:lnTo>
                  <a:pt x="94189" y="417830"/>
                </a:lnTo>
                <a:lnTo>
                  <a:pt x="96826" y="416560"/>
                </a:lnTo>
                <a:lnTo>
                  <a:pt x="105929" y="415290"/>
                </a:lnTo>
                <a:lnTo>
                  <a:pt x="124144" y="415290"/>
                </a:lnTo>
                <a:lnTo>
                  <a:pt x="133247" y="416560"/>
                </a:lnTo>
                <a:lnTo>
                  <a:pt x="141166" y="420370"/>
                </a:lnTo>
                <a:lnTo>
                  <a:pt x="141214" y="421640"/>
                </a:lnTo>
                <a:lnTo>
                  <a:pt x="134801" y="421640"/>
                </a:lnTo>
                <a:lnTo>
                  <a:pt x="134773" y="422910"/>
                </a:lnTo>
                <a:lnTo>
                  <a:pt x="135031" y="424180"/>
                </a:lnTo>
                <a:lnTo>
                  <a:pt x="104449" y="424180"/>
                </a:lnTo>
                <a:lnTo>
                  <a:pt x="98418" y="425450"/>
                </a:lnTo>
                <a:lnTo>
                  <a:pt x="96344" y="426720"/>
                </a:lnTo>
                <a:lnTo>
                  <a:pt x="97732" y="429260"/>
                </a:lnTo>
                <a:lnTo>
                  <a:pt x="98528" y="430530"/>
                </a:lnTo>
                <a:lnTo>
                  <a:pt x="141552" y="430530"/>
                </a:lnTo>
                <a:lnTo>
                  <a:pt x="141600" y="431800"/>
                </a:lnTo>
                <a:lnTo>
                  <a:pt x="136651" y="435610"/>
                </a:lnTo>
                <a:lnTo>
                  <a:pt x="129793" y="438150"/>
                </a:lnTo>
                <a:lnTo>
                  <a:pt x="118068" y="439420"/>
                </a:lnTo>
                <a:close/>
              </a:path>
              <a:path w="230504" h="454660">
                <a:moveTo>
                  <a:pt x="55160" y="434340"/>
                </a:moveTo>
                <a:lnTo>
                  <a:pt x="41644" y="434340"/>
                </a:lnTo>
                <a:lnTo>
                  <a:pt x="39877" y="429260"/>
                </a:lnTo>
                <a:lnTo>
                  <a:pt x="37666" y="424180"/>
                </a:lnTo>
                <a:lnTo>
                  <a:pt x="42329" y="419100"/>
                </a:lnTo>
                <a:lnTo>
                  <a:pt x="50747" y="417830"/>
                </a:lnTo>
                <a:lnTo>
                  <a:pt x="57907" y="417830"/>
                </a:lnTo>
                <a:lnTo>
                  <a:pt x="59138" y="419100"/>
                </a:lnTo>
                <a:lnTo>
                  <a:pt x="60035" y="421640"/>
                </a:lnTo>
                <a:lnTo>
                  <a:pt x="60867" y="424180"/>
                </a:lnTo>
                <a:lnTo>
                  <a:pt x="60331" y="427990"/>
                </a:lnTo>
                <a:lnTo>
                  <a:pt x="55160" y="434340"/>
                </a:lnTo>
                <a:close/>
              </a:path>
              <a:path w="230504" h="454660">
                <a:moveTo>
                  <a:pt x="176291" y="433070"/>
                </a:moveTo>
                <a:lnTo>
                  <a:pt x="172924" y="433070"/>
                </a:lnTo>
                <a:lnTo>
                  <a:pt x="172822" y="431800"/>
                </a:lnTo>
                <a:lnTo>
                  <a:pt x="172276" y="429260"/>
                </a:lnTo>
                <a:lnTo>
                  <a:pt x="171740" y="425450"/>
                </a:lnTo>
                <a:lnTo>
                  <a:pt x="170981" y="421640"/>
                </a:lnTo>
                <a:lnTo>
                  <a:pt x="170981" y="420370"/>
                </a:lnTo>
                <a:lnTo>
                  <a:pt x="179039" y="420370"/>
                </a:lnTo>
                <a:lnTo>
                  <a:pt x="186264" y="421640"/>
                </a:lnTo>
                <a:lnTo>
                  <a:pt x="187346" y="421640"/>
                </a:lnTo>
                <a:lnTo>
                  <a:pt x="187346" y="429260"/>
                </a:lnTo>
                <a:lnTo>
                  <a:pt x="177087" y="429260"/>
                </a:lnTo>
                <a:lnTo>
                  <a:pt x="175311" y="430530"/>
                </a:lnTo>
                <a:lnTo>
                  <a:pt x="187346" y="430530"/>
                </a:lnTo>
                <a:lnTo>
                  <a:pt x="187346" y="431800"/>
                </a:lnTo>
                <a:lnTo>
                  <a:pt x="186190" y="431800"/>
                </a:lnTo>
                <a:lnTo>
                  <a:pt x="176291" y="433070"/>
                </a:lnTo>
                <a:close/>
              </a:path>
              <a:path w="230504" h="454660">
                <a:moveTo>
                  <a:pt x="141552" y="430530"/>
                </a:moveTo>
                <a:lnTo>
                  <a:pt x="136864" y="430530"/>
                </a:lnTo>
                <a:lnTo>
                  <a:pt x="137983" y="425450"/>
                </a:lnTo>
                <a:lnTo>
                  <a:pt x="137447" y="422910"/>
                </a:lnTo>
                <a:lnTo>
                  <a:pt x="136253" y="421640"/>
                </a:lnTo>
                <a:lnTo>
                  <a:pt x="141214" y="421640"/>
                </a:lnTo>
                <a:lnTo>
                  <a:pt x="141552" y="430530"/>
                </a:lnTo>
                <a:close/>
              </a:path>
              <a:path w="230504" h="454660">
                <a:moveTo>
                  <a:pt x="136318" y="430530"/>
                </a:moveTo>
                <a:lnTo>
                  <a:pt x="133580" y="430530"/>
                </a:lnTo>
                <a:lnTo>
                  <a:pt x="133580" y="425450"/>
                </a:lnTo>
                <a:lnTo>
                  <a:pt x="130037" y="424180"/>
                </a:lnTo>
                <a:lnTo>
                  <a:pt x="135031" y="424180"/>
                </a:lnTo>
                <a:lnTo>
                  <a:pt x="136318" y="430530"/>
                </a:lnTo>
                <a:close/>
              </a:path>
              <a:path w="230504" h="454660">
                <a:moveTo>
                  <a:pt x="187346" y="430530"/>
                </a:moveTo>
                <a:lnTo>
                  <a:pt x="181999" y="430530"/>
                </a:lnTo>
                <a:lnTo>
                  <a:pt x="180917" y="429260"/>
                </a:lnTo>
                <a:lnTo>
                  <a:pt x="187346" y="429260"/>
                </a:lnTo>
                <a:lnTo>
                  <a:pt x="187346" y="430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93572" y="2486025"/>
            <a:ext cx="766745" cy="501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8537" y="2390901"/>
            <a:ext cx="691831" cy="6918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62366" y="1902078"/>
            <a:ext cx="376555" cy="514984"/>
          </a:xfrm>
          <a:custGeom>
            <a:avLst/>
            <a:gdLst/>
            <a:ahLst/>
            <a:cxnLst/>
            <a:rect l="l" t="t" r="r" b="b"/>
            <a:pathLst>
              <a:path w="376555" h="514985">
                <a:moveTo>
                  <a:pt x="341451" y="514435"/>
                </a:moveTo>
                <a:lnTo>
                  <a:pt x="34866" y="514435"/>
                </a:lnTo>
                <a:lnTo>
                  <a:pt x="21266" y="511684"/>
                </a:lnTo>
                <a:lnTo>
                  <a:pt x="10186" y="504187"/>
                </a:lnTo>
                <a:lnTo>
                  <a:pt x="2730" y="493079"/>
                </a:lnTo>
                <a:lnTo>
                  <a:pt x="0" y="479494"/>
                </a:lnTo>
                <a:lnTo>
                  <a:pt x="0" y="34940"/>
                </a:lnTo>
                <a:lnTo>
                  <a:pt x="2730" y="21324"/>
                </a:lnTo>
                <a:lnTo>
                  <a:pt x="10186" y="10219"/>
                </a:lnTo>
                <a:lnTo>
                  <a:pt x="21266" y="2740"/>
                </a:lnTo>
                <a:lnTo>
                  <a:pt x="34866" y="0"/>
                </a:lnTo>
                <a:lnTo>
                  <a:pt x="341451" y="0"/>
                </a:lnTo>
                <a:lnTo>
                  <a:pt x="355031" y="2740"/>
                </a:lnTo>
                <a:lnTo>
                  <a:pt x="366126" y="10219"/>
                </a:lnTo>
                <a:lnTo>
                  <a:pt x="373610" y="21324"/>
                </a:lnTo>
                <a:lnTo>
                  <a:pt x="376355" y="34940"/>
                </a:lnTo>
                <a:lnTo>
                  <a:pt x="376355" y="41952"/>
                </a:lnTo>
                <a:lnTo>
                  <a:pt x="35301" y="41952"/>
                </a:lnTo>
                <a:lnTo>
                  <a:pt x="35301" y="441658"/>
                </a:lnTo>
                <a:lnTo>
                  <a:pt x="376355" y="441658"/>
                </a:lnTo>
                <a:lnTo>
                  <a:pt x="376355" y="459836"/>
                </a:lnTo>
                <a:lnTo>
                  <a:pt x="188164" y="459836"/>
                </a:lnTo>
                <a:lnTo>
                  <a:pt x="180086" y="461466"/>
                </a:lnTo>
                <a:lnTo>
                  <a:pt x="173490" y="465916"/>
                </a:lnTo>
                <a:lnTo>
                  <a:pt x="169044" y="472520"/>
                </a:lnTo>
                <a:lnTo>
                  <a:pt x="167414" y="480613"/>
                </a:lnTo>
                <a:lnTo>
                  <a:pt x="169044" y="488686"/>
                </a:lnTo>
                <a:lnTo>
                  <a:pt x="173490" y="495278"/>
                </a:lnTo>
                <a:lnTo>
                  <a:pt x="180086" y="499724"/>
                </a:lnTo>
                <a:lnTo>
                  <a:pt x="188164" y="501354"/>
                </a:lnTo>
                <a:lnTo>
                  <a:pt x="368035" y="501354"/>
                </a:lnTo>
                <a:lnTo>
                  <a:pt x="366126" y="504187"/>
                </a:lnTo>
                <a:lnTo>
                  <a:pt x="355031" y="511684"/>
                </a:lnTo>
                <a:lnTo>
                  <a:pt x="341451" y="514435"/>
                </a:lnTo>
                <a:close/>
              </a:path>
              <a:path w="376555" h="514985">
                <a:moveTo>
                  <a:pt x="376355" y="441658"/>
                </a:moveTo>
                <a:lnTo>
                  <a:pt x="341054" y="441658"/>
                </a:lnTo>
                <a:lnTo>
                  <a:pt x="341054" y="41952"/>
                </a:lnTo>
                <a:lnTo>
                  <a:pt x="376355" y="41952"/>
                </a:lnTo>
                <a:lnTo>
                  <a:pt x="376355" y="441658"/>
                </a:lnTo>
                <a:close/>
              </a:path>
              <a:path w="376555" h="514985">
                <a:moveTo>
                  <a:pt x="368035" y="501354"/>
                </a:moveTo>
                <a:lnTo>
                  <a:pt x="188164" y="501354"/>
                </a:lnTo>
                <a:lnTo>
                  <a:pt x="196242" y="499724"/>
                </a:lnTo>
                <a:lnTo>
                  <a:pt x="202847" y="495278"/>
                </a:lnTo>
                <a:lnTo>
                  <a:pt x="207305" y="488686"/>
                </a:lnTo>
                <a:lnTo>
                  <a:pt x="208941" y="480613"/>
                </a:lnTo>
                <a:lnTo>
                  <a:pt x="207305" y="472520"/>
                </a:lnTo>
                <a:lnTo>
                  <a:pt x="202847" y="465916"/>
                </a:lnTo>
                <a:lnTo>
                  <a:pt x="196242" y="461466"/>
                </a:lnTo>
                <a:lnTo>
                  <a:pt x="188164" y="459836"/>
                </a:lnTo>
                <a:lnTo>
                  <a:pt x="376355" y="459836"/>
                </a:lnTo>
                <a:lnTo>
                  <a:pt x="376355" y="479494"/>
                </a:lnTo>
                <a:lnTo>
                  <a:pt x="373610" y="493079"/>
                </a:lnTo>
                <a:lnTo>
                  <a:pt x="368035" y="501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5823" y="1358186"/>
            <a:ext cx="1839008" cy="4502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31828" y="1760965"/>
            <a:ext cx="376114" cy="376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92358" y="2684832"/>
            <a:ext cx="113138" cy="209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7409" y="2684865"/>
            <a:ext cx="113128" cy="2091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3966" y="2322561"/>
            <a:ext cx="206072" cy="2374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89473" y="2326391"/>
            <a:ext cx="225879" cy="2297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05327" y="2156988"/>
            <a:ext cx="209154" cy="1131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5327" y="2451861"/>
            <a:ext cx="209154" cy="1131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195968" y="3462062"/>
            <a:ext cx="51752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13" action="ppaction://hlinksldjump"/>
              </a:rPr>
              <a:t>Motivation</a:t>
            </a:r>
            <a:r>
              <a:rPr sz="600" spc="20" dirty="0">
                <a:latin typeface="Arial"/>
                <a:cs typeface="Arial"/>
              </a:rPr>
              <a:t> </a:t>
            </a:r>
            <a:fld id="{81D60167-4931-47E6-BA6A-407CBD079E47}" type="slidenum">
              <a:rPr sz="600" spc="-5" dirty="0">
                <a:latin typeface="Arial"/>
                <a:cs typeface="Arial"/>
              </a:rPr>
              <a:t>2</a:t>
            </a:fld>
            <a:endParaRPr sz="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441874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198628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KNOB </a:t>
            </a:r>
            <a:r>
              <a:rPr spc="10" dirty="0"/>
              <a:t>Attack</a:t>
            </a:r>
            <a:r>
              <a:rPr spc="-70" dirty="0"/>
              <a:t> </a:t>
            </a:r>
            <a:r>
              <a:rPr spc="15" dirty="0"/>
              <a:t>Scenario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0772" y="2445356"/>
            <a:ext cx="142240" cy="115570"/>
          </a:xfrm>
          <a:custGeom>
            <a:avLst/>
            <a:gdLst/>
            <a:ahLst/>
            <a:cxnLst/>
            <a:rect l="l" t="t" r="r" b="b"/>
            <a:pathLst>
              <a:path w="142239" h="115569">
                <a:moveTo>
                  <a:pt x="21947" y="109826"/>
                </a:moveTo>
                <a:lnTo>
                  <a:pt x="17156" y="109826"/>
                </a:lnTo>
                <a:lnTo>
                  <a:pt x="17081" y="6617"/>
                </a:lnTo>
                <a:lnTo>
                  <a:pt x="16889" y="5303"/>
                </a:lnTo>
                <a:lnTo>
                  <a:pt x="0" y="5303"/>
                </a:lnTo>
                <a:lnTo>
                  <a:pt x="0" y="0"/>
                </a:lnTo>
                <a:lnTo>
                  <a:pt x="32731" y="0"/>
                </a:lnTo>
                <a:lnTo>
                  <a:pt x="34291" y="3743"/>
                </a:lnTo>
                <a:lnTo>
                  <a:pt x="35401" y="6617"/>
                </a:lnTo>
                <a:lnTo>
                  <a:pt x="21947" y="6617"/>
                </a:lnTo>
                <a:lnTo>
                  <a:pt x="21947" y="109826"/>
                </a:lnTo>
                <a:close/>
              </a:path>
              <a:path w="142239" h="115569">
                <a:moveTo>
                  <a:pt x="74547" y="98172"/>
                </a:moveTo>
                <a:lnTo>
                  <a:pt x="70766" y="98172"/>
                </a:lnTo>
                <a:lnTo>
                  <a:pt x="107754" y="3208"/>
                </a:lnTo>
                <a:lnTo>
                  <a:pt x="108801" y="267"/>
                </a:lnTo>
                <a:lnTo>
                  <a:pt x="108801" y="0"/>
                </a:lnTo>
                <a:lnTo>
                  <a:pt x="141800" y="0"/>
                </a:lnTo>
                <a:lnTo>
                  <a:pt x="141800" y="5303"/>
                </a:lnTo>
                <a:lnTo>
                  <a:pt x="110628" y="5303"/>
                </a:lnTo>
                <a:lnTo>
                  <a:pt x="74547" y="98172"/>
                </a:lnTo>
                <a:close/>
              </a:path>
              <a:path w="142239" h="115569">
                <a:moveTo>
                  <a:pt x="124643" y="109826"/>
                </a:moveTo>
                <a:lnTo>
                  <a:pt x="110383" y="109826"/>
                </a:lnTo>
                <a:lnTo>
                  <a:pt x="110628" y="107999"/>
                </a:lnTo>
                <a:lnTo>
                  <a:pt x="110628" y="5303"/>
                </a:lnTo>
                <a:lnTo>
                  <a:pt x="124643" y="5303"/>
                </a:lnTo>
                <a:lnTo>
                  <a:pt x="124451" y="6617"/>
                </a:lnTo>
                <a:lnTo>
                  <a:pt x="124376" y="107999"/>
                </a:lnTo>
                <a:lnTo>
                  <a:pt x="124643" y="109826"/>
                </a:lnTo>
                <a:close/>
              </a:path>
              <a:path w="142239" h="115569">
                <a:moveTo>
                  <a:pt x="67892" y="115151"/>
                </a:moveTo>
                <a:lnTo>
                  <a:pt x="64416" y="115151"/>
                </a:lnTo>
                <a:lnTo>
                  <a:pt x="63636" y="113502"/>
                </a:lnTo>
                <a:lnTo>
                  <a:pt x="62856" y="111408"/>
                </a:lnTo>
                <a:lnTo>
                  <a:pt x="22214" y="6617"/>
                </a:lnTo>
                <a:lnTo>
                  <a:pt x="35401" y="6617"/>
                </a:lnTo>
                <a:lnTo>
                  <a:pt x="70766" y="98172"/>
                </a:lnTo>
                <a:lnTo>
                  <a:pt x="74547" y="98172"/>
                </a:lnTo>
                <a:lnTo>
                  <a:pt x="69206" y="111920"/>
                </a:lnTo>
                <a:lnTo>
                  <a:pt x="68426" y="113747"/>
                </a:lnTo>
                <a:lnTo>
                  <a:pt x="67892" y="115151"/>
                </a:lnTo>
                <a:close/>
              </a:path>
              <a:path w="142239" h="115569">
                <a:moveTo>
                  <a:pt x="0" y="115151"/>
                </a:moveTo>
                <a:lnTo>
                  <a:pt x="0" y="109826"/>
                </a:lnTo>
                <a:lnTo>
                  <a:pt x="39349" y="109826"/>
                </a:lnTo>
                <a:lnTo>
                  <a:pt x="39349" y="114527"/>
                </a:lnTo>
                <a:lnTo>
                  <a:pt x="14015" y="114527"/>
                </a:lnTo>
                <a:lnTo>
                  <a:pt x="0" y="115151"/>
                </a:lnTo>
                <a:close/>
              </a:path>
              <a:path w="142239" h="115569">
                <a:moveTo>
                  <a:pt x="93493" y="115151"/>
                </a:moveTo>
                <a:lnTo>
                  <a:pt x="93493" y="109826"/>
                </a:lnTo>
                <a:lnTo>
                  <a:pt x="141800" y="109826"/>
                </a:lnTo>
                <a:lnTo>
                  <a:pt x="141800" y="114527"/>
                </a:lnTo>
                <a:lnTo>
                  <a:pt x="99576" y="114527"/>
                </a:lnTo>
                <a:lnTo>
                  <a:pt x="93493" y="115151"/>
                </a:lnTo>
                <a:close/>
              </a:path>
              <a:path w="142239" h="115569">
                <a:moveTo>
                  <a:pt x="39349" y="115151"/>
                </a:moveTo>
                <a:lnTo>
                  <a:pt x="25066" y="114527"/>
                </a:lnTo>
                <a:lnTo>
                  <a:pt x="39349" y="114527"/>
                </a:lnTo>
                <a:lnTo>
                  <a:pt x="39349" y="115151"/>
                </a:lnTo>
                <a:close/>
              </a:path>
              <a:path w="142239" h="115569">
                <a:moveTo>
                  <a:pt x="141800" y="115151"/>
                </a:moveTo>
                <a:lnTo>
                  <a:pt x="135450" y="114527"/>
                </a:lnTo>
                <a:lnTo>
                  <a:pt x="141800" y="114527"/>
                </a:lnTo>
                <a:lnTo>
                  <a:pt x="141800" y="115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3535" y="2484951"/>
            <a:ext cx="74930" cy="77470"/>
          </a:xfrm>
          <a:custGeom>
            <a:avLst/>
            <a:gdLst/>
            <a:ahLst/>
            <a:cxnLst/>
            <a:rect l="l" t="t" r="r" b="b"/>
            <a:pathLst>
              <a:path w="74929" h="77469">
                <a:moveTo>
                  <a:pt x="37165" y="77384"/>
                </a:moveTo>
                <a:lnTo>
                  <a:pt x="23020" y="74524"/>
                </a:lnTo>
                <a:lnTo>
                  <a:pt x="11171" y="66588"/>
                </a:lnTo>
                <a:lnTo>
                  <a:pt x="3027" y="54541"/>
                </a:lnTo>
                <a:lnTo>
                  <a:pt x="0" y="39349"/>
                </a:lnTo>
                <a:lnTo>
                  <a:pt x="2884" y="24383"/>
                </a:lnTo>
                <a:lnTo>
                  <a:pt x="10812" y="11837"/>
                </a:lnTo>
                <a:lnTo>
                  <a:pt x="22691" y="3209"/>
                </a:lnTo>
                <a:lnTo>
                  <a:pt x="37433" y="0"/>
                </a:lnTo>
                <a:lnTo>
                  <a:pt x="51804" y="3137"/>
                </a:lnTo>
                <a:lnTo>
                  <a:pt x="52641" y="3743"/>
                </a:lnTo>
                <a:lnTo>
                  <a:pt x="30280" y="3743"/>
                </a:lnTo>
                <a:lnTo>
                  <a:pt x="22370" y="7397"/>
                </a:lnTo>
                <a:lnTo>
                  <a:pt x="17936" y="15062"/>
                </a:lnTo>
                <a:lnTo>
                  <a:pt x="13926" y="22459"/>
                </a:lnTo>
                <a:lnTo>
                  <a:pt x="14000" y="54541"/>
                </a:lnTo>
                <a:lnTo>
                  <a:pt x="22704" y="69719"/>
                </a:lnTo>
                <a:lnTo>
                  <a:pt x="30035" y="73106"/>
                </a:lnTo>
                <a:lnTo>
                  <a:pt x="53559" y="73106"/>
                </a:lnTo>
                <a:lnTo>
                  <a:pt x="51578" y="74452"/>
                </a:lnTo>
                <a:lnTo>
                  <a:pt x="37165" y="77384"/>
                </a:lnTo>
                <a:close/>
              </a:path>
              <a:path w="74929" h="77469">
                <a:moveTo>
                  <a:pt x="53559" y="73106"/>
                </a:moveTo>
                <a:lnTo>
                  <a:pt x="45610" y="73106"/>
                </a:lnTo>
                <a:lnTo>
                  <a:pt x="53008" y="68404"/>
                </a:lnTo>
                <a:lnTo>
                  <a:pt x="56996" y="60762"/>
                </a:lnTo>
                <a:lnTo>
                  <a:pt x="60672" y="53364"/>
                </a:lnTo>
                <a:lnTo>
                  <a:pt x="60672" y="21947"/>
                </a:lnTo>
                <a:lnTo>
                  <a:pt x="56216" y="14795"/>
                </a:lnTo>
                <a:lnTo>
                  <a:pt x="51693" y="7397"/>
                </a:lnTo>
                <a:lnTo>
                  <a:pt x="44563" y="3743"/>
                </a:lnTo>
                <a:lnTo>
                  <a:pt x="52641" y="3743"/>
                </a:lnTo>
                <a:lnTo>
                  <a:pt x="63563" y="11644"/>
                </a:lnTo>
                <a:lnTo>
                  <a:pt x="71505" y="24167"/>
                </a:lnTo>
                <a:lnTo>
                  <a:pt x="74420" y="39349"/>
                </a:lnTo>
                <a:lnTo>
                  <a:pt x="71463" y="54325"/>
                </a:lnTo>
                <a:lnTo>
                  <a:pt x="63430" y="66396"/>
                </a:lnTo>
                <a:lnTo>
                  <a:pt x="53559" y="73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6044" y="2457009"/>
            <a:ext cx="53340" cy="105410"/>
          </a:xfrm>
          <a:custGeom>
            <a:avLst/>
            <a:gdLst/>
            <a:ahLst/>
            <a:cxnLst/>
            <a:rect l="l" t="t" r="r" b="b"/>
            <a:pathLst>
              <a:path w="53339" h="105410">
                <a:moveTo>
                  <a:pt x="50222" y="36118"/>
                </a:moveTo>
                <a:lnTo>
                  <a:pt x="0" y="36118"/>
                </a:lnTo>
                <a:lnTo>
                  <a:pt x="0" y="32464"/>
                </a:lnTo>
                <a:lnTo>
                  <a:pt x="10437" y="28986"/>
                </a:lnTo>
                <a:lnTo>
                  <a:pt x="17106" y="21070"/>
                </a:lnTo>
                <a:lnTo>
                  <a:pt x="20642" y="10734"/>
                </a:lnTo>
                <a:lnTo>
                  <a:pt x="21680" y="0"/>
                </a:lnTo>
                <a:lnTo>
                  <a:pt x="25935" y="0"/>
                </a:lnTo>
                <a:lnTo>
                  <a:pt x="25935" y="30815"/>
                </a:lnTo>
                <a:lnTo>
                  <a:pt x="50222" y="30815"/>
                </a:lnTo>
                <a:lnTo>
                  <a:pt x="50222" y="36118"/>
                </a:lnTo>
                <a:close/>
              </a:path>
              <a:path w="53339" h="105410">
                <a:moveTo>
                  <a:pt x="36207" y="105325"/>
                </a:moveTo>
                <a:lnTo>
                  <a:pt x="30215" y="104675"/>
                </a:lnTo>
                <a:lnTo>
                  <a:pt x="22964" y="101698"/>
                </a:lnTo>
                <a:lnTo>
                  <a:pt x="16852" y="94853"/>
                </a:lnTo>
                <a:lnTo>
                  <a:pt x="14282" y="82598"/>
                </a:lnTo>
                <a:lnTo>
                  <a:pt x="14282" y="36118"/>
                </a:lnTo>
                <a:lnTo>
                  <a:pt x="25935" y="36118"/>
                </a:lnTo>
                <a:lnTo>
                  <a:pt x="25935" y="101047"/>
                </a:lnTo>
                <a:lnTo>
                  <a:pt x="45991" y="101047"/>
                </a:lnTo>
                <a:lnTo>
                  <a:pt x="43796" y="103293"/>
                </a:lnTo>
                <a:lnTo>
                  <a:pt x="36207" y="105325"/>
                </a:lnTo>
                <a:close/>
              </a:path>
              <a:path w="53339" h="105410">
                <a:moveTo>
                  <a:pt x="45991" y="101047"/>
                </a:moveTo>
                <a:lnTo>
                  <a:pt x="43605" y="101047"/>
                </a:lnTo>
                <a:lnTo>
                  <a:pt x="48538" y="94853"/>
                </a:lnTo>
                <a:lnTo>
                  <a:pt x="48663" y="73128"/>
                </a:lnTo>
                <a:lnTo>
                  <a:pt x="52829" y="73128"/>
                </a:lnTo>
                <a:lnTo>
                  <a:pt x="52829" y="82598"/>
                </a:lnTo>
                <a:lnTo>
                  <a:pt x="51896" y="90708"/>
                </a:lnTo>
                <a:lnTo>
                  <a:pt x="48955" y="98014"/>
                </a:lnTo>
                <a:lnTo>
                  <a:pt x="45991" y="1010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73156" y="2484951"/>
            <a:ext cx="74930" cy="77470"/>
          </a:xfrm>
          <a:custGeom>
            <a:avLst/>
            <a:gdLst/>
            <a:ahLst/>
            <a:cxnLst/>
            <a:rect l="l" t="t" r="r" b="b"/>
            <a:pathLst>
              <a:path w="74929" h="77469">
                <a:moveTo>
                  <a:pt x="37165" y="77384"/>
                </a:moveTo>
                <a:lnTo>
                  <a:pt x="23020" y="74524"/>
                </a:lnTo>
                <a:lnTo>
                  <a:pt x="11171" y="66588"/>
                </a:lnTo>
                <a:lnTo>
                  <a:pt x="3027" y="54541"/>
                </a:lnTo>
                <a:lnTo>
                  <a:pt x="0" y="39349"/>
                </a:lnTo>
                <a:lnTo>
                  <a:pt x="2884" y="24383"/>
                </a:lnTo>
                <a:lnTo>
                  <a:pt x="10809" y="11837"/>
                </a:lnTo>
                <a:lnTo>
                  <a:pt x="22682" y="3209"/>
                </a:lnTo>
                <a:lnTo>
                  <a:pt x="37410" y="0"/>
                </a:lnTo>
                <a:lnTo>
                  <a:pt x="51785" y="3137"/>
                </a:lnTo>
                <a:lnTo>
                  <a:pt x="52623" y="3743"/>
                </a:lnTo>
                <a:lnTo>
                  <a:pt x="30369" y="3743"/>
                </a:lnTo>
                <a:lnTo>
                  <a:pt x="22459" y="7397"/>
                </a:lnTo>
                <a:lnTo>
                  <a:pt x="17914" y="15062"/>
                </a:lnTo>
                <a:lnTo>
                  <a:pt x="13926" y="22459"/>
                </a:lnTo>
                <a:lnTo>
                  <a:pt x="14000" y="54541"/>
                </a:lnTo>
                <a:lnTo>
                  <a:pt x="22704" y="69719"/>
                </a:lnTo>
                <a:lnTo>
                  <a:pt x="30102" y="73106"/>
                </a:lnTo>
                <a:lnTo>
                  <a:pt x="53559" y="73106"/>
                </a:lnTo>
                <a:lnTo>
                  <a:pt x="51578" y="74452"/>
                </a:lnTo>
                <a:lnTo>
                  <a:pt x="37165" y="77384"/>
                </a:lnTo>
                <a:close/>
              </a:path>
              <a:path w="74929" h="77469">
                <a:moveTo>
                  <a:pt x="53559" y="73106"/>
                </a:moveTo>
                <a:lnTo>
                  <a:pt x="45610" y="73106"/>
                </a:lnTo>
                <a:lnTo>
                  <a:pt x="53008" y="68404"/>
                </a:lnTo>
                <a:lnTo>
                  <a:pt x="56996" y="60762"/>
                </a:lnTo>
                <a:lnTo>
                  <a:pt x="60650" y="53364"/>
                </a:lnTo>
                <a:lnTo>
                  <a:pt x="60650" y="21947"/>
                </a:lnTo>
                <a:lnTo>
                  <a:pt x="56216" y="14795"/>
                </a:lnTo>
                <a:lnTo>
                  <a:pt x="51693" y="7397"/>
                </a:lnTo>
                <a:lnTo>
                  <a:pt x="44563" y="3743"/>
                </a:lnTo>
                <a:lnTo>
                  <a:pt x="52623" y="3743"/>
                </a:lnTo>
                <a:lnTo>
                  <a:pt x="63552" y="11644"/>
                </a:lnTo>
                <a:lnTo>
                  <a:pt x="71501" y="24167"/>
                </a:lnTo>
                <a:lnTo>
                  <a:pt x="74420" y="39349"/>
                </a:lnTo>
                <a:lnTo>
                  <a:pt x="71463" y="54325"/>
                </a:lnTo>
                <a:lnTo>
                  <a:pt x="63430" y="66396"/>
                </a:lnTo>
                <a:lnTo>
                  <a:pt x="53559" y="73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7314" y="2485998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4" h="74930">
                <a:moveTo>
                  <a:pt x="24554" y="69184"/>
                </a:moveTo>
                <a:lnTo>
                  <a:pt x="13146" y="69184"/>
                </a:lnTo>
                <a:lnTo>
                  <a:pt x="13146" y="8177"/>
                </a:lnTo>
                <a:lnTo>
                  <a:pt x="11831" y="7130"/>
                </a:lnTo>
                <a:lnTo>
                  <a:pt x="0" y="7130"/>
                </a:lnTo>
                <a:lnTo>
                  <a:pt x="0" y="1827"/>
                </a:lnTo>
                <a:lnTo>
                  <a:pt x="23507" y="0"/>
                </a:lnTo>
                <a:lnTo>
                  <a:pt x="23507" y="18538"/>
                </a:lnTo>
                <a:lnTo>
                  <a:pt x="27465" y="18538"/>
                </a:lnTo>
                <a:lnTo>
                  <a:pt x="25598" y="23464"/>
                </a:lnTo>
                <a:lnTo>
                  <a:pt x="24286" y="35427"/>
                </a:lnTo>
                <a:lnTo>
                  <a:pt x="24286" y="67357"/>
                </a:lnTo>
                <a:lnTo>
                  <a:pt x="24554" y="69184"/>
                </a:lnTo>
                <a:close/>
              </a:path>
              <a:path w="56514" h="74930">
                <a:moveTo>
                  <a:pt x="27465" y="18538"/>
                </a:moveTo>
                <a:lnTo>
                  <a:pt x="23507" y="18538"/>
                </a:lnTo>
                <a:lnTo>
                  <a:pt x="25861" y="12633"/>
                </a:lnTo>
                <a:lnTo>
                  <a:pt x="29927" y="6595"/>
                </a:lnTo>
                <a:lnTo>
                  <a:pt x="35918" y="1893"/>
                </a:lnTo>
                <a:lnTo>
                  <a:pt x="44050" y="0"/>
                </a:lnTo>
                <a:lnTo>
                  <a:pt x="51180" y="0"/>
                </a:lnTo>
                <a:lnTo>
                  <a:pt x="55105" y="3743"/>
                </a:lnTo>
                <a:lnTo>
                  <a:pt x="44050" y="3743"/>
                </a:lnTo>
                <a:lnTo>
                  <a:pt x="35632" y="6356"/>
                </a:lnTo>
                <a:lnTo>
                  <a:pt x="29431" y="13352"/>
                </a:lnTo>
                <a:lnTo>
                  <a:pt x="27465" y="18538"/>
                </a:lnTo>
                <a:close/>
              </a:path>
              <a:path w="56514" h="74930">
                <a:moveTo>
                  <a:pt x="52228" y="17669"/>
                </a:moveTo>
                <a:lnTo>
                  <a:pt x="45610" y="17669"/>
                </a:lnTo>
                <a:lnTo>
                  <a:pt x="41956" y="15062"/>
                </a:lnTo>
                <a:lnTo>
                  <a:pt x="41956" y="6082"/>
                </a:lnTo>
                <a:lnTo>
                  <a:pt x="45343" y="4010"/>
                </a:lnTo>
                <a:lnTo>
                  <a:pt x="45877" y="4010"/>
                </a:lnTo>
                <a:lnTo>
                  <a:pt x="45610" y="3743"/>
                </a:lnTo>
                <a:lnTo>
                  <a:pt x="55105" y="3743"/>
                </a:lnTo>
                <a:lnTo>
                  <a:pt x="56483" y="5057"/>
                </a:lnTo>
                <a:lnTo>
                  <a:pt x="56483" y="15574"/>
                </a:lnTo>
                <a:lnTo>
                  <a:pt x="52228" y="17669"/>
                </a:lnTo>
                <a:close/>
              </a:path>
              <a:path w="56514" h="74930">
                <a:moveTo>
                  <a:pt x="0" y="74509"/>
                </a:moveTo>
                <a:lnTo>
                  <a:pt x="0" y="69184"/>
                </a:lnTo>
                <a:lnTo>
                  <a:pt x="40641" y="69184"/>
                </a:lnTo>
                <a:lnTo>
                  <a:pt x="40641" y="73885"/>
                </a:lnTo>
                <a:lnTo>
                  <a:pt x="14527" y="73885"/>
                </a:lnTo>
                <a:lnTo>
                  <a:pt x="0" y="74509"/>
                </a:lnTo>
                <a:close/>
              </a:path>
              <a:path w="56514" h="74930">
                <a:moveTo>
                  <a:pt x="40641" y="74509"/>
                </a:moveTo>
                <a:lnTo>
                  <a:pt x="33778" y="73885"/>
                </a:lnTo>
                <a:lnTo>
                  <a:pt x="40641" y="73885"/>
                </a:lnTo>
                <a:lnTo>
                  <a:pt x="40641" y="74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3201" y="2484951"/>
            <a:ext cx="74930" cy="77470"/>
          </a:xfrm>
          <a:custGeom>
            <a:avLst/>
            <a:gdLst/>
            <a:ahLst/>
            <a:cxnLst/>
            <a:rect l="l" t="t" r="r" b="b"/>
            <a:pathLst>
              <a:path w="74929" h="77469">
                <a:moveTo>
                  <a:pt x="37254" y="77384"/>
                </a:moveTo>
                <a:lnTo>
                  <a:pt x="23058" y="74524"/>
                </a:lnTo>
                <a:lnTo>
                  <a:pt x="11182" y="66588"/>
                </a:lnTo>
                <a:lnTo>
                  <a:pt x="3029" y="54541"/>
                </a:lnTo>
                <a:lnTo>
                  <a:pt x="0" y="39349"/>
                </a:lnTo>
                <a:lnTo>
                  <a:pt x="2886" y="24383"/>
                </a:lnTo>
                <a:lnTo>
                  <a:pt x="10823" y="11837"/>
                </a:lnTo>
                <a:lnTo>
                  <a:pt x="22729" y="3209"/>
                </a:lnTo>
                <a:lnTo>
                  <a:pt x="37522" y="0"/>
                </a:lnTo>
                <a:lnTo>
                  <a:pt x="51855" y="3137"/>
                </a:lnTo>
                <a:lnTo>
                  <a:pt x="52693" y="3743"/>
                </a:lnTo>
                <a:lnTo>
                  <a:pt x="30369" y="3743"/>
                </a:lnTo>
                <a:lnTo>
                  <a:pt x="22459" y="7397"/>
                </a:lnTo>
                <a:lnTo>
                  <a:pt x="17936" y="15062"/>
                </a:lnTo>
                <a:lnTo>
                  <a:pt x="14015" y="22459"/>
                </a:lnTo>
                <a:lnTo>
                  <a:pt x="14088" y="54541"/>
                </a:lnTo>
                <a:lnTo>
                  <a:pt x="18181" y="61809"/>
                </a:lnTo>
                <a:lnTo>
                  <a:pt x="22727" y="69719"/>
                </a:lnTo>
                <a:lnTo>
                  <a:pt x="30124" y="73106"/>
                </a:lnTo>
                <a:lnTo>
                  <a:pt x="53611" y="73106"/>
                </a:lnTo>
                <a:lnTo>
                  <a:pt x="51630" y="74452"/>
                </a:lnTo>
                <a:lnTo>
                  <a:pt x="37254" y="77384"/>
                </a:lnTo>
                <a:close/>
              </a:path>
              <a:path w="74929" h="77469">
                <a:moveTo>
                  <a:pt x="53611" y="73106"/>
                </a:moveTo>
                <a:lnTo>
                  <a:pt x="45699" y="73106"/>
                </a:lnTo>
                <a:lnTo>
                  <a:pt x="53097" y="68404"/>
                </a:lnTo>
                <a:lnTo>
                  <a:pt x="57018" y="60762"/>
                </a:lnTo>
                <a:lnTo>
                  <a:pt x="60762" y="53364"/>
                </a:lnTo>
                <a:lnTo>
                  <a:pt x="60762" y="21947"/>
                </a:lnTo>
                <a:lnTo>
                  <a:pt x="56238" y="14795"/>
                </a:lnTo>
                <a:lnTo>
                  <a:pt x="51782" y="7397"/>
                </a:lnTo>
                <a:lnTo>
                  <a:pt x="44652" y="3743"/>
                </a:lnTo>
                <a:lnTo>
                  <a:pt x="52693" y="3743"/>
                </a:lnTo>
                <a:lnTo>
                  <a:pt x="63619" y="11644"/>
                </a:lnTo>
                <a:lnTo>
                  <a:pt x="71581" y="24167"/>
                </a:lnTo>
                <a:lnTo>
                  <a:pt x="74509" y="39349"/>
                </a:lnTo>
                <a:lnTo>
                  <a:pt x="71540" y="54325"/>
                </a:lnTo>
                <a:lnTo>
                  <a:pt x="63485" y="66396"/>
                </a:lnTo>
                <a:lnTo>
                  <a:pt x="53611" y="73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8160" y="2443529"/>
            <a:ext cx="38100" cy="117475"/>
          </a:xfrm>
          <a:custGeom>
            <a:avLst/>
            <a:gdLst/>
            <a:ahLst/>
            <a:cxnLst/>
            <a:rect l="l" t="t" r="r" b="b"/>
            <a:pathLst>
              <a:path w="38100" h="117475">
                <a:moveTo>
                  <a:pt x="24264" y="111653"/>
                </a:moveTo>
                <a:lnTo>
                  <a:pt x="13213" y="111653"/>
                </a:lnTo>
                <a:lnTo>
                  <a:pt x="13213" y="8177"/>
                </a:lnTo>
                <a:lnTo>
                  <a:pt x="11920" y="7130"/>
                </a:lnTo>
                <a:lnTo>
                  <a:pt x="0" y="7130"/>
                </a:lnTo>
                <a:lnTo>
                  <a:pt x="0" y="1827"/>
                </a:lnTo>
                <a:lnTo>
                  <a:pt x="24264" y="0"/>
                </a:lnTo>
                <a:lnTo>
                  <a:pt x="24264" y="111653"/>
                </a:lnTo>
                <a:close/>
              </a:path>
              <a:path w="38100" h="117475">
                <a:moveTo>
                  <a:pt x="0" y="116978"/>
                </a:moveTo>
                <a:lnTo>
                  <a:pt x="0" y="111653"/>
                </a:lnTo>
                <a:lnTo>
                  <a:pt x="37500" y="111653"/>
                </a:lnTo>
                <a:lnTo>
                  <a:pt x="37500" y="116354"/>
                </a:lnTo>
                <a:lnTo>
                  <a:pt x="14527" y="116354"/>
                </a:lnTo>
                <a:lnTo>
                  <a:pt x="0" y="116978"/>
                </a:lnTo>
                <a:close/>
              </a:path>
              <a:path w="38100" h="117475">
                <a:moveTo>
                  <a:pt x="37500" y="116978"/>
                </a:moveTo>
                <a:lnTo>
                  <a:pt x="22972" y="116354"/>
                </a:lnTo>
                <a:lnTo>
                  <a:pt x="37500" y="116354"/>
                </a:lnTo>
                <a:lnTo>
                  <a:pt x="37500" y="116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6534" y="2484951"/>
            <a:ext cx="76200" cy="77470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17424" y="26893"/>
                </a:moveTo>
                <a:lnTo>
                  <a:pt x="8199" y="26893"/>
                </a:lnTo>
                <a:lnTo>
                  <a:pt x="4701" y="24019"/>
                </a:lnTo>
                <a:lnTo>
                  <a:pt x="4701" y="18983"/>
                </a:lnTo>
                <a:lnTo>
                  <a:pt x="6744" y="11355"/>
                </a:lnTo>
                <a:lnTo>
                  <a:pt x="12291" y="5347"/>
                </a:lnTo>
                <a:lnTo>
                  <a:pt x="20465" y="1412"/>
                </a:lnTo>
                <a:lnTo>
                  <a:pt x="30392" y="0"/>
                </a:lnTo>
                <a:lnTo>
                  <a:pt x="38302" y="0"/>
                </a:lnTo>
                <a:lnTo>
                  <a:pt x="46746" y="2606"/>
                </a:lnTo>
                <a:lnTo>
                  <a:pt x="47867" y="3743"/>
                </a:lnTo>
                <a:lnTo>
                  <a:pt x="24554" y="3743"/>
                </a:lnTo>
                <a:lnTo>
                  <a:pt x="16377" y="5570"/>
                </a:lnTo>
                <a:lnTo>
                  <a:pt x="11586" y="11675"/>
                </a:lnTo>
                <a:lnTo>
                  <a:pt x="19496" y="11675"/>
                </a:lnTo>
                <a:lnTo>
                  <a:pt x="20298" y="17156"/>
                </a:lnTo>
                <a:lnTo>
                  <a:pt x="20298" y="23507"/>
                </a:lnTo>
                <a:lnTo>
                  <a:pt x="17424" y="26893"/>
                </a:lnTo>
                <a:close/>
              </a:path>
              <a:path w="76200" h="77469">
                <a:moveTo>
                  <a:pt x="26916" y="77384"/>
                </a:moveTo>
                <a:lnTo>
                  <a:pt x="18264" y="76502"/>
                </a:lnTo>
                <a:lnTo>
                  <a:pt x="9505" y="73537"/>
                </a:lnTo>
                <a:lnTo>
                  <a:pt x="2723" y="68012"/>
                </a:lnTo>
                <a:lnTo>
                  <a:pt x="0" y="59447"/>
                </a:lnTo>
                <a:lnTo>
                  <a:pt x="852" y="53718"/>
                </a:lnTo>
                <a:lnTo>
                  <a:pt x="33026" y="32773"/>
                </a:lnTo>
                <a:lnTo>
                  <a:pt x="47794" y="31417"/>
                </a:lnTo>
                <a:lnTo>
                  <a:pt x="47794" y="25334"/>
                </a:lnTo>
                <a:lnTo>
                  <a:pt x="46177" y="15606"/>
                </a:lnTo>
                <a:lnTo>
                  <a:pt x="41981" y="8890"/>
                </a:lnTo>
                <a:lnTo>
                  <a:pt x="36185" y="4998"/>
                </a:lnTo>
                <a:lnTo>
                  <a:pt x="29768" y="3743"/>
                </a:lnTo>
                <a:lnTo>
                  <a:pt x="47867" y="3743"/>
                </a:lnTo>
                <a:lnTo>
                  <a:pt x="53275" y="9224"/>
                </a:lnTo>
                <a:lnTo>
                  <a:pt x="59380" y="15574"/>
                </a:lnTo>
                <a:lnTo>
                  <a:pt x="59380" y="35071"/>
                </a:lnTo>
                <a:lnTo>
                  <a:pt x="47794" y="35071"/>
                </a:lnTo>
                <a:lnTo>
                  <a:pt x="30629" y="38049"/>
                </a:lnTo>
                <a:lnTo>
                  <a:pt x="19936" y="44192"/>
                </a:lnTo>
                <a:lnTo>
                  <a:pt x="14448" y="51869"/>
                </a:lnTo>
                <a:lnTo>
                  <a:pt x="12901" y="59447"/>
                </a:lnTo>
                <a:lnTo>
                  <a:pt x="12901" y="67892"/>
                </a:lnTo>
                <a:lnTo>
                  <a:pt x="19763" y="73640"/>
                </a:lnTo>
                <a:lnTo>
                  <a:pt x="39527" y="73640"/>
                </a:lnTo>
                <a:lnTo>
                  <a:pt x="34550" y="76188"/>
                </a:lnTo>
                <a:lnTo>
                  <a:pt x="26916" y="77384"/>
                </a:lnTo>
                <a:close/>
              </a:path>
              <a:path w="76200" h="77469">
                <a:moveTo>
                  <a:pt x="39527" y="73640"/>
                </a:moveTo>
                <a:lnTo>
                  <a:pt x="27941" y="73640"/>
                </a:lnTo>
                <a:lnTo>
                  <a:pt x="34276" y="72495"/>
                </a:lnTo>
                <a:lnTo>
                  <a:pt x="40741" y="68786"/>
                </a:lnTo>
                <a:lnTo>
                  <a:pt x="45769" y="62106"/>
                </a:lnTo>
                <a:lnTo>
                  <a:pt x="47794" y="52049"/>
                </a:lnTo>
                <a:lnTo>
                  <a:pt x="47794" y="35071"/>
                </a:lnTo>
                <a:lnTo>
                  <a:pt x="59380" y="35071"/>
                </a:lnTo>
                <a:lnTo>
                  <a:pt x="59380" y="62834"/>
                </a:lnTo>
                <a:lnTo>
                  <a:pt x="48841" y="62834"/>
                </a:lnTo>
                <a:lnTo>
                  <a:pt x="45606" y="68341"/>
                </a:lnTo>
                <a:lnTo>
                  <a:pt x="40811" y="72983"/>
                </a:lnTo>
                <a:lnTo>
                  <a:pt x="39527" y="73640"/>
                </a:lnTo>
                <a:close/>
              </a:path>
              <a:path w="76200" h="77469">
                <a:moveTo>
                  <a:pt x="76002" y="71278"/>
                </a:moveTo>
                <a:lnTo>
                  <a:pt x="67557" y="71278"/>
                </a:lnTo>
                <a:lnTo>
                  <a:pt x="71813" y="70231"/>
                </a:lnTo>
                <a:lnTo>
                  <a:pt x="71813" y="50913"/>
                </a:lnTo>
                <a:lnTo>
                  <a:pt x="76002" y="50913"/>
                </a:lnTo>
                <a:lnTo>
                  <a:pt x="76002" y="71278"/>
                </a:lnTo>
                <a:close/>
              </a:path>
              <a:path w="76200" h="77469">
                <a:moveTo>
                  <a:pt x="65730" y="76604"/>
                </a:moveTo>
                <a:lnTo>
                  <a:pt x="54055" y="76604"/>
                </a:lnTo>
                <a:lnTo>
                  <a:pt x="49621" y="69451"/>
                </a:lnTo>
                <a:lnTo>
                  <a:pt x="48841" y="62834"/>
                </a:lnTo>
                <a:lnTo>
                  <a:pt x="59380" y="62834"/>
                </a:lnTo>
                <a:lnTo>
                  <a:pt x="59380" y="63636"/>
                </a:lnTo>
                <a:lnTo>
                  <a:pt x="60160" y="71278"/>
                </a:lnTo>
                <a:lnTo>
                  <a:pt x="76002" y="71278"/>
                </a:lnTo>
                <a:lnTo>
                  <a:pt x="76002" y="74153"/>
                </a:lnTo>
                <a:lnTo>
                  <a:pt x="65730" y="76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9114" y="2441702"/>
            <a:ext cx="199665" cy="122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9992" y="1086354"/>
            <a:ext cx="438569" cy="116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8726" y="1089228"/>
            <a:ext cx="67000" cy="115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10455" y="515120"/>
            <a:ext cx="109855" cy="114300"/>
          </a:xfrm>
          <a:custGeom>
            <a:avLst/>
            <a:gdLst/>
            <a:ahLst/>
            <a:cxnLst/>
            <a:rect l="l" t="t" r="r" b="b"/>
            <a:pathLst>
              <a:path w="109854" h="114300">
                <a:moveTo>
                  <a:pt x="4278" y="38034"/>
                </a:moveTo>
                <a:lnTo>
                  <a:pt x="0" y="38034"/>
                </a:lnTo>
                <a:lnTo>
                  <a:pt x="3230" y="0"/>
                </a:lnTo>
                <a:lnTo>
                  <a:pt x="106194" y="0"/>
                </a:lnTo>
                <a:lnTo>
                  <a:pt x="106629" y="5303"/>
                </a:lnTo>
                <a:lnTo>
                  <a:pt x="34647" y="5303"/>
                </a:lnTo>
                <a:lnTo>
                  <a:pt x="19393" y="6597"/>
                </a:lnTo>
                <a:lnTo>
                  <a:pt x="10706" y="11483"/>
                </a:lnTo>
                <a:lnTo>
                  <a:pt x="6397" y="21461"/>
                </a:lnTo>
                <a:lnTo>
                  <a:pt x="4278" y="38034"/>
                </a:lnTo>
                <a:close/>
              </a:path>
              <a:path w="109854" h="114300">
                <a:moveTo>
                  <a:pt x="62054" y="108801"/>
                </a:moveTo>
                <a:lnTo>
                  <a:pt x="47259" y="108801"/>
                </a:lnTo>
                <a:lnTo>
                  <a:pt x="47259" y="6350"/>
                </a:lnTo>
                <a:lnTo>
                  <a:pt x="43605" y="5570"/>
                </a:lnTo>
                <a:lnTo>
                  <a:pt x="42045" y="5303"/>
                </a:lnTo>
                <a:lnTo>
                  <a:pt x="67112" y="5303"/>
                </a:lnTo>
                <a:lnTo>
                  <a:pt x="65196" y="5570"/>
                </a:lnTo>
                <a:lnTo>
                  <a:pt x="62054" y="6350"/>
                </a:lnTo>
                <a:lnTo>
                  <a:pt x="62054" y="108801"/>
                </a:lnTo>
                <a:close/>
              </a:path>
              <a:path w="109854" h="114300">
                <a:moveTo>
                  <a:pt x="109313" y="38034"/>
                </a:moveTo>
                <a:lnTo>
                  <a:pt x="105057" y="38034"/>
                </a:lnTo>
                <a:lnTo>
                  <a:pt x="102927" y="21461"/>
                </a:lnTo>
                <a:lnTo>
                  <a:pt x="98624" y="11483"/>
                </a:lnTo>
                <a:lnTo>
                  <a:pt x="89967" y="6597"/>
                </a:lnTo>
                <a:lnTo>
                  <a:pt x="74777" y="5303"/>
                </a:lnTo>
                <a:lnTo>
                  <a:pt x="106629" y="5303"/>
                </a:lnTo>
                <a:lnTo>
                  <a:pt x="109313" y="38034"/>
                </a:lnTo>
                <a:close/>
              </a:path>
              <a:path w="109854" h="114300">
                <a:moveTo>
                  <a:pt x="22727" y="114104"/>
                </a:moveTo>
                <a:lnTo>
                  <a:pt x="22727" y="108801"/>
                </a:lnTo>
                <a:lnTo>
                  <a:pt x="86608" y="108801"/>
                </a:lnTo>
                <a:lnTo>
                  <a:pt x="86608" y="113599"/>
                </a:lnTo>
                <a:lnTo>
                  <a:pt x="47295" y="113599"/>
                </a:lnTo>
                <a:lnTo>
                  <a:pt x="38299" y="113655"/>
                </a:lnTo>
                <a:lnTo>
                  <a:pt x="29499" y="113808"/>
                </a:lnTo>
                <a:lnTo>
                  <a:pt x="22727" y="114104"/>
                </a:lnTo>
                <a:close/>
              </a:path>
              <a:path w="109854" h="114300">
                <a:moveTo>
                  <a:pt x="86608" y="114104"/>
                </a:moveTo>
                <a:lnTo>
                  <a:pt x="79789" y="113808"/>
                </a:lnTo>
                <a:lnTo>
                  <a:pt x="70925" y="113655"/>
                </a:lnTo>
                <a:lnTo>
                  <a:pt x="61914" y="113599"/>
                </a:lnTo>
                <a:lnTo>
                  <a:pt x="86608" y="113599"/>
                </a:lnTo>
                <a:lnTo>
                  <a:pt x="86608" y="114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1267" y="512245"/>
            <a:ext cx="85090" cy="117475"/>
          </a:xfrm>
          <a:custGeom>
            <a:avLst/>
            <a:gdLst/>
            <a:ahLst/>
            <a:cxnLst/>
            <a:rect l="l" t="t" r="r" b="b"/>
            <a:pathLst>
              <a:path w="85089" h="117475">
                <a:moveTo>
                  <a:pt x="24799" y="111675"/>
                </a:moveTo>
                <a:lnTo>
                  <a:pt x="13235" y="111675"/>
                </a:lnTo>
                <a:lnTo>
                  <a:pt x="13235" y="8177"/>
                </a:lnTo>
                <a:lnTo>
                  <a:pt x="11831" y="7130"/>
                </a:lnTo>
                <a:lnTo>
                  <a:pt x="0" y="7130"/>
                </a:lnTo>
                <a:lnTo>
                  <a:pt x="0" y="1827"/>
                </a:lnTo>
                <a:lnTo>
                  <a:pt x="24286" y="0"/>
                </a:lnTo>
                <a:lnTo>
                  <a:pt x="24286" y="59090"/>
                </a:lnTo>
                <a:lnTo>
                  <a:pt x="28416" y="59090"/>
                </a:lnTo>
                <a:lnTo>
                  <a:pt x="26855" y="61562"/>
                </a:lnTo>
                <a:lnTo>
                  <a:pt x="24799" y="73106"/>
                </a:lnTo>
                <a:lnTo>
                  <a:pt x="24799" y="111675"/>
                </a:lnTo>
                <a:close/>
              </a:path>
              <a:path w="85089" h="117475">
                <a:moveTo>
                  <a:pt x="28416" y="59090"/>
                </a:moveTo>
                <a:lnTo>
                  <a:pt x="24286" y="59090"/>
                </a:lnTo>
                <a:lnTo>
                  <a:pt x="27327" y="53739"/>
                </a:lnTo>
                <a:lnTo>
                  <a:pt x="32283" y="48331"/>
                </a:lnTo>
                <a:lnTo>
                  <a:pt x="39374" y="44147"/>
                </a:lnTo>
                <a:lnTo>
                  <a:pt x="48819" y="42468"/>
                </a:lnTo>
                <a:lnTo>
                  <a:pt x="58578" y="42468"/>
                </a:lnTo>
                <a:lnTo>
                  <a:pt x="64148" y="45967"/>
                </a:lnTo>
                <a:lnTo>
                  <a:pt x="64349" y="46212"/>
                </a:lnTo>
                <a:lnTo>
                  <a:pt x="47526" y="46212"/>
                </a:lnTo>
                <a:lnTo>
                  <a:pt x="39491" y="47967"/>
                </a:lnTo>
                <a:lnTo>
                  <a:pt x="32177" y="53133"/>
                </a:lnTo>
                <a:lnTo>
                  <a:pt x="28416" y="59090"/>
                </a:lnTo>
                <a:close/>
              </a:path>
              <a:path w="85089" h="117475">
                <a:moveTo>
                  <a:pt x="71813" y="111675"/>
                </a:moveTo>
                <a:lnTo>
                  <a:pt x="60138" y="111675"/>
                </a:lnTo>
                <a:lnTo>
                  <a:pt x="60138" y="55191"/>
                </a:lnTo>
                <a:lnTo>
                  <a:pt x="58311" y="46212"/>
                </a:lnTo>
                <a:lnTo>
                  <a:pt x="64349" y="46212"/>
                </a:lnTo>
                <a:lnTo>
                  <a:pt x="66488" y="48819"/>
                </a:lnTo>
                <a:lnTo>
                  <a:pt x="69567" y="53361"/>
                </a:lnTo>
                <a:lnTo>
                  <a:pt x="71148" y="58486"/>
                </a:lnTo>
                <a:lnTo>
                  <a:pt x="71730" y="65178"/>
                </a:lnTo>
                <a:lnTo>
                  <a:pt x="71813" y="111675"/>
                </a:lnTo>
                <a:close/>
              </a:path>
              <a:path w="85089" h="117475">
                <a:moveTo>
                  <a:pt x="0" y="116978"/>
                </a:moveTo>
                <a:lnTo>
                  <a:pt x="0" y="111675"/>
                </a:lnTo>
                <a:lnTo>
                  <a:pt x="38034" y="111675"/>
                </a:lnTo>
                <a:lnTo>
                  <a:pt x="38034" y="116466"/>
                </a:lnTo>
                <a:lnTo>
                  <a:pt x="14527" y="116466"/>
                </a:lnTo>
                <a:lnTo>
                  <a:pt x="6082" y="116711"/>
                </a:lnTo>
                <a:lnTo>
                  <a:pt x="0" y="116978"/>
                </a:lnTo>
                <a:close/>
              </a:path>
              <a:path w="85089" h="117475">
                <a:moveTo>
                  <a:pt x="46991" y="116978"/>
                </a:moveTo>
                <a:lnTo>
                  <a:pt x="46991" y="111675"/>
                </a:lnTo>
                <a:lnTo>
                  <a:pt x="84692" y="111675"/>
                </a:lnTo>
                <a:lnTo>
                  <a:pt x="84692" y="116466"/>
                </a:lnTo>
                <a:lnTo>
                  <a:pt x="61541" y="116466"/>
                </a:lnTo>
                <a:lnTo>
                  <a:pt x="52740" y="116711"/>
                </a:lnTo>
                <a:lnTo>
                  <a:pt x="46991" y="116978"/>
                </a:lnTo>
                <a:close/>
              </a:path>
              <a:path w="85089" h="117475">
                <a:moveTo>
                  <a:pt x="38034" y="116978"/>
                </a:moveTo>
                <a:lnTo>
                  <a:pt x="32196" y="116711"/>
                </a:lnTo>
                <a:lnTo>
                  <a:pt x="23507" y="116466"/>
                </a:lnTo>
                <a:lnTo>
                  <a:pt x="38034" y="116466"/>
                </a:lnTo>
                <a:lnTo>
                  <a:pt x="38034" y="116978"/>
                </a:lnTo>
                <a:close/>
              </a:path>
              <a:path w="85089" h="117475">
                <a:moveTo>
                  <a:pt x="84692" y="116978"/>
                </a:moveTo>
                <a:lnTo>
                  <a:pt x="79211" y="116711"/>
                </a:lnTo>
                <a:lnTo>
                  <a:pt x="70231" y="116466"/>
                </a:lnTo>
                <a:lnTo>
                  <a:pt x="84692" y="116466"/>
                </a:lnTo>
                <a:lnTo>
                  <a:pt x="84692" y="116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25005" y="516501"/>
            <a:ext cx="36830" cy="113030"/>
          </a:xfrm>
          <a:custGeom>
            <a:avLst/>
            <a:gdLst/>
            <a:ahLst/>
            <a:cxnLst/>
            <a:rect l="l" t="t" r="r" b="b"/>
            <a:pathLst>
              <a:path w="36829" h="113029">
                <a:moveTo>
                  <a:pt x="24799" y="107419"/>
                </a:moveTo>
                <a:lnTo>
                  <a:pt x="13235" y="107419"/>
                </a:lnTo>
                <a:lnTo>
                  <a:pt x="13235" y="46390"/>
                </a:lnTo>
                <a:lnTo>
                  <a:pt x="11653" y="45365"/>
                </a:lnTo>
                <a:lnTo>
                  <a:pt x="779" y="45365"/>
                </a:lnTo>
                <a:lnTo>
                  <a:pt x="779" y="40129"/>
                </a:lnTo>
                <a:lnTo>
                  <a:pt x="24286" y="38213"/>
                </a:lnTo>
                <a:lnTo>
                  <a:pt x="24286" y="106639"/>
                </a:lnTo>
                <a:lnTo>
                  <a:pt x="24799" y="107419"/>
                </a:lnTo>
                <a:close/>
              </a:path>
              <a:path w="36829" h="113029">
                <a:moveTo>
                  <a:pt x="0" y="112722"/>
                </a:moveTo>
                <a:lnTo>
                  <a:pt x="0" y="107419"/>
                </a:lnTo>
                <a:lnTo>
                  <a:pt x="36207" y="107419"/>
                </a:lnTo>
                <a:lnTo>
                  <a:pt x="36207" y="112210"/>
                </a:lnTo>
                <a:lnTo>
                  <a:pt x="14527" y="112210"/>
                </a:lnTo>
                <a:lnTo>
                  <a:pt x="5303" y="112455"/>
                </a:lnTo>
                <a:lnTo>
                  <a:pt x="0" y="112722"/>
                </a:lnTo>
                <a:close/>
              </a:path>
              <a:path w="36829" h="113029">
                <a:moveTo>
                  <a:pt x="36207" y="112722"/>
                </a:moveTo>
                <a:lnTo>
                  <a:pt x="24554" y="112210"/>
                </a:lnTo>
                <a:lnTo>
                  <a:pt x="36207" y="112210"/>
                </a:lnTo>
                <a:lnTo>
                  <a:pt x="36207" y="112722"/>
                </a:lnTo>
                <a:close/>
              </a:path>
              <a:path w="36829" h="113029">
                <a:moveTo>
                  <a:pt x="20877" y="17936"/>
                </a:moveTo>
                <a:lnTo>
                  <a:pt x="10873" y="17936"/>
                </a:lnTo>
                <a:lnTo>
                  <a:pt x="7130" y="13413"/>
                </a:lnTo>
                <a:lnTo>
                  <a:pt x="7130" y="4456"/>
                </a:lnTo>
                <a:lnTo>
                  <a:pt x="10873" y="0"/>
                </a:lnTo>
                <a:lnTo>
                  <a:pt x="20877" y="0"/>
                </a:lnTo>
                <a:lnTo>
                  <a:pt x="24799" y="3654"/>
                </a:lnTo>
                <a:lnTo>
                  <a:pt x="24799" y="14193"/>
                </a:lnTo>
                <a:lnTo>
                  <a:pt x="20877" y="17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1574" y="554714"/>
            <a:ext cx="85090" cy="74930"/>
          </a:xfrm>
          <a:custGeom>
            <a:avLst/>
            <a:gdLst/>
            <a:ahLst/>
            <a:cxnLst/>
            <a:rect l="l" t="t" r="r" b="b"/>
            <a:pathLst>
              <a:path w="85089" h="74929">
                <a:moveTo>
                  <a:pt x="24799" y="69206"/>
                </a:moveTo>
                <a:lnTo>
                  <a:pt x="13146" y="69206"/>
                </a:lnTo>
                <a:lnTo>
                  <a:pt x="13146" y="8177"/>
                </a:lnTo>
                <a:lnTo>
                  <a:pt x="11831" y="7152"/>
                </a:lnTo>
                <a:lnTo>
                  <a:pt x="0" y="7152"/>
                </a:lnTo>
                <a:lnTo>
                  <a:pt x="0" y="1916"/>
                </a:lnTo>
                <a:lnTo>
                  <a:pt x="23752" y="0"/>
                </a:lnTo>
                <a:lnTo>
                  <a:pt x="23752" y="17758"/>
                </a:lnTo>
                <a:lnTo>
                  <a:pt x="27698" y="17758"/>
                </a:lnTo>
                <a:lnTo>
                  <a:pt x="26855" y="19093"/>
                </a:lnTo>
                <a:lnTo>
                  <a:pt x="24799" y="30637"/>
                </a:lnTo>
                <a:lnTo>
                  <a:pt x="24799" y="69206"/>
                </a:lnTo>
                <a:close/>
              </a:path>
              <a:path w="85089" h="74929">
                <a:moveTo>
                  <a:pt x="27698" y="17758"/>
                </a:moveTo>
                <a:lnTo>
                  <a:pt x="23752" y="17758"/>
                </a:lnTo>
                <a:lnTo>
                  <a:pt x="27903" y="10509"/>
                </a:lnTo>
                <a:lnTo>
                  <a:pt x="33386" y="4901"/>
                </a:lnTo>
                <a:lnTo>
                  <a:pt x="40318" y="1283"/>
                </a:lnTo>
                <a:lnTo>
                  <a:pt x="48819" y="0"/>
                </a:lnTo>
                <a:lnTo>
                  <a:pt x="58578" y="0"/>
                </a:lnTo>
                <a:lnTo>
                  <a:pt x="64148" y="3498"/>
                </a:lnTo>
                <a:lnTo>
                  <a:pt x="64349" y="3743"/>
                </a:lnTo>
                <a:lnTo>
                  <a:pt x="47526" y="3743"/>
                </a:lnTo>
                <a:lnTo>
                  <a:pt x="39491" y="5498"/>
                </a:lnTo>
                <a:lnTo>
                  <a:pt x="32177" y="10664"/>
                </a:lnTo>
                <a:lnTo>
                  <a:pt x="27698" y="17758"/>
                </a:lnTo>
                <a:close/>
              </a:path>
              <a:path w="85089" h="74929">
                <a:moveTo>
                  <a:pt x="71813" y="69206"/>
                </a:moveTo>
                <a:lnTo>
                  <a:pt x="60138" y="69206"/>
                </a:lnTo>
                <a:lnTo>
                  <a:pt x="60138" y="12722"/>
                </a:lnTo>
                <a:lnTo>
                  <a:pt x="58311" y="3743"/>
                </a:lnTo>
                <a:lnTo>
                  <a:pt x="64349" y="3743"/>
                </a:lnTo>
                <a:lnTo>
                  <a:pt x="66488" y="6350"/>
                </a:lnTo>
                <a:lnTo>
                  <a:pt x="69567" y="10892"/>
                </a:lnTo>
                <a:lnTo>
                  <a:pt x="71148" y="16017"/>
                </a:lnTo>
                <a:lnTo>
                  <a:pt x="71730" y="22709"/>
                </a:lnTo>
                <a:lnTo>
                  <a:pt x="71813" y="69206"/>
                </a:lnTo>
                <a:close/>
              </a:path>
              <a:path w="85089" h="74929">
                <a:moveTo>
                  <a:pt x="0" y="74509"/>
                </a:moveTo>
                <a:lnTo>
                  <a:pt x="0" y="69206"/>
                </a:lnTo>
                <a:lnTo>
                  <a:pt x="37945" y="69206"/>
                </a:lnTo>
                <a:lnTo>
                  <a:pt x="37945" y="73997"/>
                </a:lnTo>
                <a:lnTo>
                  <a:pt x="14438" y="73997"/>
                </a:lnTo>
                <a:lnTo>
                  <a:pt x="5993" y="74242"/>
                </a:lnTo>
                <a:lnTo>
                  <a:pt x="0" y="74509"/>
                </a:lnTo>
                <a:close/>
              </a:path>
              <a:path w="85089" h="74929">
                <a:moveTo>
                  <a:pt x="46902" y="74509"/>
                </a:moveTo>
                <a:lnTo>
                  <a:pt x="46902" y="69206"/>
                </a:lnTo>
                <a:lnTo>
                  <a:pt x="84692" y="69206"/>
                </a:lnTo>
                <a:lnTo>
                  <a:pt x="84692" y="73997"/>
                </a:lnTo>
                <a:lnTo>
                  <a:pt x="61452" y="73997"/>
                </a:lnTo>
                <a:lnTo>
                  <a:pt x="52740" y="74242"/>
                </a:lnTo>
                <a:lnTo>
                  <a:pt x="46902" y="74509"/>
                </a:lnTo>
                <a:close/>
              </a:path>
              <a:path w="85089" h="74929">
                <a:moveTo>
                  <a:pt x="37945" y="74509"/>
                </a:moveTo>
                <a:lnTo>
                  <a:pt x="32196" y="74242"/>
                </a:lnTo>
                <a:lnTo>
                  <a:pt x="23507" y="73997"/>
                </a:lnTo>
                <a:lnTo>
                  <a:pt x="37945" y="73997"/>
                </a:lnTo>
                <a:lnTo>
                  <a:pt x="37945" y="74509"/>
                </a:lnTo>
                <a:close/>
              </a:path>
              <a:path w="85089" h="74929">
                <a:moveTo>
                  <a:pt x="84692" y="74509"/>
                </a:moveTo>
                <a:lnTo>
                  <a:pt x="79211" y="74242"/>
                </a:lnTo>
                <a:lnTo>
                  <a:pt x="70142" y="73997"/>
                </a:lnTo>
                <a:lnTo>
                  <a:pt x="84692" y="73997"/>
                </a:lnTo>
                <a:lnTo>
                  <a:pt x="84692" y="74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64533" y="512245"/>
            <a:ext cx="81280" cy="117475"/>
          </a:xfrm>
          <a:custGeom>
            <a:avLst/>
            <a:gdLst/>
            <a:ahLst/>
            <a:cxnLst/>
            <a:rect l="l" t="t" r="r" b="b"/>
            <a:pathLst>
              <a:path w="81279" h="117475">
                <a:moveTo>
                  <a:pt x="23752" y="111675"/>
                </a:moveTo>
                <a:lnTo>
                  <a:pt x="13213" y="111675"/>
                </a:lnTo>
                <a:lnTo>
                  <a:pt x="13213" y="8177"/>
                </a:lnTo>
                <a:lnTo>
                  <a:pt x="11831" y="7130"/>
                </a:lnTo>
                <a:lnTo>
                  <a:pt x="0" y="7130"/>
                </a:lnTo>
                <a:lnTo>
                  <a:pt x="0" y="1827"/>
                </a:lnTo>
                <a:lnTo>
                  <a:pt x="24286" y="0"/>
                </a:lnTo>
                <a:lnTo>
                  <a:pt x="24286" y="80770"/>
                </a:lnTo>
                <a:lnTo>
                  <a:pt x="30878" y="80770"/>
                </a:lnTo>
                <a:lnTo>
                  <a:pt x="23752" y="86853"/>
                </a:lnTo>
                <a:lnTo>
                  <a:pt x="23752" y="111675"/>
                </a:lnTo>
                <a:close/>
              </a:path>
              <a:path w="81279" h="117475">
                <a:moveTo>
                  <a:pt x="77361" y="49621"/>
                </a:moveTo>
                <a:lnTo>
                  <a:pt x="46724" y="49621"/>
                </a:lnTo>
                <a:lnTo>
                  <a:pt x="46724" y="44385"/>
                </a:lnTo>
                <a:lnTo>
                  <a:pt x="49086" y="44652"/>
                </a:lnTo>
                <a:lnTo>
                  <a:pt x="59603" y="44919"/>
                </a:lnTo>
                <a:lnTo>
                  <a:pt x="77361" y="44919"/>
                </a:lnTo>
                <a:lnTo>
                  <a:pt x="77361" y="49621"/>
                </a:lnTo>
                <a:close/>
              </a:path>
              <a:path w="81279" h="117475">
                <a:moveTo>
                  <a:pt x="77361" y="44919"/>
                </a:moveTo>
                <a:lnTo>
                  <a:pt x="72593" y="44919"/>
                </a:lnTo>
                <a:lnTo>
                  <a:pt x="77361" y="44385"/>
                </a:lnTo>
                <a:lnTo>
                  <a:pt x="77361" y="44919"/>
                </a:lnTo>
                <a:close/>
              </a:path>
              <a:path w="81279" h="117475">
                <a:moveTo>
                  <a:pt x="30878" y="80770"/>
                </a:moveTo>
                <a:lnTo>
                  <a:pt x="24286" y="80770"/>
                </a:lnTo>
                <a:lnTo>
                  <a:pt x="48039" y="60494"/>
                </a:lnTo>
                <a:lnTo>
                  <a:pt x="49353" y="59090"/>
                </a:lnTo>
                <a:lnTo>
                  <a:pt x="51693" y="57263"/>
                </a:lnTo>
                <a:lnTo>
                  <a:pt x="51693" y="51448"/>
                </a:lnTo>
                <a:lnTo>
                  <a:pt x="49866" y="49621"/>
                </a:lnTo>
                <a:lnTo>
                  <a:pt x="73885" y="49621"/>
                </a:lnTo>
                <a:lnTo>
                  <a:pt x="66755" y="50133"/>
                </a:lnTo>
                <a:lnTo>
                  <a:pt x="56216" y="58578"/>
                </a:lnTo>
                <a:lnTo>
                  <a:pt x="54656" y="59959"/>
                </a:lnTo>
                <a:lnTo>
                  <a:pt x="42468" y="70231"/>
                </a:lnTo>
                <a:lnTo>
                  <a:pt x="42468" y="71278"/>
                </a:lnTo>
                <a:lnTo>
                  <a:pt x="43248" y="72326"/>
                </a:lnTo>
                <a:lnTo>
                  <a:pt x="43516" y="72593"/>
                </a:lnTo>
                <a:lnTo>
                  <a:pt x="47098" y="77629"/>
                </a:lnTo>
                <a:lnTo>
                  <a:pt x="34558" y="77629"/>
                </a:lnTo>
                <a:lnTo>
                  <a:pt x="30878" y="80770"/>
                </a:lnTo>
                <a:close/>
              </a:path>
              <a:path w="81279" h="117475">
                <a:moveTo>
                  <a:pt x="71278" y="111675"/>
                </a:moveTo>
                <a:lnTo>
                  <a:pt x="51693" y="111675"/>
                </a:lnTo>
                <a:lnTo>
                  <a:pt x="54656" y="111140"/>
                </a:lnTo>
                <a:lnTo>
                  <a:pt x="54656" y="108021"/>
                </a:lnTo>
                <a:lnTo>
                  <a:pt x="53340" y="104394"/>
                </a:lnTo>
                <a:lnTo>
                  <a:pt x="49470" y="98239"/>
                </a:lnTo>
                <a:lnTo>
                  <a:pt x="43169" y="89377"/>
                </a:lnTo>
                <a:lnTo>
                  <a:pt x="34558" y="77629"/>
                </a:lnTo>
                <a:lnTo>
                  <a:pt x="47098" y="77629"/>
                </a:lnTo>
                <a:lnTo>
                  <a:pt x="66129" y="104394"/>
                </a:lnTo>
                <a:lnTo>
                  <a:pt x="71278" y="111675"/>
                </a:lnTo>
                <a:close/>
              </a:path>
              <a:path w="81279" h="117475">
                <a:moveTo>
                  <a:pt x="0" y="116978"/>
                </a:moveTo>
                <a:lnTo>
                  <a:pt x="0" y="111675"/>
                </a:lnTo>
                <a:lnTo>
                  <a:pt x="36987" y="111675"/>
                </a:lnTo>
                <a:lnTo>
                  <a:pt x="36987" y="116466"/>
                </a:lnTo>
                <a:lnTo>
                  <a:pt x="13480" y="116466"/>
                </a:lnTo>
                <a:lnTo>
                  <a:pt x="5570" y="116711"/>
                </a:lnTo>
                <a:lnTo>
                  <a:pt x="0" y="116978"/>
                </a:lnTo>
                <a:close/>
              </a:path>
              <a:path w="81279" h="117475">
                <a:moveTo>
                  <a:pt x="48551" y="116978"/>
                </a:moveTo>
                <a:lnTo>
                  <a:pt x="48551" y="111675"/>
                </a:lnTo>
                <a:lnTo>
                  <a:pt x="81283" y="111675"/>
                </a:lnTo>
                <a:lnTo>
                  <a:pt x="81283" y="116466"/>
                </a:lnTo>
                <a:lnTo>
                  <a:pt x="63101" y="116466"/>
                </a:lnTo>
                <a:lnTo>
                  <a:pt x="53097" y="116711"/>
                </a:lnTo>
                <a:lnTo>
                  <a:pt x="48551" y="116978"/>
                </a:lnTo>
                <a:close/>
              </a:path>
              <a:path w="81279" h="117475">
                <a:moveTo>
                  <a:pt x="36987" y="116978"/>
                </a:moveTo>
                <a:lnTo>
                  <a:pt x="23484" y="116466"/>
                </a:lnTo>
                <a:lnTo>
                  <a:pt x="36987" y="116466"/>
                </a:lnTo>
                <a:lnTo>
                  <a:pt x="36987" y="116978"/>
                </a:lnTo>
                <a:close/>
              </a:path>
              <a:path w="81279" h="117475">
                <a:moveTo>
                  <a:pt x="81283" y="116978"/>
                </a:moveTo>
                <a:lnTo>
                  <a:pt x="71546" y="116466"/>
                </a:lnTo>
                <a:lnTo>
                  <a:pt x="81283" y="116466"/>
                </a:lnTo>
                <a:lnTo>
                  <a:pt x="81283" y="116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53392" y="554714"/>
            <a:ext cx="83185" cy="107314"/>
          </a:xfrm>
          <a:custGeom>
            <a:avLst/>
            <a:gdLst/>
            <a:ahLst/>
            <a:cxnLst/>
            <a:rect l="l" t="t" r="r" b="b"/>
            <a:pathLst>
              <a:path w="83185" h="107315">
                <a:moveTo>
                  <a:pt x="24799" y="101916"/>
                </a:moveTo>
                <a:lnTo>
                  <a:pt x="13146" y="101916"/>
                </a:lnTo>
                <a:lnTo>
                  <a:pt x="13146" y="8177"/>
                </a:lnTo>
                <a:lnTo>
                  <a:pt x="11831" y="7152"/>
                </a:lnTo>
                <a:lnTo>
                  <a:pt x="0" y="7152"/>
                </a:lnTo>
                <a:lnTo>
                  <a:pt x="0" y="1916"/>
                </a:lnTo>
                <a:lnTo>
                  <a:pt x="24286" y="0"/>
                </a:lnTo>
                <a:lnTo>
                  <a:pt x="24286" y="11140"/>
                </a:lnTo>
                <a:lnTo>
                  <a:pt x="29921" y="11140"/>
                </a:lnTo>
                <a:lnTo>
                  <a:pt x="28932" y="11948"/>
                </a:lnTo>
                <a:lnTo>
                  <a:pt x="24799" y="17758"/>
                </a:lnTo>
                <a:lnTo>
                  <a:pt x="24799" y="58934"/>
                </a:lnTo>
                <a:lnTo>
                  <a:pt x="27161" y="62321"/>
                </a:lnTo>
                <a:lnTo>
                  <a:pt x="28537" y="64416"/>
                </a:lnTo>
                <a:lnTo>
                  <a:pt x="24799" y="64416"/>
                </a:lnTo>
                <a:lnTo>
                  <a:pt x="24799" y="101916"/>
                </a:lnTo>
                <a:close/>
              </a:path>
              <a:path w="83185" h="107315">
                <a:moveTo>
                  <a:pt x="29921" y="11140"/>
                </a:moveTo>
                <a:lnTo>
                  <a:pt x="24286" y="11140"/>
                </a:lnTo>
                <a:lnTo>
                  <a:pt x="27414" y="7820"/>
                </a:lnTo>
                <a:lnTo>
                  <a:pt x="32247" y="4166"/>
                </a:lnTo>
                <a:lnTo>
                  <a:pt x="38976" y="1214"/>
                </a:lnTo>
                <a:lnTo>
                  <a:pt x="47794" y="0"/>
                </a:lnTo>
                <a:lnTo>
                  <a:pt x="61273" y="2931"/>
                </a:lnTo>
                <a:lnTo>
                  <a:pt x="63139" y="4278"/>
                </a:lnTo>
                <a:lnTo>
                  <a:pt x="46479" y="4278"/>
                </a:lnTo>
                <a:lnTo>
                  <a:pt x="40040" y="5149"/>
                </a:lnTo>
                <a:lnTo>
                  <a:pt x="34102" y="7726"/>
                </a:lnTo>
                <a:lnTo>
                  <a:pt x="29921" y="11140"/>
                </a:lnTo>
                <a:close/>
              </a:path>
              <a:path w="83185" h="107315">
                <a:moveTo>
                  <a:pt x="60878" y="72593"/>
                </a:moveTo>
                <a:lnTo>
                  <a:pt x="44830" y="72593"/>
                </a:lnTo>
                <a:lnTo>
                  <a:pt x="53828" y="70057"/>
                </a:lnTo>
                <a:lnTo>
                  <a:pt x="61502" y="62951"/>
                </a:lnTo>
                <a:lnTo>
                  <a:pt x="66845" y="52026"/>
                </a:lnTo>
                <a:lnTo>
                  <a:pt x="68850" y="38034"/>
                </a:lnTo>
                <a:lnTo>
                  <a:pt x="67093" y="24760"/>
                </a:lnTo>
                <a:lnTo>
                  <a:pt x="62302" y="14045"/>
                </a:lnTo>
                <a:lnTo>
                  <a:pt x="55191" y="6886"/>
                </a:lnTo>
                <a:lnTo>
                  <a:pt x="46479" y="4278"/>
                </a:lnTo>
                <a:lnTo>
                  <a:pt x="63139" y="4278"/>
                </a:lnTo>
                <a:lnTo>
                  <a:pt x="72440" y="10987"/>
                </a:lnTo>
                <a:lnTo>
                  <a:pt x="80052" y="23058"/>
                </a:lnTo>
                <a:lnTo>
                  <a:pt x="82865" y="38034"/>
                </a:lnTo>
                <a:lnTo>
                  <a:pt x="79828" y="53165"/>
                </a:lnTo>
                <a:lnTo>
                  <a:pt x="71641" y="65315"/>
                </a:lnTo>
                <a:lnTo>
                  <a:pt x="60878" y="72593"/>
                </a:lnTo>
                <a:close/>
              </a:path>
              <a:path w="83185" h="107315">
                <a:moveTo>
                  <a:pt x="45343" y="76336"/>
                </a:moveTo>
                <a:lnTo>
                  <a:pt x="32731" y="76336"/>
                </a:lnTo>
                <a:lnTo>
                  <a:pt x="25579" y="67379"/>
                </a:lnTo>
                <a:lnTo>
                  <a:pt x="24799" y="64416"/>
                </a:lnTo>
                <a:lnTo>
                  <a:pt x="28537" y="64416"/>
                </a:lnTo>
                <a:lnTo>
                  <a:pt x="31684" y="69206"/>
                </a:lnTo>
                <a:lnTo>
                  <a:pt x="37945" y="72593"/>
                </a:lnTo>
                <a:lnTo>
                  <a:pt x="60878" y="72593"/>
                </a:lnTo>
                <a:lnTo>
                  <a:pt x="59684" y="73400"/>
                </a:lnTo>
                <a:lnTo>
                  <a:pt x="45343" y="76336"/>
                </a:lnTo>
                <a:close/>
              </a:path>
              <a:path w="83185" h="107315">
                <a:moveTo>
                  <a:pt x="0" y="107241"/>
                </a:moveTo>
                <a:lnTo>
                  <a:pt x="0" y="101916"/>
                </a:lnTo>
                <a:lnTo>
                  <a:pt x="37678" y="101916"/>
                </a:lnTo>
                <a:lnTo>
                  <a:pt x="37678" y="106706"/>
                </a:lnTo>
                <a:lnTo>
                  <a:pt x="14527" y="106706"/>
                </a:lnTo>
                <a:lnTo>
                  <a:pt x="5748" y="106974"/>
                </a:lnTo>
                <a:lnTo>
                  <a:pt x="0" y="107241"/>
                </a:lnTo>
                <a:close/>
              </a:path>
              <a:path w="83185" h="107315">
                <a:moveTo>
                  <a:pt x="37678" y="107241"/>
                </a:moveTo>
                <a:lnTo>
                  <a:pt x="31951" y="106974"/>
                </a:lnTo>
                <a:lnTo>
                  <a:pt x="23507" y="106706"/>
                </a:lnTo>
                <a:lnTo>
                  <a:pt x="37678" y="106706"/>
                </a:lnTo>
                <a:lnTo>
                  <a:pt x="37678" y="107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49315" y="553667"/>
            <a:ext cx="76200" cy="77470"/>
          </a:xfrm>
          <a:custGeom>
            <a:avLst/>
            <a:gdLst/>
            <a:ahLst/>
            <a:cxnLst/>
            <a:rect l="l" t="t" r="r" b="b"/>
            <a:pathLst>
              <a:path w="76200" h="77470">
                <a:moveTo>
                  <a:pt x="17401" y="26983"/>
                </a:moveTo>
                <a:lnTo>
                  <a:pt x="8177" y="26983"/>
                </a:lnTo>
                <a:lnTo>
                  <a:pt x="4701" y="24019"/>
                </a:lnTo>
                <a:lnTo>
                  <a:pt x="4701" y="19073"/>
                </a:lnTo>
                <a:lnTo>
                  <a:pt x="6739" y="11392"/>
                </a:lnTo>
                <a:lnTo>
                  <a:pt x="12268" y="5358"/>
                </a:lnTo>
                <a:lnTo>
                  <a:pt x="20408" y="1413"/>
                </a:lnTo>
                <a:lnTo>
                  <a:pt x="30280" y="0"/>
                </a:lnTo>
                <a:lnTo>
                  <a:pt x="38213" y="0"/>
                </a:lnTo>
                <a:lnTo>
                  <a:pt x="46635" y="2696"/>
                </a:lnTo>
                <a:lnTo>
                  <a:pt x="47697" y="3743"/>
                </a:lnTo>
                <a:lnTo>
                  <a:pt x="24532" y="3743"/>
                </a:lnTo>
                <a:lnTo>
                  <a:pt x="16354" y="5570"/>
                </a:lnTo>
                <a:lnTo>
                  <a:pt x="11564" y="11675"/>
                </a:lnTo>
                <a:lnTo>
                  <a:pt x="19496" y="11675"/>
                </a:lnTo>
                <a:lnTo>
                  <a:pt x="20276" y="17156"/>
                </a:lnTo>
                <a:lnTo>
                  <a:pt x="20276" y="23507"/>
                </a:lnTo>
                <a:lnTo>
                  <a:pt x="17401" y="26983"/>
                </a:lnTo>
                <a:close/>
              </a:path>
              <a:path w="76200" h="77470">
                <a:moveTo>
                  <a:pt x="26893" y="77384"/>
                </a:moveTo>
                <a:lnTo>
                  <a:pt x="18245" y="76505"/>
                </a:lnTo>
                <a:lnTo>
                  <a:pt x="9494" y="73546"/>
                </a:lnTo>
                <a:lnTo>
                  <a:pt x="2720" y="68021"/>
                </a:lnTo>
                <a:lnTo>
                  <a:pt x="0" y="59447"/>
                </a:lnTo>
                <a:lnTo>
                  <a:pt x="849" y="53721"/>
                </a:lnTo>
                <a:lnTo>
                  <a:pt x="32971" y="32776"/>
                </a:lnTo>
                <a:lnTo>
                  <a:pt x="47682" y="31439"/>
                </a:lnTo>
                <a:lnTo>
                  <a:pt x="47682" y="25334"/>
                </a:lnTo>
                <a:lnTo>
                  <a:pt x="46071" y="15643"/>
                </a:lnTo>
                <a:lnTo>
                  <a:pt x="41892" y="8923"/>
                </a:lnTo>
                <a:lnTo>
                  <a:pt x="36130" y="5011"/>
                </a:lnTo>
                <a:lnTo>
                  <a:pt x="29768" y="3743"/>
                </a:lnTo>
                <a:lnTo>
                  <a:pt x="47697" y="3743"/>
                </a:lnTo>
                <a:lnTo>
                  <a:pt x="53253" y="9224"/>
                </a:lnTo>
                <a:lnTo>
                  <a:pt x="59358" y="15597"/>
                </a:lnTo>
                <a:lnTo>
                  <a:pt x="59358" y="35160"/>
                </a:lnTo>
                <a:lnTo>
                  <a:pt x="47682" y="35160"/>
                </a:lnTo>
                <a:lnTo>
                  <a:pt x="30569" y="38087"/>
                </a:lnTo>
                <a:lnTo>
                  <a:pt x="19903" y="44203"/>
                </a:lnTo>
                <a:lnTo>
                  <a:pt x="14425" y="51870"/>
                </a:lnTo>
                <a:lnTo>
                  <a:pt x="12878" y="59447"/>
                </a:lnTo>
                <a:lnTo>
                  <a:pt x="12878" y="67892"/>
                </a:lnTo>
                <a:lnTo>
                  <a:pt x="19741" y="73640"/>
                </a:lnTo>
                <a:lnTo>
                  <a:pt x="39516" y="73640"/>
                </a:lnTo>
                <a:lnTo>
                  <a:pt x="34530" y="76188"/>
                </a:lnTo>
                <a:lnTo>
                  <a:pt x="26893" y="77384"/>
                </a:lnTo>
                <a:close/>
              </a:path>
              <a:path w="76200" h="77470">
                <a:moveTo>
                  <a:pt x="39516" y="73640"/>
                </a:moveTo>
                <a:lnTo>
                  <a:pt x="27941" y="73640"/>
                </a:lnTo>
                <a:lnTo>
                  <a:pt x="34250" y="72495"/>
                </a:lnTo>
                <a:lnTo>
                  <a:pt x="40677" y="68786"/>
                </a:lnTo>
                <a:lnTo>
                  <a:pt x="45672" y="62106"/>
                </a:lnTo>
                <a:lnTo>
                  <a:pt x="47682" y="52049"/>
                </a:lnTo>
                <a:lnTo>
                  <a:pt x="47682" y="35160"/>
                </a:lnTo>
                <a:lnTo>
                  <a:pt x="59358" y="35160"/>
                </a:lnTo>
                <a:lnTo>
                  <a:pt x="59358" y="62856"/>
                </a:lnTo>
                <a:lnTo>
                  <a:pt x="48819" y="62856"/>
                </a:lnTo>
                <a:lnTo>
                  <a:pt x="45593" y="68350"/>
                </a:lnTo>
                <a:lnTo>
                  <a:pt x="40797" y="72986"/>
                </a:lnTo>
                <a:lnTo>
                  <a:pt x="39516" y="73640"/>
                </a:lnTo>
                <a:close/>
              </a:path>
              <a:path w="76200" h="77470">
                <a:moveTo>
                  <a:pt x="75980" y="71301"/>
                </a:moveTo>
                <a:lnTo>
                  <a:pt x="67535" y="71301"/>
                </a:lnTo>
                <a:lnTo>
                  <a:pt x="71791" y="70254"/>
                </a:lnTo>
                <a:lnTo>
                  <a:pt x="71791" y="51002"/>
                </a:lnTo>
                <a:lnTo>
                  <a:pt x="75980" y="51002"/>
                </a:lnTo>
                <a:lnTo>
                  <a:pt x="75980" y="71301"/>
                </a:lnTo>
                <a:close/>
              </a:path>
              <a:path w="76200" h="77470">
                <a:moveTo>
                  <a:pt x="65708" y="76604"/>
                </a:moveTo>
                <a:lnTo>
                  <a:pt x="54032" y="76604"/>
                </a:lnTo>
                <a:lnTo>
                  <a:pt x="49598" y="69474"/>
                </a:lnTo>
                <a:lnTo>
                  <a:pt x="48819" y="62856"/>
                </a:lnTo>
                <a:lnTo>
                  <a:pt x="59358" y="62856"/>
                </a:lnTo>
                <a:lnTo>
                  <a:pt x="59358" y="63636"/>
                </a:lnTo>
                <a:lnTo>
                  <a:pt x="60138" y="71301"/>
                </a:lnTo>
                <a:lnTo>
                  <a:pt x="75980" y="71301"/>
                </a:lnTo>
                <a:lnTo>
                  <a:pt x="75980" y="74242"/>
                </a:lnTo>
                <a:lnTo>
                  <a:pt x="65708" y="76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32091" y="512245"/>
            <a:ext cx="83185" cy="119380"/>
          </a:xfrm>
          <a:custGeom>
            <a:avLst/>
            <a:gdLst/>
            <a:ahLst/>
            <a:cxnLst/>
            <a:rect l="l" t="t" r="r" b="b"/>
            <a:pathLst>
              <a:path w="83185" h="119379">
                <a:moveTo>
                  <a:pt x="69696" y="53097"/>
                </a:moveTo>
                <a:lnTo>
                  <a:pt x="58645" y="53097"/>
                </a:lnTo>
                <a:lnTo>
                  <a:pt x="58645" y="8177"/>
                </a:lnTo>
                <a:lnTo>
                  <a:pt x="57263" y="7130"/>
                </a:lnTo>
                <a:lnTo>
                  <a:pt x="45677" y="7130"/>
                </a:lnTo>
                <a:lnTo>
                  <a:pt x="45677" y="1827"/>
                </a:lnTo>
                <a:lnTo>
                  <a:pt x="69696" y="0"/>
                </a:lnTo>
                <a:lnTo>
                  <a:pt x="69696" y="53097"/>
                </a:lnTo>
                <a:close/>
              </a:path>
              <a:path w="83185" h="119379">
                <a:moveTo>
                  <a:pt x="46457" y="118805"/>
                </a:moveTo>
                <a:lnTo>
                  <a:pt x="35672" y="118805"/>
                </a:lnTo>
                <a:lnTo>
                  <a:pt x="21949" y="115873"/>
                </a:lnTo>
                <a:lnTo>
                  <a:pt x="10592" y="107818"/>
                </a:lnTo>
                <a:lnTo>
                  <a:pt x="2857" y="95747"/>
                </a:lnTo>
                <a:lnTo>
                  <a:pt x="0" y="80770"/>
                </a:lnTo>
                <a:lnTo>
                  <a:pt x="3080" y="65639"/>
                </a:lnTo>
                <a:lnTo>
                  <a:pt x="11338" y="53489"/>
                </a:lnTo>
                <a:lnTo>
                  <a:pt x="23302" y="45404"/>
                </a:lnTo>
                <a:lnTo>
                  <a:pt x="37500" y="42468"/>
                </a:lnTo>
                <a:lnTo>
                  <a:pt x="46457" y="42468"/>
                </a:lnTo>
                <a:lnTo>
                  <a:pt x="52579" y="46212"/>
                </a:lnTo>
                <a:lnTo>
                  <a:pt x="29055" y="46212"/>
                </a:lnTo>
                <a:lnTo>
                  <a:pt x="22704" y="51782"/>
                </a:lnTo>
                <a:lnTo>
                  <a:pt x="19050" y="57018"/>
                </a:lnTo>
                <a:lnTo>
                  <a:pt x="14260" y="64661"/>
                </a:lnTo>
                <a:lnTo>
                  <a:pt x="13992" y="74688"/>
                </a:lnTo>
                <a:lnTo>
                  <a:pt x="13992" y="87901"/>
                </a:lnTo>
                <a:lnTo>
                  <a:pt x="14527" y="97393"/>
                </a:lnTo>
                <a:lnTo>
                  <a:pt x="22704" y="110628"/>
                </a:lnTo>
                <a:lnTo>
                  <a:pt x="28810" y="115062"/>
                </a:lnTo>
                <a:lnTo>
                  <a:pt x="51200" y="115062"/>
                </a:lnTo>
                <a:lnTo>
                  <a:pt x="46457" y="118805"/>
                </a:lnTo>
                <a:close/>
              </a:path>
              <a:path w="83185" h="119379">
                <a:moveTo>
                  <a:pt x="51200" y="115062"/>
                </a:moveTo>
                <a:lnTo>
                  <a:pt x="43850" y="115062"/>
                </a:lnTo>
                <a:lnTo>
                  <a:pt x="51247" y="111408"/>
                </a:lnTo>
                <a:lnTo>
                  <a:pt x="56216" y="103230"/>
                </a:lnTo>
                <a:lnTo>
                  <a:pt x="58132" y="100356"/>
                </a:lnTo>
                <a:lnTo>
                  <a:pt x="58132" y="59090"/>
                </a:lnTo>
                <a:lnTo>
                  <a:pt x="51247" y="48819"/>
                </a:lnTo>
                <a:lnTo>
                  <a:pt x="44117" y="46212"/>
                </a:lnTo>
                <a:lnTo>
                  <a:pt x="52579" y="46212"/>
                </a:lnTo>
                <a:lnTo>
                  <a:pt x="53854" y="46991"/>
                </a:lnTo>
                <a:lnTo>
                  <a:pt x="58645" y="53097"/>
                </a:lnTo>
                <a:lnTo>
                  <a:pt x="69696" y="53097"/>
                </a:lnTo>
                <a:lnTo>
                  <a:pt x="69696" y="107754"/>
                </a:lnTo>
                <a:lnTo>
                  <a:pt x="58132" y="107754"/>
                </a:lnTo>
                <a:lnTo>
                  <a:pt x="53854" y="112967"/>
                </a:lnTo>
                <a:lnTo>
                  <a:pt x="51200" y="115062"/>
                </a:lnTo>
                <a:close/>
              </a:path>
              <a:path w="83185" h="119379">
                <a:moveTo>
                  <a:pt x="58132" y="118805"/>
                </a:moveTo>
                <a:lnTo>
                  <a:pt x="58132" y="107754"/>
                </a:lnTo>
                <a:lnTo>
                  <a:pt x="69696" y="107754"/>
                </a:lnTo>
                <a:lnTo>
                  <a:pt x="69696" y="110628"/>
                </a:lnTo>
                <a:lnTo>
                  <a:pt x="71278" y="111675"/>
                </a:lnTo>
                <a:lnTo>
                  <a:pt x="82932" y="111675"/>
                </a:lnTo>
                <a:lnTo>
                  <a:pt x="82932" y="116978"/>
                </a:lnTo>
                <a:lnTo>
                  <a:pt x="58132" y="118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79863" y="514072"/>
            <a:ext cx="118204" cy="115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17140" y="517036"/>
            <a:ext cx="55880" cy="112395"/>
          </a:xfrm>
          <a:custGeom>
            <a:avLst/>
            <a:gdLst/>
            <a:ahLst/>
            <a:cxnLst/>
            <a:rect l="l" t="t" r="r" b="b"/>
            <a:pathLst>
              <a:path w="55879" h="112395">
                <a:moveTo>
                  <a:pt x="13213" y="16087"/>
                </a:moveTo>
                <a:lnTo>
                  <a:pt x="0" y="16087"/>
                </a:lnTo>
                <a:lnTo>
                  <a:pt x="0" y="10784"/>
                </a:lnTo>
                <a:lnTo>
                  <a:pt x="5541" y="10615"/>
                </a:lnTo>
                <a:lnTo>
                  <a:pt x="13352" y="9436"/>
                </a:lnTo>
                <a:lnTo>
                  <a:pt x="22140" y="6234"/>
                </a:lnTo>
                <a:lnTo>
                  <a:pt x="30614" y="0"/>
                </a:lnTo>
                <a:lnTo>
                  <a:pt x="34625" y="0"/>
                </a:lnTo>
                <a:lnTo>
                  <a:pt x="34625" y="11564"/>
                </a:lnTo>
                <a:lnTo>
                  <a:pt x="21925" y="11564"/>
                </a:lnTo>
                <a:lnTo>
                  <a:pt x="13213" y="16087"/>
                </a:lnTo>
                <a:close/>
              </a:path>
              <a:path w="55879" h="112395">
                <a:moveTo>
                  <a:pt x="34893" y="106885"/>
                </a:moveTo>
                <a:lnTo>
                  <a:pt x="21390" y="106885"/>
                </a:lnTo>
                <a:lnTo>
                  <a:pt x="21925" y="105057"/>
                </a:lnTo>
                <a:lnTo>
                  <a:pt x="21925" y="11564"/>
                </a:lnTo>
                <a:lnTo>
                  <a:pt x="34625" y="11564"/>
                </a:lnTo>
                <a:lnTo>
                  <a:pt x="34625" y="105057"/>
                </a:lnTo>
                <a:lnTo>
                  <a:pt x="34893" y="106885"/>
                </a:lnTo>
                <a:close/>
              </a:path>
              <a:path w="55879" h="112395">
                <a:moveTo>
                  <a:pt x="1024" y="112188"/>
                </a:moveTo>
                <a:lnTo>
                  <a:pt x="1024" y="106885"/>
                </a:lnTo>
                <a:lnTo>
                  <a:pt x="55436" y="106885"/>
                </a:lnTo>
                <a:lnTo>
                  <a:pt x="55436" y="111683"/>
                </a:lnTo>
                <a:lnTo>
                  <a:pt x="21933" y="111683"/>
                </a:lnTo>
                <a:lnTo>
                  <a:pt x="14257" y="111739"/>
                </a:lnTo>
                <a:lnTo>
                  <a:pt x="6777" y="111891"/>
                </a:lnTo>
                <a:lnTo>
                  <a:pt x="1024" y="112188"/>
                </a:lnTo>
                <a:close/>
              </a:path>
              <a:path w="55879" h="112395">
                <a:moveTo>
                  <a:pt x="55436" y="112188"/>
                </a:moveTo>
                <a:lnTo>
                  <a:pt x="49698" y="111891"/>
                </a:lnTo>
                <a:lnTo>
                  <a:pt x="42181" y="111739"/>
                </a:lnTo>
                <a:lnTo>
                  <a:pt x="34502" y="111683"/>
                </a:lnTo>
                <a:lnTo>
                  <a:pt x="55436" y="111683"/>
                </a:lnTo>
                <a:lnTo>
                  <a:pt x="55436" y="112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7314" y="1561131"/>
            <a:ext cx="115570" cy="119380"/>
          </a:xfrm>
          <a:custGeom>
            <a:avLst/>
            <a:gdLst/>
            <a:ahLst/>
            <a:cxnLst/>
            <a:rect l="l" t="t" r="r" b="b"/>
            <a:pathLst>
              <a:path w="115570" h="119380">
                <a:moveTo>
                  <a:pt x="49688" y="5325"/>
                </a:moveTo>
                <a:lnTo>
                  <a:pt x="0" y="5325"/>
                </a:lnTo>
                <a:lnTo>
                  <a:pt x="0" y="0"/>
                </a:lnTo>
                <a:lnTo>
                  <a:pt x="5837" y="534"/>
                </a:lnTo>
                <a:lnTo>
                  <a:pt x="49688" y="534"/>
                </a:lnTo>
                <a:lnTo>
                  <a:pt x="49688" y="5325"/>
                </a:lnTo>
                <a:close/>
              </a:path>
              <a:path w="115570" h="119380">
                <a:moveTo>
                  <a:pt x="49688" y="534"/>
                </a:moveTo>
                <a:lnTo>
                  <a:pt x="43872" y="534"/>
                </a:lnTo>
                <a:lnTo>
                  <a:pt x="49688" y="0"/>
                </a:lnTo>
                <a:lnTo>
                  <a:pt x="49688" y="534"/>
                </a:lnTo>
                <a:close/>
              </a:path>
              <a:path w="115570" h="119380">
                <a:moveTo>
                  <a:pt x="115151" y="5325"/>
                </a:moveTo>
                <a:lnTo>
                  <a:pt x="75289" y="5325"/>
                </a:lnTo>
                <a:lnTo>
                  <a:pt x="75289" y="0"/>
                </a:lnTo>
                <a:lnTo>
                  <a:pt x="81372" y="267"/>
                </a:lnTo>
                <a:lnTo>
                  <a:pt x="89304" y="534"/>
                </a:lnTo>
                <a:lnTo>
                  <a:pt x="115151" y="534"/>
                </a:lnTo>
                <a:lnTo>
                  <a:pt x="115151" y="5325"/>
                </a:lnTo>
                <a:close/>
              </a:path>
              <a:path w="115570" h="119380">
                <a:moveTo>
                  <a:pt x="115151" y="534"/>
                </a:moveTo>
                <a:lnTo>
                  <a:pt x="100868" y="534"/>
                </a:lnTo>
                <a:lnTo>
                  <a:pt x="109046" y="267"/>
                </a:lnTo>
                <a:lnTo>
                  <a:pt x="115151" y="0"/>
                </a:lnTo>
                <a:lnTo>
                  <a:pt x="115151" y="534"/>
                </a:lnTo>
                <a:close/>
              </a:path>
              <a:path w="115570" h="119380">
                <a:moveTo>
                  <a:pt x="59959" y="118805"/>
                </a:moveTo>
                <a:lnTo>
                  <a:pt x="20896" y="93322"/>
                </a:lnTo>
                <a:lnTo>
                  <a:pt x="17491" y="7152"/>
                </a:lnTo>
                <a:lnTo>
                  <a:pt x="16978" y="5325"/>
                </a:lnTo>
                <a:lnTo>
                  <a:pt x="32820" y="5325"/>
                </a:lnTo>
                <a:lnTo>
                  <a:pt x="32553" y="7152"/>
                </a:lnTo>
                <a:lnTo>
                  <a:pt x="32553" y="77384"/>
                </a:lnTo>
                <a:lnTo>
                  <a:pt x="35765" y="96497"/>
                </a:lnTo>
                <a:lnTo>
                  <a:pt x="43424" y="107417"/>
                </a:lnTo>
                <a:lnTo>
                  <a:pt x="52566" y="112349"/>
                </a:lnTo>
                <a:lnTo>
                  <a:pt x="60227" y="113502"/>
                </a:lnTo>
                <a:lnTo>
                  <a:pt x="77340" y="113502"/>
                </a:lnTo>
                <a:lnTo>
                  <a:pt x="73485" y="116070"/>
                </a:lnTo>
                <a:lnTo>
                  <a:pt x="59959" y="118805"/>
                </a:lnTo>
                <a:close/>
              </a:path>
              <a:path w="115570" h="119380">
                <a:moveTo>
                  <a:pt x="77340" y="113502"/>
                </a:moveTo>
                <a:lnTo>
                  <a:pt x="60227" y="113502"/>
                </a:lnTo>
                <a:lnTo>
                  <a:pt x="71941" y="111024"/>
                </a:lnTo>
                <a:lnTo>
                  <a:pt x="82266" y="103790"/>
                </a:lnTo>
                <a:lnTo>
                  <a:pt x="89621" y="92098"/>
                </a:lnTo>
                <a:lnTo>
                  <a:pt x="92317" y="76849"/>
                </a:lnTo>
                <a:lnTo>
                  <a:pt x="92424" y="5325"/>
                </a:lnTo>
                <a:lnTo>
                  <a:pt x="97749" y="5325"/>
                </a:lnTo>
                <a:lnTo>
                  <a:pt x="97749" y="80503"/>
                </a:lnTo>
                <a:lnTo>
                  <a:pt x="97214" y="83912"/>
                </a:lnTo>
                <a:lnTo>
                  <a:pt x="92850" y="97514"/>
                </a:lnTo>
                <a:lnTo>
                  <a:pt x="84695" y="108603"/>
                </a:lnTo>
                <a:lnTo>
                  <a:pt x="77340" y="113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826" y="1559304"/>
            <a:ext cx="83185" cy="119380"/>
          </a:xfrm>
          <a:custGeom>
            <a:avLst/>
            <a:gdLst/>
            <a:ahLst/>
            <a:cxnLst/>
            <a:rect l="l" t="t" r="r" b="b"/>
            <a:pathLst>
              <a:path w="83185" h="119380">
                <a:moveTo>
                  <a:pt x="17401" y="116889"/>
                </a:moveTo>
                <a:lnTo>
                  <a:pt x="13146" y="116889"/>
                </a:lnTo>
                <a:lnTo>
                  <a:pt x="13146" y="8177"/>
                </a:lnTo>
                <a:lnTo>
                  <a:pt x="11831" y="7152"/>
                </a:lnTo>
                <a:lnTo>
                  <a:pt x="0" y="7152"/>
                </a:lnTo>
                <a:lnTo>
                  <a:pt x="0" y="1827"/>
                </a:lnTo>
                <a:lnTo>
                  <a:pt x="24286" y="0"/>
                </a:lnTo>
                <a:lnTo>
                  <a:pt x="24286" y="53275"/>
                </a:lnTo>
                <a:lnTo>
                  <a:pt x="29231" y="53275"/>
                </a:lnTo>
                <a:lnTo>
                  <a:pt x="24799" y="59625"/>
                </a:lnTo>
                <a:lnTo>
                  <a:pt x="24799" y="101314"/>
                </a:lnTo>
                <a:lnTo>
                  <a:pt x="27139" y="104790"/>
                </a:lnTo>
                <a:lnTo>
                  <a:pt x="28138" y="106372"/>
                </a:lnTo>
                <a:lnTo>
                  <a:pt x="23484" y="106372"/>
                </a:lnTo>
                <a:lnTo>
                  <a:pt x="18716" y="114282"/>
                </a:lnTo>
                <a:lnTo>
                  <a:pt x="17401" y="116644"/>
                </a:lnTo>
                <a:lnTo>
                  <a:pt x="17401" y="116889"/>
                </a:lnTo>
                <a:close/>
              </a:path>
              <a:path w="83185" h="119380">
                <a:moveTo>
                  <a:pt x="29231" y="53275"/>
                </a:moveTo>
                <a:lnTo>
                  <a:pt x="24286" y="53275"/>
                </a:lnTo>
                <a:lnTo>
                  <a:pt x="34024" y="42468"/>
                </a:lnTo>
                <a:lnTo>
                  <a:pt x="47259" y="42468"/>
                </a:lnTo>
                <a:lnTo>
                  <a:pt x="60931" y="45403"/>
                </a:lnTo>
                <a:lnTo>
                  <a:pt x="61973" y="46145"/>
                </a:lnTo>
                <a:lnTo>
                  <a:pt x="42468" y="46145"/>
                </a:lnTo>
                <a:lnTo>
                  <a:pt x="33244" y="47526"/>
                </a:lnTo>
                <a:lnTo>
                  <a:pt x="29231" y="53275"/>
                </a:lnTo>
                <a:close/>
              </a:path>
              <a:path w="83185" h="119380">
                <a:moveTo>
                  <a:pt x="60874" y="115062"/>
                </a:moveTo>
                <a:lnTo>
                  <a:pt x="53877" y="115062"/>
                </a:lnTo>
                <a:lnTo>
                  <a:pt x="60138" y="109491"/>
                </a:lnTo>
                <a:lnTo>
                  <a:pt x="63881" y="104278"/>
                </a:lnTo>
                <a:lnTo>
                  <a:pt x="68582" y="96613"/>
                </a:lnTo>
                <a:lnTo>
                  <a:pt x="68850" y="86608"/>
                </a:lnTo>
                <a:lnTo>
                  <a:pt x="68850" y="73373"/>
                </a:lnTo>
                <a:lnTo>
                  <a:pt x="68582" y="63881"/>
                </a:lnTo>
                <a:lnTo>
                  <a:pt x="64148" y="57018"/>
                </a:lnTo>
                <a:lnTo>
                  <a:pt x="60138" y="50668"/>
                </a:lnTo>
                <a:lnTo>
                  <a:pt x="54122" y="46145"/>
                </a:lnTo>
                <a:lnTo>
                  <a:pt x="61973" y="46145"/>
                </a:lnTo>
                <a:lnTo>
                  <a:pt x="72262" y="53464"/>
                </a:lnTo>
                <a:lnTo>
                  <a:pt x="79987" y="65536"/>
                </a:lnTo>
                <a:lnTo>
                  <a:pt x="82843" y="80503"/>
                </a:lnTo>
                <a:lnTo>
                  <a:pt x="79810" y="95634"/>
                </a:lnTo>
                <a:lnTo>
                  <a:pt x="71629" y="107784"/>
                </a:lnTo>
                <a:lnTo>
                  <a:pt x="60874" y="115062"/>
                </a:lnTo>
                <a:close/>
              </a:path>
              <a:path w="83185" h="119380">
                <a:moveTo>
                  <a:pt x="45343" y="118805"/>
                </a:moveTo>
                <a:lnTo>
                  <a:pt x="32976" y="118805"/>
                </a:lnTo>
                <a:lnTo>
                  <a:pt x="25846" y="110360"/>
                </a:lnTo>
                <a:lnTo>
                  <a:pt x="23484" y="106372"/>
                </a:lnTo>
                <a:lnTo>
                  <a:pt x="28138" y="106372"/>
                </a:lnTo>
                <a:lnTo>
                  <a:pt x="31149" y="111140"/>
                </a:lnTo>
                <a:lnTo>
                  <a:pt x="37165" y="115062"/>
                </a:lnTo>
                <a:lnTo>
                  <a:pt x="60874" y="115062"/>
                </a:lnTo>
                <a:lnTo>
                  <a:pt x="59681" y="115869"/>
                </a:lnTo>
                <a:lnTo>
                  <a:pt x="45343" y="118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30999" y="1600748"/>
            <a:ext cx="65405" cy="77470"/>
          </a:xfrm>
          <a:custGeom>
            <a:avLst/>
            <a:gdLst/>
            <a:ahLst/>
            <a:cxnLst/>
            <a:rect l="l" t="t" r="r" b="b"/>
            <a:pathLst>
              <a:path w="65404" h="77469">
                <a:moveTo>
                  <a:pt x="36987" y="77361"/>
                </a:moveTo>
                <a:lnTo>
                  <a:pt x="23095" y="74455"/>
                </a:lnTo>
                <a:lnTo>
                  <a:pt x="11282" y="66377"/>
                </a:lnTo>
                <a:lnTo>
                  <a:pt x="3075" y="54087"/>
                </a:lnTo>
                <a:lnTo>
                  <a:pt x="0" y="38547"/>
                </a:lnTo>
                <a:lnTo>
                  <a:pt x="2739" y="23603"/>
                </a:lnTo>
                <a:lnTo>
                  <a:pt x="10235" y="11344"/>
                </a:lnTo>
                <a:lnTo>
                  <a:pt x="21403" y="3049"/>
                </a:lnTo>
                <a:lnTo>
                  <a:pt x="35160" y="0"/>
                </a:lnTo>
                <a:lnTo>
                  <a:pt x="48647" y="2815"/>
                </a:lnTo>
                <a:lnTo>
                  <a:pt x="49704" y="3654"/>
                </a:lnTo>
                <a:lnTo>
                  <a:pt x="35160" y="3654"/>
                </a:lnTo>
                <a:lnTo>
                  <a:pt x="29540" y="4710"/>
                </a:lnTo>
                <a:lnTo>
                  <a:pt x="22791" y="8915"/>
                </a:lnTo>
                <a:lnTo>
                  <a:pt x="16939" y="17820"/>
                </a:lnTo>
                <a:lnTo>
                  <a:pt x="14015" y="32976"/>
                </a:lnTo>
                <a:lnTo>
                  <a:pt x="65285" y="32976"/>
                </a:lnTo>
                <a:lnTo>
                  <a:pt x="65285" y="36631"/>
                </a:lnTo>
                <a:lnTo>
                  <a:pt x="14015" y="36631"/>
                </a:lnTo>
                <a:lnTo>
                  <a:pt x="14093" y="42024"/>
                </a:lnTo>
                <a:lnTo>
                  <a:pt x="29590" y="73106"/>
                </a:lnTo>
                <a:lnTo>
                  <a:pt x="51746" y="73106"/>
                </a:lnTo>
                <a:lnTo>
                  <a:pt x="50113" y="74374"/>
                </a:lnTo>
                <a:lnTo>
                  <a:pt x="36987" y="77361"/>
                </a:lnTo>
                <a:close/>
              </a:path>
              <a:path w="65404" h="77469">
                <a:moveTo>
                  <a:pt x="65285" y="32976"/>
                </a:moveTo>
                <a:lnTo>
                  <a:pt x="54144" y="32976"/>
                </a:lnTo>
                <a:lnTo>
                  <a:pt x="53590" y="25603"/>
                </a:lnTo>
                <a:lnTo>
                  <a:pt x="51086" y="15833"/>
                </a:lnTo>
                <a:lnTo>
                  <a:pt x="45364" y="7305"/>
                </a:lnTo>
                <a:lnTo>
                  <a:pt x="35160" y="3654"/>
                </a:lnTo>
                <a:lnTo>
                  <a:pt x="49704" y="3654"/>
                </a:lnTo>
                <a:lnTo>
                  <a:pt x="58026" y="10255"/>
                </a:lnTo>
                <a:lnTo>
                  <a:pt x="63504" y="20811"/>
                </a:lnTo>
                <a:lnTo>
                  <a:pt x="65285" y="32976"/>
                </a:lnTo>
                <a:close/>
              </a:path>
              <a:path w="65404" h="77469">
                <a:moveTo>
                  <a:pt x="51746" y="73106"/>
                </a:moveTo>
                <a:lnTo>
                  <a:pt x="38034" y="73106"/>
                </a:lnTo>
                <a:lnTo>
                  <a:pt x="41422" y="72834"/>
                </a:lnTo>
                <a:lnTo>
                  <a:pt x="47794" y="70930"/>
                </a:lnTo>
                <a:lnTo>
                  <a:pt x="54967" y="65764"/>
                </a:lnTo>
                <a:lnTo>
                  <a:pt x="60762" y="55704"/>
                </a:lnTo>
                <a:lnTo>
                  <a:pt x="61007" y="54389"/>
                </a:lnTo>
                <a:lnTo>
                  <a:pt x="61541" y="53342"/>
                </a:lnTo>
                <a:lnTo>
                  <a:pt x="63881" y="53342"/>
                </a:lnTo>
                <a:lnTo>
                  <a:pt x="65285" y="53877"/>
                </a:lnTo>
                <a:lnTo>
                  <a:pt x="65199" y="55704"/>
                </a:lnTo>
                <a:lnTo>
                  <a:pt x="63765" y="60178"/>
                </a:lnTo>
                <a:lnTo>
                  <a:pt x="58873" y="67569"/>
                </a:lnTo>
                <a:lnTo>
                  <a:pt x="51746" y="73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05843" y="1601773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4" h="74930">
                <a:moveTo>
                  <a:pt x="24554" y="69206"/>
                </a:moveTo>
                <a:lnTo>
                  <a:pt x="13146" y="69206"/>
                </a:lnTo>
                <a:lnTo>
                  <a:pt x="13146" y="8199"/>
                </a:lnTo>
                <a:lnTo>
                  <a:pt x="11853" y="7152"/>
                </a:lnTo>
                <a:lnTo>
                  <a:pt x="0" y="7152"/>
                </a:lnTo>
                <a:lnTo>
                  <a:pt x="0" y="1827"/>
                </a:lnTo>
                <a:lnTo>
                  <a:pt x="23507" y="0"/>
                </a:lnTo>
                <a:lnTo>
                  <a:pt x="23507" y="18471"/>
                </a:lnTo>
                <a:lnTo>
                  <a:pt x="27465" y="18471"/>
                </a:lnTo>
                <a:lnTo>
                  <a:pt x="25601" y="23379"/>
                </a:lnTo>
                <a:lnTo>
                  <a:pt x="24286" y="35338"/>
                </a:lnTo>
                <a:lnTo>
                  <a:pt x="24286" y="67290"/>
                </a:lnTo>
                <a:lnTo>
                  <a:pt x="24554" y="69206"/>
                </a:lnTo>
                <a:close/>
              </a:path>
              <a:path w="56514" h="74930">
                <a:moveTo>
                  <a:pt x="27465" y="18471"/>
                </a:moveTo>
                <a:lnTo>
                  <a:pt x="23507" y="18471"/>
                </a:lnTo>
                <a:lnTo>
                  <a:pt x="25861" y="12567"/>
                </a:lnTo>
                <a:lnTo>
                  <a:pt x="29927" y="6553"/>
                </a:lnTo>
                <a:lnTo>
                  <a:pt x="35918" y="1880"/>
                </a:lnTo>
                <a:lnTo>
                  <a:pt x="44050" y="0"/>
                </a:lnTo>
                <a:lnTo>
                  <a:pt x="51180" y="0"/>
                </a:lnTo>
                <a:lnTo>
                  <a:pt x="55035" y="3676"/>
                </a:lnTo>
                <a:lnTo>
                  <a:pt x="44050" y="3676"/>
                </a:lnTo>
                <a:lnTo>
                  <a:pt x="35642" y="6286"/>
                </a:lnTo>
                <a:lnTo>
                  <a:pt x="29439" y="13274"/>
                </a:lnTo>
                <a:lnTo>
                  <a:pt x="27465" y="18471"/>
                </a:lnTo>
                <a:close/>
              </a:path>
              <a:path w="56514" h="74930">
                <a:moveTo>
                  <a:pt x="52228" y="17669"/>
                </a:moveTo>
                <a:lnTo>
                  <a:pt x="45699" y="17669"/>
                </a:lnTo>
                <a:lnTo>
                  <a:pt x="41956" y="15062"/>
                </a:lnTo>
                <a:lnTo>
                  <a:pt x="41956" y="6105"/>
                </a:lnTo>
                <a:lnTo>
                  <a:pt x="45432" y="4010"/>
                </a:lnTo>
                <a:lnTo>
                  <a:pt x="45967" y="4010"/>
                </a:lnTo>
                <a:lnTo>
                  <a:pt x="45699" y="3676"/>
                </a:lnTo>
                <a:lnTo>
                  <a:pt x="55035" y="3676"/>
                </a:lnTo>
                <a:lnTo>
                  <a:pt x="56483" y="5057"/>
                </a:lnTo>
                <a:lnTo>
                  <a:pt x="56483" y="15597"/>
                </a:lnTo>
                <a:lnTo>
                  <a:pt x="52228" y="17669"/>
                </a:lnTo>
                <a:close/>
              </a:path>
              <a:path w="56514" h="74930">
                <a:moveTo>
                  <a:pt x="0" y="74420"/>
                </a:moveTo>
                <a:lnTo>
                  <a:pt x="0" y="69206"/>
                </a:lnTo>
                <a:lnTo>
                  <a:pt x="40663" y="69206"/>
                </a:lnTo>
                <a:lnTo>
                  <a:pt x="40663" y="73908"/>
                </a:lnTo>
                <a:lnTo>
                  <a:pt x="14549" y="73908"/>
                </a:lnTo>
                <a:lnTo>
                  <a:pt x="0" y="74420"/>
                </a:lnTo>
                <a:close/>
              </a:path>
              <a:path w="56514" h="74930">
                <a:moveTo>
                  <a:pt x="40663" y="74420"/>
                </a:moveTo>
                <a:lnTo>
                  <a:pt x="33778" y="73908"/>
                </a:lnTo>
                <a:lnTo>
                  <a:pt x="40663" y="73908"/>
                </a:lnTo>
                <a:lnTo>
                  <a:pt x="40663" y="74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70170" y="1572718"/>
            <a:ext cx="53340" cy="105410"/>
          </a:xfrm>
          <a:custGeom>
            <a:avLst/>
            <a:gdLst/>
            <a:ahLst/>
            <a:cxnLst/>
            <a:rect l="l" t="t" r="r" b="b"/>
            <a:pathLst>
              <a:path w="53339" h="105410">
                <a:moveTo>
                  <a:pt x="50133" y="36207"/>
                </a:moveTo>
                <a:lnTo>
                  <a:pt x="0" y="36207"/>
                </a:lnTo>
                <a:lnTo>
                  <a:pt x="0" y="32464"/>
                </a:lnTo>
                <a:lnTo>
                  <a:pt x="10399" y="28996"/>
                </a:lnTo>
                <a:lnTo>
                  <a:pt x="17073" y="21095"/>
                </a:lnTo>
                <a:lnTo>
                  <a:pt x="20630" y="10762"/>
                </a:lnTo>
                <a:lnTo>
                  <a:pt x="21680" y="0"/>
                </a:lnTo>
                <a:lnTo>
                  <a:pt x="25846" y="0"/>
                </a:lnTo>
                <a:lnTo>
                  <a:pt x="25846" y="30882"/>
                </a:lnTo>
                <a:lnTo>
                  <a:pt x="50133" y="30882"/>
                </a:lnTo>
                <a:lnTo>
                  <a:pt x="50133" y="36207"/>
                </a:lnTo>
                <a:close/>
              </a:path>
              <a:path w="53339" h="105410">
                <a:moveTo>
                  <a:pt x="36207" y="105392"/>
                </a:moveTo>
                <a:lnTo>
                  <a:pt x="30215" y="104733"/>
                </a:lnTo>
                <a:lnTo>
                  <a:pt x="22964" y="101743"/>
                </a:lnTo>
                <a:lnTo>
                  <a:pt x="16852" y="94901"/>
                </a:lnTo>
                <a:lnTo>
                  <a:pt x="14282" y="82687"/>
                </a:lnTo>
                <a:lnTo>
                  <a:pt x="14282" y="36207"/>
                </a:lnTo>
                <a:lnTo>
                  <a:pt x="25846" y="36207"/>
                </a:lnTo>
                <a:lnTo>
                  <a:pt x="25846" y="101136"/>
                </a:lnTo>
                <a:lnTo>
                  <a:pt x="45971" y="101136"/>
                </a:lnTo>
                <a:lnTo>
                  <a:pt x="43796" y="103361"/>
                </a:lnTo>
                <a:lnTo>
                  <a:pt x="36207" y="105392"/>
                </a:lnTo>
                <a:close/>
              </a:path>
              <a:path w="53339" h="105410">
                <a:moveTo>
                  <a:pt x="45971" y="101136"/>
                </a:moveTo>
                <a:lnTo>
                  <a:pt x="43605" y="101136"/>
                </a:lnTo>
                <a:lnTo>
                  <a:pt x="48483" y="94901"/>
                </a:lnTo>
                <a:lnTo>
                  <a:pt x="48573" y="73195"/>
                </a:lnTo>
                <a:lnTo>
                  <a:pt x="52829" y="73195"/>
                </a:lnTo>
                <a:lnTo>
                  <a:pt x="52829" y="82687"/>
                </a:lnTo>
                <a:lnTo>
                  <a:pt x="51896" y="90784"/>
                </a:lnTo>
                <a:lnTo>
                  <a:pt x="48955" y="98083"/>
                </a:lnTo>
                <a:lnTo>
                  <a:pt x="45971" y="101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7193" y="1600748"/>
            <a:ext cx="74930" cy="77470"/>
          </a:xfrm>
          <a:custGeom>
            <a:avLst/>
            <a:gdLst/>
            <a:ahLst/>
            <a:cxnLst/>
            <a:rect l="l" t="t" r="r" b="b"/>
            <a:pathLst>
              <a:path w="74929" h="77469">
                <a:moveTo>
                  <a:pt x="37254" y="77361"/>
                </a:moveTo>
                <a:lnTo>
                  <a:pt x="23095" y="74505"/>
                </a:lnTo>
                <a:lnTo>
                  <a:pt x="11216" y="66574"/>
                </a:lnTo>
                <a:lnTo>
                  <a:pt x="3041" y="54529"/>
                </a:lnTo>
                <a:lnTo>
                  <a:pt x="0" y="39327"/>
                </a:lnTo>
                <a:lnTo>
                  <a:pt x="2898" y="24374"/>
                </a:lnTo>
                <a:lnTo>
                  <a:pt x="10853" y="11834"/>
                </a:lnTo>
                <a:lnTo>
                  <a:pt x="22757" y="3208"/>
                </a:lnTo>
                <a:lnTo>
                  <a:pt x="37500" y="0"/>
                </a:lnTo>
                <a:lnTo>
                  <a:pt x="51883" y="3133"/>
                </a:lnTo>
                <a:lnTo>
                  <a:pt x="52604" y="3654"/>
                </a:lnTo>
                <a:lnTo>
                  <a:pt x="30369" y="3654"/>
                </a:lnTo>
                <a:lnTo>
                  <a:pt x="22459" y="7397"/>
                </a:lnTo>
                <a:lnTo>
                  <a:pt x="18003" y="15040"/>
                </a:lnTo>
                <a:lnTo>
                  <a:pt x="14015" y="22437"/>
                </a:lnTo>
                <a:lnTo>
                  <a:pt x="14095" y="54529"/>
                </a:lnTo>
                <a:lnTo>
                  <a:pt x="18270" y="61786"/>
                </a:lnTo>
                <a:lnTo>
                  <a:pt x="22704" y="69696"/>
                </a:lnTo>
                <a:lnTo>
                  <a:pt x="30102" y="73106"/>
                </a:lnTo>
                <a:lnTo>
                  <a:pt x="53615" y="73106"/>
                </a:lnTo>
                <a:lnTo>
                  <a:pt x="51667" y="74430"/>
                </a:lnTo>
                <a:lnTo>
                  <a:pt x="37254" y="77361"/>
                </a:lnTo>
                <a:close/>
              </a:path>
              <a:path w="74929" h="77469">
                <a:moveTo>
                  <a:pt x="53615" y="73106"/>
                </a:moveTo>
                <a:lnTo>
                  <a:pt x="45699" y="73106"/>
                </a:lnTo>
                <a:lnTo>
                  <a:pt x="53097" y="68315"/>
                </a:lnTo>
                <a:lnTo>
                  <a:pt x="57085" y="60739"/>
                </a:lnTo>
                <a:lnTo>
                  <a:pt x="60739" y="53342"/>
                </a:lnTo>
                <a:lnTo>
                  <a:pt x="60739" y="21925"/>
                </a:lnTo>
                <a:lnTo>
                  <a:pt x="56305" y="14795"/>
                </a:lnTo>
                <a:lnTo>
                  <a:pt x="51782" y="7397"/>
                </a:lnTo>
                <a:lnTo>
                  <a:pt x="44652" y="3654"/>
                </a:lnTo>
                <a:lnTo>
                  <a:pt x="52604" y="3654"/>
                </a:lnTo>
                <a:lnTo>
                  <a:pt x="63650" y="11633"/>
                </a:lnTo>
                <a:lnTo>
                  <a:pt x="71594" y="24148"/>
                </a:lnTo>
                <a:lnTo>
                  <a:pt x="74509" y="39327"/>
                </a:lnTo>
                <a:lnTo>
                  <a:pt x="71552" y="54303"/>
                </a:lnTo>
                <a:lnTo>
                  <a:pt x="63519" y="66374"/>
                </a:lnTo>
                <a:lnTo>
                  <a:pt x="53615" y="73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26142" y="1600748"/>
            <a:ext cx="74930" cy="77470"/>
          </a:xfrm>
          <a:custGeom>
            <a:avLst/>
            <a:gdLst/>
            <a:ahLst/>
            <a:cxnLst/>
            <a:rect l="l" t="t" r="r" b="b"/>
            <a:pathLst>
              <a:path w="74929" h="77469">
                <a:moveTo>
                  <a:pt x="37165" y="77361"/>
                </a:moveTo>
                <a:lnTo>
                  <a:pt x="23020" y="74505"/>
                </a:lnTo>
                <a:lnTo>
                  <a:pt x="11171" y="66574"/>
                </a:lnTo>
                <a:lnTo>
                  <a:pt x="3027" y="54529"/>
                </a:lnTo>
                <a:lnTo>
                  <a:pt x="0" y="39327"/>
                </a:lnTo>
                <a:lnTo>
                  <a:pt x="2884" y="24374"/>
                </a:lnTo>
                <a:lnTo>
                  <a:pt x="10812" y="11834"/>
                </a:lnTo>
                <a:lnTo>
                  <a:pt x="22691" y="3208"/>
                </a:lnTo>
                <a:lnTo>
                  <a:pt x="37433" y="0"/>
                </a:lnTo>
                <a:lnTo>
                  <a:pt x="51804" y="3133"/>
                </a:lnTo>
                <a:lnTo>
                  <a:pt x="52524" y="3654"/>
                </a:lnTo>
                <a:lnTo>
                  <a:pt x="30280" y="3654"/>
                </a:lnTo>
                <a:lnTo>
                  <a:pt x="22370" y="7397"/>
                </a:lnTo>
                <a:lnTo>
                  <a:pt x="17936" y="15040"/>
                </a:lnTo>
                <a:lnTo>
                  <a:pt x="13926" y="22437"/>
                </a:lnTo>
                <a:lnTo>
                  <a:pt x="14006" y="54529"/>
                </a:lnTo>
                <a:lnTo>
                  <a:pt x="18181" y="61786"/>
                </a:lnTo>
                <a:lnTo>
                  <a:pt x="22638" y="69696"/>
                </a:lnTo>
                <a:lnTo>
                  <a:pt x="30035" y="73106"/>
                </a:lnTo>
                <a:lnTo>
                  <a:pt x="53526" y="73106"/>
                </a:lnTo>
                <a:lnTo>
                  <a:pt x="51578" y="74430"/>
                </a:lnTo>
                <a:lnTo>
                  <a:pt x="37165" y="77361"/>
                </a:lnTo>
                <a:close/>
              </a:path>
              <a:path w="74929" h="77469">
                <a:moveTo>
                  <a:pt x="53526" y="73106"/>
                </a:moveTo>
                <a:lnTo>
                  <a:pt x="45610" y="73106"/>
                </a:lnTo>
                <a:lnTo>
                  <a:pt x="53008" y="68315"/>
                </a:lnTo>
                <a:lnTo>
                  <a:pt x="57018" y="60739"/>
                </a:lnTo>
                <a:lnTo>
                  <a:pt x="60672" y="53342"/>
                </a:lnTo>
                <a:lnTo>
                  <a:pt x="60672" y="21925"/>
                </a:lnTo>
                <a:lnTo>
                  <a:pt x="56238" y="14795"/>
                </a:lnTo>
                <a:lnTo>
                  <a:pt x="51693" y="7397"/>
                </a:lnTo>
                <a:lnTo>
                  <a:pt x="44563" y="3654"/>
                </a:lnTo>
                <a:lnTo>
                  <a:pt x="52524" y="3654"/>
                </a:lnTo>
                <a:lnTo>
                  <a:pt x="63563" y="11633"/>
                </a:lnTo>
                <a:lnTo>
                  <a:pt x="71505" y="24148"/>
                </a:lnTo>
                <a:lnTo>
                  <a:pt x="74420" y="39327"/>
                </a:lnTo>
                <a:lnTo>
                  <a:pt x="71463" y="54303"/>
                </a:lnTo>
                <a:lnTo>
                  <a:pt x="63430" y="66374"/>
                </a:lnTo>
                <a:lnTo>
                  <a:pt x="53526" y="731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08651" y="1572718"/>
            <a:ext cx="53340" cy="105410"/>
          </a:xfrm>
          <a:custGeom>
            <a:avLst/>
            <a:gdLst/>
            <a:ahLst/>
            <a:cxnLst/>
            <a:rect l="l" t="t" r="r" b="b"/>
            <a:pathLst>
              <a:path w="53339" h="105410">
                <a:moveTo>
                  <a:pt x="50222" y="36207"/>
                </a:moveTo>
                <a:lnTo>
                  <a:pt x="0" y="36207"/>
                </a:lnTo>
                <a:lnTo>
                  <a:pt x="0" y="32464"/>
                </a:lnTo>
                <a:lnTo>
                  <a:pt x="10399" y="28996"/>
                </a:lnTo>
                <a:lnTo>
                  <a:pt x="17073" y="21095"/>
                </a:lnTo>
                <a:lnTo>
                  <a:pt x="20630" y="10762"/>
                </a:lnTo>
                <a:lnTo>
                  <a:pt x="21680" y="0"/>
                </a:lnTo>
                <a:lnTo>
                  <a:pt x="25935" y="0"/>
                </a:lnTo>
                <a:lnTo>
                  <a:pt x="25935" y="30882"/>
                </a:lnTo>
                <a:lnTo>
                  <a:pt x="50222" y="30882"/>
                </a:lnTo>
                <a:lnTo>
                  <a:pt x="50222" y="36207"/>
                </a:lnTo>
                <a:close/>
              </a:path>
              <a:path w="53339" h="105410">
                <a:moveTo>
                  <a:pt x="36207" y="105392"/>
                </a:moveTo>
                <a:lnTo>
                  <a:pt x="30215" y="104733"/>
                </a:lnTo>
                <a:lnTo>
                  <a:pt x="22964" y="101743"/>
                </a:lnTo>
                <a:lnTo>
                  <a:pt x="16852" y="94901"/>
                </a:lnTo>
                <a:lnTo>
                  <a:pt x="14282" y="82687"/>
                </a:lnTo>
                <a:lnTo>
                  <a:pt x="14282" y="36207"/>
                </a:lnTo>
                <a:lnTo>
                  <a:pt x="25935" y="36207"/>
                </a:lnTo>
                <a:lnTo>
                  <a:pt x="25935" y="101136"/>
                </a:lnTo>
                <a:lnTo>
                  <a:pt x="45971" y="101136"/>
                </a:lnTo>
                <a:lnTo>
                  <a:pt x="43796" y="103361"/>
                </a:lnTo>
                <a:lnTo>
                  <a:pt x="36207" y="105392"/>
                </a:lnTo>
                <a:close/>
              </a:path>
              <a:path w="53339" h="105410">
                <a:moveTo>
                  <a:pt x="45971" y="101136"/>
                </a:moveTo>
                <a:lnTo>
                  <a:pt x="43605" y="101136"/>
                </a:lnTo>
                <a:lnTo>
                  <a:pt x="48483" y="94901"/>
                </a:lnTo>
                <a:lnTo>
                  <a:pt x="48573" y="73195"/>
                </a:lnTo>
                <a:lnTo>
                  <a:pt x="52829" y="73195"/>
                </a:lnTo>
                <a:lnTo>
                  <a:pt x="52829" y="82687"/>
                </a:lnTo>
                <a:lnTo>
                  <a:pt x="51896" y="90784"/>
                </a:lnTo>
                <a:lnTo>
                  <a:pt x="48955" y="98083"/>
                </a:lnTo>
                <a:lnTo>
                  <a:pt x="45971" y="101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76275" y="1559304"/>
            <a:ext cx="85090" cy="117475"/>
          </a:xfrm>
          <a:custGeom>
            <a:avLst/>
            <a:gdLst/>
            <a:ahLst/>
            <a:cxnLst/>
            <a:rect l="l" t="t" r="r" b="b"/>
            <a:pathLst>
              <a:path w="85089" h="117475">
                <a:moveTo>
                  <a:pt x="24821" y="111675"/>
                </a:moveTo>
                <a:lnTo>
                  <a:pt x="13146" y="111675"/>
                </a:lnTo>
                <a:lnTo>
                  <a:pt x="13146" y="8177"/>
                </a:lnTo>
                <a:lnTo>
                  <a:pt x="11853" y="7152"/>
                </a:lnTo>
                <a:lnTo>
                  <a:pt x="0" y="7152"/>
                </a:lnTo>
                <a:lnTo>
                  <a:pt x="0" y="1827"/>
                </a:lnTo>
                <a:lnTo>
                  <a:pt x="24286" y="0"/>
                </a:lnTo>
                <a:lnTo>
                  <a:pt x="24286" y="59113"/>
                </a:lnTo>
                <a:lnTo>
                  <a:pt x="28412" y="59113"/>
                </a:lnTo>
                <a:lnTo>
                  <a:pt x="26877" y="61551"/>
                </a:lnTo>
                <a:lnTo>
                  <a:pt x="24821" y="73106"/>
                </a:lnTo>
                <a:lnTo>
                  <a:pt x="24821" y="111675"/>
                </a:lnTo>
                <a:close/>
              </a:path>
              <a:path w="85089" h="117475">
                <a:moveTo>
                  <a:pt x="28412" y="59113"/>
                </a:moveTo>
                <a:lnTo>
                  <a:pt x="24286" y="59113"/>
                </a:lnTo>
                <a:lnTo>
                  <a:pt x="27327" y="53720"/>
                </a:lnTo>
                <a:lnTo>
                  <a:pt x="32286" y="48309"/>
                </a:lnTo>
                <a:lnTo>
                  <a:pt x="39383" y="44138"/>
                </a:lnTo>
                <a:lnTo>
                  <a:pt x="48841" y="42468"/>
                </a:lnTo>
                <a:lnTo>
                  <a:pt x="58578" y="42468"/>
                </a:lnTo>
                <a:lnTo>
                  <a:pt x="64148" y="45877"/>
                </a:lnTo>
                <a:lnTo>
                  <a:pt x="64361" y="46145"/>
                </a:lnTo>
                <a:lnTo>
                  <a:pt x="47526" y="46145"/>
                </a:lnTo>
                <a:lnTo>
                  <a:pt x="39504" y="47910"/>
                </a:lnTo>
                <a:lnTo>
                  <a:pt x="32196" y="53099"/>
                </a:lnTo>
                <a:lnTo>
                  <a:pt x="28412" y="59113"/>
                </a:lnTo>
                <a:close/>
              </a:path>
              <a:path w="85089" h="117475">
                <a:moveTo>
                  <a:pt x="71813" y="111675"/>
                </a:moveTo>
                <a:lnTo>
                  <a:pt x="60160" y="111675"/>
                </a:lnTo>
                <a:lnTo>
                  <a:pt x="60160" y="55191"/>
                </a:lnTo>
                <a:lnTo>
                  <a:pt x="58333" y="46145"/>
                </a:lnTo>
                <a:lnTo>
                  <a:pt x="64361" y="46145"/>
                </a:lnTo>
                <a:lnTo>
                  <a:pt x="66510" y="48841"/>
                </a:lnTo>
                <a:lnTo>
                  <a:pt x="69576" y="53361"/>
                </a:lnTo>
                <a:lnTo>
                  <a:pt x="71150" y="58464"/>
                </a:lnTo>
                <a:lnTo>
                  <a:pt x="71730" y="65150"/>
                </a:lnTo>
                <a:lnTo>
                  <a:pt x="71813" y="111675"/>
                </a:lnTo>
                <a:close/>
              </a:path>
              <a:path w="85089" h="117475">
                <a:moveTo>
                  <a:pt x="0" y="116889"/>
                </a:moveTo>
                <a:lnTo>
                  <a:pt x="0" y="111675"/>
                </a:lnTo>
                <a:lnTo>
                  <a:pt x="37945" y="111675"/>
                </a:lnTo>
                <a:lnTo>
                  <a:pt x="37945" y="116377"/>
                </a:lnTo>
                <a:lnTo>
                  <a:pt x="14549" y="116377"/>
                </a:lnTo>
                <a:lnTo>
                  <a:pt x="0" y="116889"/>
                </a:lnTo>
                <a:close/>
              </a:path>
              <a:path w="85089" h="117475">
                <a:moveTo>
                  <a:pt x="47014" y="116889"/>
                </a:moveTo>
                <a:lnTo>
                  <a:pt x="47014" y="111675"/>
                </a:lnTo>
                <a:lnTo>
                  <a:pt x="84692" y="111675"/>
                </a:lnTo>
                <a:lnTo>
                  <a:pt x="84692" y="116377"/>
                </a:lnTo>
                <a:lnTo>
                  <a:pt x="61452" y="116377"/>
                </a:lnTo>
                <a:lnTo>
                  <a:pt x="52762" y="116644"/>
                </a:lnTo>
                <a:lnTo>
                  <a:pt x="47014" y="116889"/>
                </a:lnTo>
                <a:close/>
              </a:path>
              <a:path w="85089" h="117475">
                <a:moveTo>
                  <a:pt x="37945" y="116889"/>
                </a:moveTo>
                <a:lnTo>
                  <a:pt x="32219" y="116644"/>
                </a:lnTo>
                <a:lnTo>
                  <a:pt x="23507" y="116377"/>
                </a:lnTo>
                <a:lnTo>
                  <a:pt x="37945" y="116377"/>
                </a:lnTo>
                <a:lnTo>
                  <a:pt x="37945" y="116889"/>
                </a:lnTo>
                <a:close/>
              </a:path>
              <a:path w="85089" h="117475">
                <a:moveTo>
                  <a:pt x="84692" y="116889"/>
                </a:moveTo>
                <a:lnTo>
                  <a:pt x="79211" y="116644"/>
                </a:lnTo>
                <a:lnTo>
                  <a:pt x="70164" y="116377"/>
                </a:lnTo>
                <a:lnTo>
                  <a:pt x="84692" y="116377"/>
                </a:lnTo>
                <a:lnTo>
                  <a:pt x="84692" y="116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43611" y="2819065"/>
            <a:ext cx="4337685" cy="5168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650" spc="-22" baseline="5050" dirty="0">
                <a:latin typeface="Arial"/>
                <a:cs typeface="Arial"/>
              </a:rPr>
              <a:t>- </a:t>
            </a:r>
            <a:r>
              <a:rPr sz="1650" spc="-22" baseline="5050" dirty="0">
                <a:latin typeface="Arial"/>
                <a:cs typeface="Arial"/>
              </a:rPr>
              <a:t>Attacker </a:t>
            </a:r>
            <a:r>
              <a:rPr sz="1650" spc="-7" baseline="5050" dirty="0">
                <a:latin typeface="Arial"/>
                <a:cs typeface="Arial"/>
              </a:rPr>
              <a:t>decrypts </a:t>
            </a:r>
            <a:r>
              <a:rPr sz="1650" spc="-15" baseline="5050" dirty="0">
                <a:latin typeface="Arial"/>
                <a:cs typeface="Arial"/>
              </a:rPr>
              <a:t>a </a:t>
            </a:r>
            <a:r>
              <a:rPr sz="1650" spc="-7" baseline="5050" dirty="0">
                <a:latin typeface="Arial"/>
                <a:cs typeface="Arial"/>
              </a:rPr>
              <a:t>file </a:t>
            </a:r>
            <a:r>
              <a:rPr sz="1650" spc="-15" baseline="5050" dirty="0">
                <a:latin typeface="Arial"/>
                <a:cs typeface="Arial"/>
              </a:rPr>
              <a:t>exchanged </a:t>
            </a:r>
            <a:r>
              <a:rPr sz="1650" spc="-30" baseline="5050" dirty="0">
                <a:latin typeface="Arial"/>
                <a:cs typeface="Arial"/>
              </a:rPr>
              <a:t>over </a:t>
            </a:r>
            <a:r>
              <a:rPr sz="1650" spc="-15" baseline="5050" dirty="0">
                <a:latin typeface="Arial"/>
                <a:cs typeface="Arial"/>
              </a:rPr>
              <a:t>an </a:t>
            </a:r>
            <a:r>
              <a:rPr sz="1650" spc="-7" baseline="5050" dirty="0">
                <a:latin typeface="Arial"/>
                <a:cs typeface="Arial"/>
              </a:rPr>
              <a:t>encrypted Bluetooth</a:t>
            </a:r>
            <a:r>
              <a:rPr sz="1650" spc="127" baseline="5050" dirty="0">
                <a:latin typeface="Arial"/>
                <a:cs typeface="Arial"/>
              </a:rPr>
              <a:t> </a:t>
            </a:r>
            <a:r>
              <a:rPr sz="1650" spc="-7" baseline="5050" dirty="0">
                <a:latin typeface="Arial"/>
                <a:cs typeface="Arial"/>
              </a:rPr>
              <a:t>link</a:t>
            </a:r>
            <a:endParaRPr sz="1650" baseline="5050" dirty="0">
              <a:latin typeface="Arial"/>
              <a:cs typeface="Arial"/>
            </a:endParaRPr>
          </a:p>
          <a:p>
            <a:pPr marL="311150">
              <a:lnSpc>
                <a:spcPts val="1200"/>
              </a:lnSpc>
              <a:spcBef>
                <a:spcPts val="75"/>
              </a:spcBef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Victims: </a:t>
            </a:r>
            <a:r>
              <a:rPr sz="1000" spc="-10" dirty="0">
                <a:latin typeface="Arial"/>
                <a:cs typeface="Arial"/>
              </a:rPr>
              <a:t>Nexus </a:t>
            </a:r>
            <a:r>
              <a:rPr sz="1000" spc="-5" dirty="0">
                <a:latin typeface="Arial"/>
                <a:cs typeface="Arial"/>
              </a:rPr>
              <a:t>5 and Motorola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G3</a:t>
            </a:r>
            <a:endParaRPr sz="1000" dirty="0">
              <a:latin typeface="Arial"/>
              <a:cs typeface="Arial"/>
            </a:endParaRPr>
          </a:p>
          <a:p>
            <a:pPr marL="311150">
              <a:lnSpc>
                <a:spcPts val="1200"/>
              </a:lnSpc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Attacker: </a:t>
            </a:r>
            <a:r>
              <a:rPr sz="1000" spc="-10" dirty="0">
                <a:latin typeface="Arial"/>
                <a:cs typeface="Arial"/>
              </a:rPr>
              <a:t>ThinkPad </a:t>
            </a:r>
            <a:r>
              <a:rPr sz="1000" spc="-5" dirty="0">
                <a:latin typeface="Arial"/>
                <a:cs typeface="Arial"/>
              </a:rPr>
              <a:t>X1 and </a:t>
            </a:r>
            <a:r>
              <a:rPr sz="1000" dirty="0">
                <a:latin typeface="Arial"/>
                <a:cs typeface="Arial"/>
              </a:rPr>
              <a:t>Ubertooth </a:t>
            </a:r>
            <a:r>
              <a:rPr sz="1000" spc="-5" dirty="0">
                <a:latin typeface="Arial"/>
                <a:cs typeface="Arial"/>
              </a:rPr>
              <a:t>(Bluetooth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sniffer)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145256" y="3462062"/>
            <a:ext cx="56832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6" action="ppaction://hlinksldjump"/>
              </a:rPr>
              <a:t>Evaluation</a:t>
            </a:r>
            <a:r>
              <a:rPr sz="600" spc="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F77E6AD6-5DDF-446F-9024-67D1CEAAA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76" y="396102"/>
            <a:ext cx="4209970" cy="230616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424053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Vulnerable </a:t>
            </a:r>
            <a:r>
              <a:rPr spc="15" dirty="0"/>
              <a:t>chips </a:t>
            </a:r>
            <a:r>
              <a:rPr spc="20" dirty="0"/>
              <a:t>and </a:t>
            </a:r>
            <a:r>
              <a:rPr spc="10" dirty="0"/>
              <a:t>devices </a:t>
            </a:r>
            <a:r>
              <a:rPr spc="15" dirty="0"/>
              <a:t>(Bluetooth </a:t>
            </a:r>
            <a:r>
              <a:rPr spc="10" dirty="0"/>
              <a:t>5.0,</a:t>
            </a:r>
            <a:r>
              <a:rPr spc="-20" dirty="0"/>
              <a:t> </a:t>
            </a:r>
            <a:r>
              <a:rPr spc="10" dirty="0"/>
              <a:t>4.2)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934613"/>
              </p:ext>
            </p:extLst>
          </p:nvPr>
        </p:nvGraphicFramePr>
        <p:xfrm>
          <a:off x="970938" y="539699"/>
          <a:ext cx="3816962" cy="2447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5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6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Bluetooth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chip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Device(s)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ulne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le?</a:t>
                      </a: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Bluetooth </a:t>
                      </a:r>
                      <a:r>
                        <a:rPr sz="1100" i="1" spc="-20" dirty="0">
                          <a:latin typeface="Arial"/>
                          <a:cs typeface="Arial"/>
                        </a:rPr>
                        <a:t>Version</a:t>
                      </a:r>
                      <a:r>
                        <a:rPr sz="11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5" dirty="0">
                          <a:latin typeface="Arial"/>
                          <a:cs typeface="Arial"/>
                        </a:rPr>
                        <a:t>5.0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Snapdragon 845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Galaxy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S9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ct val="100000"/>
                        </a:lnSpc>
                      </a:pP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Snapdragon 835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Pixel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2,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OnePlus 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C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Apple/USI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339S00428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MacBookPro 2018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C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171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Apple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A1865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iPhone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C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Bluetooth </a:t>
                      </a:r>
                      <a:r>
                        <a:rPr sz="1100" i="1" spc="-20" dirty="0">
                          <a:latin typeface="Arial"/>
                          <a:cs typeface="Arial"/>
                        </a:rPr>
                        <a:t>Version</a:t>
                      </a:r>
                      <a:r>
                        <a:rPr sz="11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5" dirty="0">
                          <a:latin typeface="Arial"/>
                          <a:cs typeface="Arial"/>
                        </a:rPr>
                        <a:t>4.2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Intel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8265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ThinkPad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X1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6th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C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Intel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7265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ThinkPad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X1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3rd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C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078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Unknown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Sennheiser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PXC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550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C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Apple/USI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339S00045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iPad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C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072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BCM43438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RPi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3B,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RPi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3B+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C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206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BCM43602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iMac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MMQA2LL/A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C</a:t>
                      </a: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113523" y="3121036"/>
            <a:ext cx="353314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lang="en-US" altLang="ko-KR" sz="1100" dirty="0">
                <a:latin typeface="Century Gothic"/>
                <a:cs typeface="Arial"/>
              </a:rPr>
              <a:t>   </a:t>
            </a:r>
            <a:r>
              <a:rPr sz="1100" dirty="0">
                <a:latin typeface="Arial"/>
                <a:cs typeface="Arial"/>
              </a:rPr>
              <a:t>= </a:t>
            </a:r>
            <a:r>
              <a:rPr sz="1100" spc="-10" dirty="0">
                <a:latin typeface="Arial"/>
                <a:cs typeface="Arial"/>
              </a:rPr>
              <a:t>Entropy </a:t>
            </a:r>
            <a:r>
              <a:rPr sz="1100" spc="-5" dirty="0">
                <a:latin typeface="Arial"/>
                <a:cs typeface="Arial"/>
              </a:rPr>
              <a:t>of the encryption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20" dirty="0">
                <a:latin typeface="Arial"/>
                <a:cs typeface="Arial"/>
              </a:rPr>
              <a:t>(</a:t>
            </a:r>
            <a:r>
              <a:rPr lang="en-US" altLang="ko-KR" sz="1100" spc="-120" dirty="0">
                <a:latin typeface="Arial"/>
                <a:cs typeface="Arial"/>
              </a:rPr>
              <a:t>    </a:t>
            </a:r>
            <a:r>
              <a:rPr lang="en-US" altLang="ko-KR" sz="1100" i="1" spc="-120" dirty="0">
                <a:latin typeface="Arial"/>
                <a:cs typeface="Arial"/>
              </a:rPr>
              <a:t>       </a:t>
            </a:r>
            <a:r>
              <a:rPr sz="1100" spc="-5" dirty="0">
                <a:latin typeface="Arial"/>
                <a:cs typeface="Arial"/>
              </a:rPr>
              <a:t>) reduced to </a:t>
            </a:r>
            <a:r>
              <a:rPr sz="1100" spc="-10" dirty="0">
                <a:latin typeface="Arial"/>
                <a:cs typeface="Arial"/>
              </a:rPr>
              <a:t>1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Byte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45256" y="3462062"/>
            <a:ext cx="56832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" action="ppaction://hlinksldjump"/>
              </a:rPr>
              <a:t>Evaluation</a:t>
            </a:r>
            <a:r>
              <a:rPr sz="600" spc="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11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7D25B3D-4A7F-4607-A68E-F8AA981BD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14" y="993735"/>
            <a:ext cx="160692" cy="18573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0EFA21F-DE01-41AC-B35F-E3A693605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727" y="1165772"/>
            <a:ext cx="160692" cy="18573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58926AC-52CD-4432-9BAD-2284A60C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727" y="1328610"/>
            <a:ext cx="160692" cy="18573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544017C-8432-4A5E-8359-C08492A02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314" y="1498948"/>
            <a:ext cx="160692" cy="18573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2FF179F-D1FE-4097-BB7D-B6209ABDE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758" y="1889491"/>
            <a:ext cx="160692" cy="18573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A4752BD-0AF0-4D8D-BE0C-2F9F27CA7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727" y="2078537"/>
            <a:ext cx="160692" cy="18573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3940E0F-3BAF-4D8F-BDB1-04FFBD49E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727" y="2256853"/>
            <a:ext cx="160692" cy="18573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9E02E08-CB9C-4225-A337-89A565DF1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758" y="2422160"/>
            <a:ext cx="160692" cy="18573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E99743B-32D1-42E3-AAA3-9C7FD83BC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0" y="2594513"/>
            <a:ext cx="160692" cy="1857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A7BC351-9594-4314-BBC4-829620B1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0" y="2754330"/>
            <a:ext cx="160692" cy="18573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641A674-80A5-4E40-8A5C-072763027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900" y="3138030"/>
            <a:ext cx="202340" cy="19765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C908254-0523-43F6-9931-BCB33C07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00" y="3125601"/>
            <a:ext cx="160692" cy="18573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48253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Vulnerable </a:t>
            </a:r>
            <a:r>
              <a:rPr spc="15" dirty="0"/>
              <a:t>chips </a:t>
            </a:r>
            <a:r>
              <a:rPr spc="20" dirty="0"/>
              <a:t>and </a:t>
            </a:r>
            <a:r>
              <a:rPr spc="10" dirty="0"/>
              <a:t>devices </a:t>
            </a:r>
            <a:r>
              <a:rPr spc="15" dirty="0"/>
              <a:t>(Bluetooth 4.1 </a:t>
            </a:r>
            <a:r>
              <a:rPr spc="20" dirty="0"/>
              <a:t>and</a:t>
            </a:r>
            <a:r>
              <a:rPr spc="-40" dirty="0"/>
              <a:t> </a:t>
            </a:r>
            <a:r>
              <a:rPr spc="10" dirty="0"/>
              <a:t>below)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86218" y="556336"/>
          <a:ext cx="3597910" cy="81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6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Bluetooth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chip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Device(s)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ulne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le?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6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i="1" spc="-5" dirty="0">
                          <a:latin typeface="Arial"/>
                          <a:cs typeface="Arial"/>
                        </a:rPr>
                        <a:t>Bluetooth </a:t>
                      </a:r>
                      <a:r>
                        <a:rPr sz="1100" i="1" spc="-20" dirty="0">
                          <a:latin typeface="Arial"/>
                          <a:cs typeface="Arial"/>
                        </a:rPr>
                        <a:t>Version</a:t>
                      </a:r>
                      <a:r>
                        <a:rPr sz="1100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i="1" spc="-5" dirty="0">
                          <a:latin typeface="Arial"/>
                          <a:cs typeface="Arial"/>
                        </a:rPr>
                        <a:t>4.1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BCM4339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(CYW4339)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Nexus5,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iPhone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1285" marR="317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C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96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Snapdragon 410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Motorola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G3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285" marR="3175" algn="ctr">
                        <a:lnSpc>
                          <a:spcPts val="1190"/>
                        </a:lnSpc>
                      </a:pPr>
                      <a:r>
                        <a:rPr sz="1100" dirty="0">
                          <a:latin typeface="Century Gothic"/>
                          <a:cs typeface="Century Gothic"/>
                        </a:rPr>
                        <a:t>C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73518" y="1394166"/>
            <a:ext cx="14852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i="1" spc="-5" dirty="0">
                <a:latin typeface="Arial"/>
                <a:cs typeface="Arial"/>
              </a:rPr>
              <a:t>Bluetooth </a:t>
            </a:r>
            <a:r>
              <a:rPr sz="1100" i="1" spc="-20" dirty="0">
                <a:latin typeface="Arial"/>
                <a:cs typeface="Arial"/>
              </a:rPr>
              <a:t>Version </a:t>
            </a:r>
            <a:r>
              <a:rPr sz="1100" i="1" spc="295" dirty="0">
                <a:latin typeface="Calibri"/>
                <a:cs typeface="Calibri"/>
              </a:rPr>
              <a:t>≤</a:t>
            </a:r>
            <a:r>
              <a:rPr sz="1100" i="1" spc="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Arial"/>
                <a:cs typeface="Arial"/>
              </a:rPr>
              <a:t>4.0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3344" y="1566238"/>
            <a:ext cx="115570" cy="8801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algn="just">
              <a:lnSpc>
                <a:spcPct val="102600"/>
              </a:lnSpc>
              <a:spcBef>
                <a:spcPts val="55"/>
              </a:spcBef>
            </a:pPr>
            <a:r>
              <a:rPr sz="1100" spc="5" dirty="0">
                <a:latin typeface="Century Gothic"/>
                <a:cs typeface="Century Gothic"/>
              </a:rPr>
              <a:t>C  C  C  C  C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3518" y="1566238"/>
            <a:ext cx="1271270" cy="1052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Snapdragon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800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100" spc="-5" dirty="0">
                <a:latin typeface="Arial"/>
                <a:cs typeface="Arial"/>
              </a:rPr>
              <a:t>Intel Centrino </a:t>
            </a:r>
            <a:r>
              <a:rPr sz="1100" spc="-10" dirty="0">
                <a:latin typeface="Arial"/>
                <a:cs typeface="Arial"/>
              </a:rPr>
              <a:t>6205  Chicony Unknown  Broadcom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Unknown  Broadcom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Unknown  </a:t>
            </a:r>
            <a:r>
              <a:rPr sz="1100" spc="-5" dirty="0">
                <a:latin typeface="Arial"/>
                <a:cs typeface="Arial"/>
              </a:rPr>
              <a:t>Apple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W1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3477" y="1566238"/>
            <a:ext cx="1205865" cy="1052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latin typeface="Arial"/>
                <a:cs typeface="Arial"/>
              </a:rPr>
              <a:t>LG G2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2600"/>
              </a:lnSpc>
            </a:pPr>
            <a:r>
              <a:rPr sz="1100" spc="-15" dirty="0">
                <a:latin typeface="Arial"/>
                <a:cs typeface="Arial"/>
              </a:rPr>
              <a:t>ThinkPad </a:t>
            </a:r>
            <a:r>
              <a:rPr sz="1100" spc="-10" dirty="0">
                <a:latin typeface="Arial"/>
                <a:cs typeface="Arial"/>
              </a:rPr>
              <a:t>X230  </a:t>
            </a:r>
            <a:br>
              <a:rPr lang="en-US" altLang="ko-KR" sz="1100" spc="-15" dirty="0">
                <a:latin typeface="Arial"/>
                <a:cs typeface="Arial"/>
              </a:rPr>
            </a:br>
            <a:r>
              <a:rPr lang="en-US" sz="1100" spc="-15" dirty="0">
                <a:latin typeface="Arial"/>
                <a:cs typeface="Arial"/>
              </a:rPr>
              <a:t>Th</a:t>
            </a:r>
            <a:r>
              <a:rPr sz="1100" spc="-15" dirty="0">
                <a:latin typeface="Arial"/>
                <a:cs typeface="Arial"/>
              </a:rPr>
              <a:t>inkPad </a:t>
            </a:r>
            <a:r>
              <a:rPr sz="1100" spc="-30" dirty="0">
                <a:latin typeface="Arial"/>
                <a:cs typeface="Arial"/>
              </a:rPr>
              <a:t>KT-1255  </a:t>
            </a:r>
            <a:r>
              <a:rPr sz="1100" spc="-15" dirty="0">
                <a:latin typeface="Arial"/>
                <a:cs typeface="Arial"/>
              </a:rPr>
              <a:t>ThinkPad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41U5008  Anker A7721  </a:t>
            </a:r>
            <a:br>
              <a:rPr lang="en-US" altLang="ko-KR" sz="1100" spc="-10" dirty="0">
                <a:latin typeface="Arial"/>
                <a:cs typeface="Arial"/>
              </a:rPr>
            </a:br>
            <a:r>
              <a:rPr sz="1100" spc="-15" dirty="0" err="1">
                <a:latin typeface="Arial"/>
                <a:cs typeface="Arial"/>
              </a:rPr>
              <a:t>AirPods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4127" y="2426613"/>
            <a:ext cx="84787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100" spc="-5" dirty="0">
                <a:latin typeface="Arial"/>
                <a:cs typeface="Arial"/>
              </a:rPr>
              <a:t>*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6218" y="2659621"/>
            <a:ext cx="3587750" cy="0"/>
          </a:xfrm>
          <a:custGeom>
            <a:avLst/>
            <a:gdLst/>
            <a:ahLst/>
            <a:cxnLst/>
            <a:rect l="l" t="t" r="r" b="b"/>
            <a:pathLst>
              <a:path w="3587750">
                <a:moveTo>
                  <a:pt x="0" y="0"/>
                </a:moveTo>
                <a:lnTo>
                  <a:pt x="3587572" y="0"/>
                </a:lnTo>
              </a:path>
            </a:pathLst>
          </a:custGeom>
          <a:ln w="11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13523" y="2924008"/>
            <a:ext cx="3533140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latin typeface="Century Gothic"/>
                <a:cs typeface="Century Gothic"/>
              </a:rPr>
              <a:t>C</a:t>
            </a:r>
            <a:r>
              <a:rPr sz="1100" dirty="0">
                <a:latin typeface="Arial"/>
                <a:cs typeface="Arial"/>
              </a:rPr>
              <a:t>= </a:t>
            </a:r>
            <a:r>
              <a:rPr sz="1100" spc="-10" dirty="0">
                <a:latin typeface="Arial"/>
                <a:cs typeface="Arial"/>
              </a:rPr>
              <a:t>Entropy </a:t>
            </a:r>
            <a:r>
              <a:rPr sz="1100" spc="-5" dirty="0">
                <a:latin typeface="Arial"/>
                <a:cs typeface="Arial"/>
              </a:rPr>
              <a:t>of the encryption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20" dirty="0">
                <a:latin typeface="Arial"/>
                <a:cs typeface="Arial"/>
              </a:rPr>
              <a:t>(</a:t>
            </a:r>
            <a:r>
              <a:rPr lang="en-US" altLang="ko-KR" sz="1100" spc="-120" dirty="0">
                <a:latin typeface="Arial"/>
                <a:cs typeface="Arial"/>
              </a:rPr>
              <a:t>         </a:t>
            </a:r>
            <a:r>
              <a:rPr sz="1100" spc="-5" dirty="0">
                <a:latin typeface="Arial"/>
                <a:cs typeface="Arial"/>
              </a:rPr>
              <a:t>) reduced to </a:t>
            </a:r>
            <a:r>
              <a:rPr sz="1100" spc="-10" dirty="0">
                <a:latin typeface="Arial"/>
                <a:cs typeface="Arial"/>
              </a:rPr>
              <a:t>1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Byte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23063" y="3102605"/>
            <a:ext cx="3702050" cy="4794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40"/>
              </a:spcBef>
            </a:pPr>
            <a:r>
              <a:rPr lang="en-US" altLang="ko-KR" sz="1100" spc="-5" dirty="0">
                <a:latin typeface="Arial"/>
                <a:cs typeface="Arial"/>
              </a:rPr>
              <a:t>  </a:t>
            </a:r>
            <a:r>
              <a:rPr sz="1100" spc="-5" dirty="0">
                <a:latin typeface="Arial"/>
                <a:cs typeface="Arial"/>
              </a:rPr>
              <a:t>* </a:t>
            </a:r>
            <a:r>
              <a:rPr sz="1100" spc="-10" dirty="0">
                <a:latin typeface="Arial"/>
                <a:cs typeface="Arial"/>
              </a:rPr>
              <a:t>= Entropy </a:t>
            </a:r>
            <a:r>
              <a:rPr sz="1100" spc="-5" dirty="0">
                <a:latin typeface="Arial"/>
                <a:cs typeface="Arial"/>
              </a:rPr>
              <a:t>of the encryption </a:t>
            </a:r>
            <a:r>
              <a:rPr sz="1100" spc="-25" dirty="0">
                <a:latin typeface="Arial"/>
                <a:cs typeface="Arial"/>
              </a:rPr>
              <a:t>key </a:t>
            </a:r>
            <a:r>
              <a:rPr sz="1100" spc="-120" dirty="0">
                <a:latin typeface="Arial"/>
                <a:cs typeface="Arial"/>
              </a:rPr>
              <a:t>(</a:t>
            </a:r>
            <a:r>
              <a:rPr lang="en-US" altLang="ko-KR" sz="1100" i="1" spc="-120" dirty="0">
                <a:latin typeface="Arial"/>
                <a:cs typeface="Arial"/>
              </a:rPr>
              <a:t>         </a:t>
            </a:r>
            <a:r>
              <a:rPr sz="1100" spc="-5" dirty="0">
                <a:latin typeface="Arial"/>
                <a:cs typeface="Arial"/>
              </a:rPr>
              <a:t>) reduced to </a:t>
            </a:r>
            <a:r>
              <a:rPr sz="1100" spc="-10" dirty="0">
                <a:latin typeface="Arial"/>
                <a:cs typeface="Arial"/>
              </a:rPr>
              <a:t>7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Byte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spc="-5" dirty="0">
                <a:latin typeface="Arial"/>
                <a:cs typeface="Arial"/>
              </a:rPr>
              <a:t>The KNOB is Broken: Exploiting Low Entropy in the </a:t>
            </a:r>
            <a:r>
              <a:rPr sz="600" dirty="0">
                <a:latin typeface="Arial"/>
                <a:cs typeface="Arial"/>
              </a:rPr>
              <a:t>Encryption </a:t>
            </a:r>
            <a:r>
              <a:rPr sz="600" spc="-15" dirty="0">
                <a:latin typeface="Arial"/>
                <a:cs typeface="Arial"/>
              </a:rPr>
              <a:t>Key </a:t>
            </a:r>
            <a:r>
              <a:rPr sz="600" spc="-5" dirty="0">
                <a:latin typeface="Arial"/>
                <a:cs typeface="Arial"/>
              </a:rPr>
              <a:t>Negotiation Of Bluetooth</a:t>
            </a:r>
            <a:r>
              <a:rPr sz="600" spc="1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BR/EDR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45256" y="3462062"/>
            <a:ext cx="56832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" action="ppaction://hlinksldjump"/>
              </a:rPr>
              <a:t>Evaluation</a:t>
            </a:r>
            <a:r>
              <a:rPr sz="600" spc="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12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16D7F59-5A90-471B-894D-B78474D01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345" y="1568983"/>
            <a:ext cx="160692" cy="18573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1A0D52B-C817-40A1-99CE-394995228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758" y="1741020"/>
            <a:ext cx="160692" cy="18573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1739A52A-2FE3-438A-B28E-85FE882DE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758" y="1903858"/>
            <a:ext cx="160692" cy="18573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55518AE-C476-47E1-91F7-8D2619384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345" y="2074196"/>
            <a:ext cx="160692" cy="1857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C7B164D-903B-463E-A792-1F4CD927C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43" y="1004158"/>
            <a:ext cx="160692" cy="185734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E585BBA-0588-49FC-B642-D4B3C0779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56" y="1176195"/>
            <a:ext cx="160692" cy="185734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3E887397-F18D-455D-904A-E78AC5E24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720" y="2259111"/>
            <a:ext cx="160692" cy="18573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7166930-1D29-4D9D-B82D-5470208E7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523" y="2934701"/>
            <a:ext cx="160692" cy="18573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65168E97-9061-49D8-BDDE-D1774E6E4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309" y="2953465"/>
            <a:ext cx="173080" cy="16907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1B4E3A-A48A-4C43-9C5B-91DD31197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697" y="3120435"/>
            <a:ext cx="173080" cy="16907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40354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KNOB </a:t>
            </a:r>
            <a:r>
              <a:rPr spc="15" dirty="0"/>
              <a:t>in Bluetooth core spec v5.0 (page</a:t>
            </a:r>
            <a:r>
              <a:rPr spc="-75" dirty="0"/>
              <a:t> </a:t>
            </a:r>
            <a:r>
              <a:rPr spc="15" dirty="0"/>
              <a:t>1650)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955" y="673047"/>
            <a:ext cx="5262880" cy="2317237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9560" marR="34290" algn="just">
              <a:lnSpc>
                <a:spcPct val="102600"/>
              </a:lnSpc>
              <a:spcBef>
                <a:spcPts val="55"/>
              </a:spcBef>
            </a:pPr>
            <a:r>
              <a:rPr sz="1100" i="1" spc="-15" dirty="0">
                <a:latin typeface="Arial"/>
                <a:cs typeface="Arial"/>
              </a:rPr>
              <a:t>“For </a:t>
            </a:r>
            <a:r>
              <a:rPr sz="1100" i="1" spc="-5" dirty="0">
                <a:latin typeface="Arial"/>
                <a:cs typeface="Arial"/>
              </a:rPr>
              <a:t>the encryption algorithm, </a:t>
            </a:r>
            <a:r>
              <a:rPr sz="1100" b="1" i="1" spc="-5" dirty="0">
                <a:latin typeface="Arial"/>
                <a:cs typeface="Arial"/>
              </a:rPr>
              <a:t>the </a:t>
            </a:r>
            <a:r>
              <a:rPr sz="1100" b="1" i="1" spc="-15" dirty="0">
                <a:latin typeface="Arial"/>
                <a:cs typeface="Arial"/>
              </a:rPr>
              <a:t>key </a:t>
            </a:r>
            <a:r>
              <a:rPr sz="1100" b="1" i="1" spc="-5" dirty="0">
                <a:latin typeface="Arial"/>
                <a:cs typeface="Arial"/>
              </a:rPr>
              <a:t>size (N) </a:t>
            </a:r>
            <a:r>
              <a:rPr sz="1100" b="1" i="1" spc="-15" dirty="0">
                <a:latin typeface="Arial"/>
                <a:cs typeface="Arial"/>
              </a:rPr>
              <a:t>may </a:t>
            </a:r>
            <a:r>
              <a:rPr sz="1100" b="1" i="1" spc="-10" dirty="0">
                <a:latin typeface="Arial"/>
                <a:cs typeface="Arial"/>
              </a:rPr>
              <a:t>vary between 1 and 16 </a:t>
            </a:r>
            <a:br>
              <a:rPr lang="en-US" altLang="ko-KR" sz="1100" b="1" i="1" spc="-10" dirty="0">
                <a:latin typeface="Arial"/>
                <a:cs typeface="Arial"/>
              </a:rPr>
            </a:br>
            <a:r>
              <a:rPr sz="1100" b="1" i="1" spc="-5" dirty="0">
                <a:latin typeface="Arial"/>
                <a:cs typeface="Arial"/>
              </a:rPr>
              <a:t>octets (8-128 bits)</a:t>
            </a:r>
            <a:r>
              <a:rPr sz="1100" i="1" spc="-5" dirty="0">
                <a:latin typeface="Arial"/>
                <a:cs typeface="Arial"/>
              </a:rPr>
              <a:t>. </a:t>
            </a:r>
            <a:r>
              <a:rPr sz="1100" i="1" spc="-10" dirty="0">
                <a:latin typeface="Arial"/>
                <a:cs typeface="Arial"/>
              </a:rPr>
              <a:t>The size </a:t>
            </a:r>
            <a:r>
              <a:rPr sz="1100" i="1" spc="-5" dirty="0">
                <a:latin typeface="Arial"/>
                <a:cs typeface="Arial"/>
              </a:rPr>
              <a:t>of the encryption </a:t>
            </a:r>
            <a:r>
              <a:rPr sz="1100" i="1" spc="-25" dirty="0">
                <a:latin typeface="Arial"/>
                <a:cs typeface="Arial"/>
              </a:rPr>
              <a:t>key </a:t>
            </a:r>
            <a:r>
              <a:rPr sz="1100" i="1" spc="-5" dirty="0">
                <a:latin typeface="Arial"/>
                <a:cs typeface="Arial"/>
              </a:rPr>
              <a:t>is </a:t>
            </a:r>
            <a:r>
              <a:rPr sz="1100" i="1" spc="-10" dirty="0">
                <a:latin typeface="Arial"/>
                <a:cs typeface="Arial"/>
              </a:rPr>
              <a:t>configurable </a:t>
            </a:r>
            <a:r>
              <a:rPr sz="1100" i="1" spc="-20" dirty="0">
                <a:latin typeface="Arial"/>
                <a:cs typeface="Arial"/>
              </a:rPr>
              <a:t>for </a:t>
            </a:r>
            <a:r>
              <a:rPr sz="1100" i="1" spc="-10" dirty="0">
                <a:latin typeface="Arial"/>
                <a:cs typeface="Arial"/>
              </a:rPr>
              <a:t>two </a:t>
            </a:r>
            <a:r>
              <a:rPr sz="1100" i="1" spc="-5" dirty="0">
                <a:latin typeface="Arial"/>
                <a:cs typeface="Arial"/>
              </a:rPr>
              <a:t>rea- </a:t>
            </a:r>
            <a:br>
              <a:rPr lang="en-US" altLang="ko-KR" sz="1100" i="1" spc="-5" dirty="0">
                <a:latin typeface="Arial"/>
                <a:cs typeface="Arial"/>
              </a:rPr>
            </a:br>
            <a:r>
              <a:rPr sz="1100" i="1" spc="-10" dirty="0">
                <a:latin typeface="Arial"/>
                <a:cs typeface="Arial"/>
              </a:rPr>
              <a:t>sons. The </a:t>
            </a:r>
            <a:r>
              <a:rPr sz="1100" i="1" spc="-5" dirty="0">
                <a:latin typeface="Arial"/>
                <a:cs typeface="Arial"/>
              </a:rPr>
              <a:t>first has to </a:t>
            </a:r>
            <a:r>
              <a:rPr sz="1100" i="1" spc="-10" dirty="0">
                <a:latin typeface="Arial"/>
                <a:cs typeface="Arial"/>
              </a:rPr>
              <a:t>do </a:t>
            </a:r>
            <a:r>
              <a:rPr sz="1100" i="1" spc="-5" dirty="0">
                <a:latin typeface="Arial"/>
                <a:cs typeface="Arial"/>
              </a:rPr>
              <a:t>with the </a:t>
            </a:r>
            <a:r>
              <a:rPr sz="1100" i="1" spc="-15" dirty="0">
                <a:latin typeface="Arial"/>
                <a:cs typeface="Arial"/>
              </a:rPr>
              <a:t>many </a:t>
            </a:r>
            <a:r>
              <a:rPr sz="1100" b="1" i="1" spc="-10" dirty="0">
                <a:latin typeface="Arial"/>
                <a:cs typeface="Arial"/>
              </a:rPr>
              <a:t>different </a:t>
            </a:r>
            <a:r>
              <a:rPr sz="1100" b="1" i="1" spc="-5" dirty="0">
                <a:latin typeface="Arial"/>
                <a:cs typeface="Arial"/>
              </a:rPr>
              <a:t>requirements </a:t>
            </a:r>
            <a:r>
              <a:rPr sz="1100" b="1" i="1" spc="-10" dirty="0">
                <a:latin typeface="Arial"/>
                <a:cs typeface="Arial"/>
              </a:rPr>
              <a:t>imposed on  </a:t>
            </a:r>
            <a:br>
              <a:rPr lang="en-US" altLang="ko-KR" sz="1100" b="1" i="1" spc="-10" dirty="0">
                <a:latin typeface="Arial"/>
                <a:cs typeface="Arial"/>
              </a:rPr>
            </a:br>
            <a:r>
              <a:rPr sz="1100" b="1" i="1" spc="-5" dirty="0">
                <a:latin typeface="Arial"/>
                <a:cs typeface="Arial"/>
              </a:rPr>
              <a:t>cryptographic algorithms in </a:t>
            </a:r>
            <a:r>
              <a:rPr sz="1100" b="1" i="1" spc="-10" dirty="0">
                <a:latin typeface="Arial"/>
                <a:cs typeface="Arial"/>
              </a:rPr>
              <a:t>different </a:t>
            </a:r>
            <a:r>
              <a:rPr sz="1100" b="1" i="1" spc="-5" dirty="0">
                <a:latin typeface="Arial"/>
                <a:cs typeface="Arial"/>
              </a:rPr>
              <a:t>countries </a:t>
            </a:r>
            <a:r>
              <a:rPr sz="1100" i="1" spc="-5" dirty="0">
                <a:latin typeface="Arial"/>
                <a:cs typeface="Arial"/>
              </a:rPr>
              <a:t>- both with respect to export  </a:t>
            </a:r>
            <a:br>
              <a:rPr lang="en-US" altLang="ko-KR" sz="1100" i="1" spc="-5" dirty="0">
                <a:latin typeface="Arial"/>
                <a:cs typeface="Arial"/>
              </a:rPr>
            </a:br>
            <a:r>
              <a:rPr sz="1100" i="1" spc="-5" dirty="0">
                <a:latin typeface="Arial"/>
                <a:cs typeface="Arial"/>
              </a:rPr>
              <a:t>regulations </a:t>
            </a:r>
            <a:r>
              <a:rPr sz="1100" i="1" spc="-10" dirty="0">
                <a:latin typeface="Arial"/>
                <a:cs typeface="Arial"/>
              </a:rPr>
              <a:t>and </a:t>
            </a:r>
            <a:r>
              <a:rPr sz="1100" i="1" spc="-5" dirty="0">
                <a:latin typeface="Arial"/>
                <a:cs typeface="Arial"/>
              </a:rPr>
              <a:t>official attitudes </a:t>
            </a:r>
            <a:r>
              <a:rPr sz="1100" i="1" spc="-15" dirty="0">
                <a:latin typeface="Arial"/>
                <a:cs typeface="Arial"/>
              </a:rPr>
              <a:t>towards </a:t>
            </a:r>
            <a:r>
              <a:rPr sz="1100" i="1" spc="-10" dirty="0">
                <a:latin typeface="Arial"/>
                <a:cs typeface="Arial"/>
              </a:rPr>
              <a:t>privacy </a:t>
            </a:r>
            <a:r>
              <a:rPr sz="1100" i="1" spc="-5" dirty="0">
                <a:latin typeface="Arial"/>
                <a:cs typeface="Arial"/>
              </a:rPr>
              <a:t>in </a:t>
            </a:r>
            <a:r>
              <a:rPr sz="1100" i="1" spc="-10" dirty="0">
                <a:latin typeface="Arial"/>
                <a:cs typeface="Arial"/>
              </a:rPr>
              <a:t>general. The </a:t>
            </a:r>
            <a:r>
              <a:rPr sz="1100" i="1" spc="-5" dirty="0">
                <a:latin typeface="Arial"/>
                <a:cs typeface="Arial"/>
              </a:rPr>
              <a:t>second reason  </a:t>
            </a:r>
            <a:br>
              <a:rPr lang="en-US" altLang="ko-KR" sz="1100" i="1" spc="-5" dirty="0">
                <a:latin typeface="Arial"/>
                <a:cs typeface="Arial"/>
              </a:rPr>
            </a:br>
            <a:r>
              <a:rPr sz="1100" i="1" spc="-5" dirty="0">
                <a:latin typeface="Arial"/>
                <a:cs typeface="Arial"/>
              </a:rPr>
              <a:t>is to </a:t>
            </a:r>
            <a:r>
              <a:rPr sz="1100" b="1" i="1" spc="-5" dirty="0">
                <a:latin typeface="Arial"/>
                <a:cs typeface="Arial"/>
              </a:rPr>
              <a:t>facilitate </a:t>
            </a:r>
            <a:r>
              <a:rPr sz="1100" b="1" i="1" spc="-10" dirty="0">
                <a:latin typeface="Arial"/>
                <a:cs typeface="Arial"/>
              </a:rPr>
              <a:t>a </a:t>
            </a:r>
            <a:r>
              <a:rPr sz="1100" b="1" i="1" spc="-5" dirty="0">
                <a:latin typeface="Arial"/>
                <a:cs typeface="Arial"/>
              </a:rPr>
              <a:t>future </a:t>
            </a:r>
            <a:r>
              <a:rPr sz="1100" b="1" i="1" spc="-10" dirty="0">
                <a:latin typeface="Arial"/>
                <a:cs typeface="Arial"/>
              </a:rPr>
              <a:t>upgrade </a:t>
            </a:r>
            <a:r>
              <a:rPr sz="1100" i="1" spc="-5" dirty="0">
                <a:latin typeface="Arial"/>
                <a:cs typeface="Arial"/>
              </a:rPr>
              <a:t>path </a:t>
            </a:r>
            <a:r>
              <a:rPr sz="1100" i="1" spc="-20" dirty="0">
                <a:latin typeface="Arial"/>
                <a:cs typeface="Arial"/>
              </a:rPr>
              <a:t>for </a:t>
            </a:r>
            <a:r>
              <a:rPr sz="1100" i="1" spc="-5" dirty="0">
                <a:latin typeface="Arial"/>
                <a:cs typeface="Arial"/>
              </a:rPr>
              <a:t>the security without the </a:t>
            </a:r>
            <a:r>
              <a:rPr sz="1100" i="1" spc="-10" dirty="0">
                <a:latin typeface="Arial"/>
                <a:cs typeface="Arial"/>
              </a:rPr>
              <a:t>need </a:t>
            </a:r>
            <a:r>
              <a:rPr sz="1100" i="1" spc="-5" dirty="0">
                <a:latin typeface="Arial"/>
                <a:cs typeface="Arial"/>
              </a:rPr>
              <a:t>of </a:t>
            </a:r>
            <a:r>
              <a:rPr sz="1100" i="1" spc="-10" dirty="0">
                <a:latin typeface="Arial"/>
                <a:cs typeface="Arial"/>
              </a:rPr>
              <a:t>a</a:t>
            </a:r>
            <a:r>
              <a:rPr sz="1100" i="1" spc="-160" dirty="0">
                <a:latin typeface="Arial"/>
                <a:cs typeface="Arial"/>
              </a:rPr>
              <a:t> </a:t>
            </a:r>
            <a:r>
              <a:rPr sz="1100" i="1" spc="-5" dirty="0">
                <a:latin typeface="Arial"/>
                <a:cs typeface="Arial"/>
              </a:rPr>
              <a:t>costly  redesign of the algorithms </a:t>
            </a:r>
            <a:r>
              <a:rPr sz="1100" i="1" spc="-10" dirty="0">
                <a:latin typeface="Arial"/>
                <a:cs typeface="Arial"/>
              </a:rPr>
              <a:t>and </a:t>
            </a:r>
            <a:r>
              <a:rPr sz="1100" i="1" spc="-5" dirty="0">
                <a:latin typeface="Arial"/>
                <a:cs typeface="Arial"/>
              </a:rPr>
              <a:t>encryption </a:t>
            </a:r>
            <a:r>
              <a:rPr sz="1100" i="1" spc="-10" dirty="0">
                <a:latin typeface="Arial"/>
                <a:cs typeface="Arial"/>
              </a:rPr>
              <a:t>hardware; </a:t>
            </a:r>
            <a:r>
              <a:rPr sz="1100" b="1" i="1" spc="-5" dirty="0">
                <a:latin typeface="Arial"/>
                <a:cs typeface="Arial"/>
              </a:rPr>
              <a:t>increasing the </a:t>
            </a:r>
            <a:r>
              <a:rPr sz="1100" b="1" i="1" spc="-10" dirty="0">
                <a:latin typeface="Arial"/>
                <a:cs typeface="Arial"/>
              </a:rPr>
              <a:t>effective  </a:t>
            </a:r>
            <a:br>
              <a:rPr lang="en-US" altLang="ko-KR" sz="1100" b="1" i="1" spc="-10" dirty="0">
                <a:latin typeface="Arial"/>
                <a:cs typeface="Arial"/>
              </a:rPr>
            </a:br>
            <a:r>
              <a:rPr sz="1100" b="1" i="1" spc="-15" dirty="0">
                <a:latin typeface="Arial"/>
                <a:cs typeface="Arial"/>
              </a:rPr>
              <a:t>key </a:t>
            </a:r>
            <a:r>
              <a:rPr sz="1100" b="1" i="1" spc="-5" dirty="0">
                <a:latin typeface="Arial"/>
                <a:cs typeface="Arial"/>
              </a:rPr>
              <a:t>size is the </a:t>
            </a:r>
            <a:r>
              <a:rPr sz="1100" b="1" i="1" spc="-10" dirty="0">
                <a:latin typeface="Arial"/>
                <a:cs typeface="Arial"/>
              </a:rPr>
              <a:t>simplest </a:t>
            </a:r>
            <a:r>
              <a:rPr sz="1100" b="1" i="1" spc="-15" dirty="0">
                <a:latin typeface="Arial"/>
                <a:cs typeface="Arial"/>
              </a:rPr>
              <a:t>way </a:t>
            </a:r>
            <a:r>
              <a:rPr sz="1100" b="1" i="1" spc="-5" dirty="0">
                <a:latin typeface="Arial"/>
                <a:cs typeface="Arial"/>
              </a:rPr>
              <a:t>to </a:t>
            </a:r>
            <a:r>
              <a:rPr sz="1100" b="1" i="1" spc="-10" dirty="0">
                <a:latin typeface="Arial"/>
                <a:cs typeface="Arial"/>
              </a:rPr>
              <a:t>combat </a:t>
            </a:r>
            <a:r>
              <a:rPr sz="1100" b="1" i="1" spc="-5" dirty="0">
                <a:latin typeface="Arial"/>
                <a:cs typeface="Arial"/>
              </a:rPr>
              <a:t>increased </a:t>
            </a:r>
            <a:r>
              <a:rPr sz="1100" b="1" i="1" spc="-10" dirty="0">
                <a:latin typeface="Arial"/>
                <a:cs typeface="Arial"/>
              </a:rPr>
              <a:t>computing power </a:t>
            </a:r>
            <a:r>
              <a:rPr sz="1100" b="1" i="1" spc="-5" dirty="0">
                <a:latin typeface="Arial"/>
                <a:cs typeface="Arial"/>
              </a:rPr>
              <a:t>at the  </a:t>
            </a:r>
            <a:br>
              <a:rPr lang="en-US" altLang="ko-KR" sz="1100" b="1" i="1" spc="-5" dirty="0">
                <a:latin typeface="Arial"/>
                <a:cs typeface="Arial"/>
              </a:rPr>
            </a:br>
            <a:r>
              <a:rPr sz="1100" b="1" i="1" spc="-10" dirty="0">
                <a:latin typeface="Arial"/>
                <a:cs typeface="Arial"/>
              </a:rPr>
              <a:t>opponent </a:t>
            </a:r>
            <a:r>
              <a:rPr sz="1100" b="1" i="1" spc="-25" dirty="0">
                <a:latin typeface="Arial"/>
                <a:cs typeface="Arial"/>
              </a:rPr>
              <a:t>side</a:t>
            </a:r>
            <a:r>
              <a:rPr sz="1100" i="1" spc="-25" dirty="0">
                <a:latin typeface="Arial"/>
                <a:cs typeface="Arial"/>
              </a:rPr>
              <a:t>.”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marR="5080">
              <a:lnSpc>
                <a:spcPct val="102699"/>
              </a:lnSpc>
              <a:spcBef>
                <a:spcPts val="5"/>
              </a:spcBef>
            </a:pPr>
            <a:r>
              <a:rPr sz="1100" spc="-10" dirty="0">
                <a:solidFill>
                  <a:srgbClr val="2A1A80"/>
                </a:solidFill>
                <a:latin typeface="Courier New"/>
                <a:cs typeface="Courier New"/>
                <a:hlinkClick r:id="rId2"/>
              </a:rPr>
              <a:t>https://www.bluetooth.org/DocMan/handlers/DownloadDoc.ashx?doc_ </a:t>
            </a:r>
            <a:r>
              <a:rPr sz="1100" spc="-10" dirty="0">
                <a:solidFill>
                  <a:srgbClr val="2A1A80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2A1A80"/>
                </a:solidFill>
                <a:latin typeface="Courier New"/>
                <a:cs typeface="Courier New"/>
                <a:hlinkClick r:id="rId2"/>
              </a:rPr>
              <a:t>id=421043</a:t>
            </a:r>
            <a:endParaRPr sz="110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30832" y="3462062"/>
            <a:ext cx="582930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3" action="ppaction://hlinksldjump"/>
              </a:rPr>
              <a:t>Discussion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13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411861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KNOB </a:t>
            </a:r>
            <a:r>
              <a:rPr spc="10" dirty="0"/>
              <a:t>Attack Disclosure </a:t>
            </a:r>
            <a:r>
              <a:rPr spc="20" dirty="0"/>
              <a:t>and</a:t>
            </a:r>
            <a:r>
              <a:rPr spc="5" dirty="0"/>
              <a:t> </a:t>
            </a:r>
            <a:r>
              <a:rPr spc="15" dirty="0"/>
              <a:t>Countermeasures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8211" y="692387"/>
            <a:ext cx="5172075" cy="217751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80"/>
              </a:spcBef>
              <a:buSzPct val="127272"/>
              <a:tabLst>
                <a:tab pos="196850" algn="l"/>
              </a:tabLst>
            </a:pPr>
            <a:r>
              <a:rPr lang="en-US" altLang="ko-KR" sz="1650" spc="-37" baseline="5050" dirty="0">
                <a:latin typeface="Arial"/>
                <a:cs typeface="Arial"/>
              </a:rPr>
              <a:t>- </a:t>
            </a:r>
            <a:r>
              <a:rPr sz="1650" spc="-37" baseline="5050" dirty="0">
                <a:latin typeface="Arial"/>
                <a:cs typeface="Arial"/>
              </a:rPr>
              <a:t>We </a:t>
            </a:r>
            <a:r>
              <a:rPr sz="1650" spc="-7" baseline="5050" dirty="0">
                <a:latin typeface="Arial"/>
                <a:cs typeface="Arial"/>
              </a:rPr>
              <a:t>did </a:t>
            </a:r>
            <a:r>
              <a:rPr sz="1650" spc="-15" baseline="5050" dirty="0">
                <a:latin typeface="Arial"/>
                <a:cs typeface="Arial"/>
              </a:rPr>
              <a:t>responsible </a:t>
            </a:r>
            <a:r>
              <a:rPr sz="1650" spc="-7" baseline="5050" dirty="0">
                <a:latin typeface="Arial"/>
                <a:cs typeface="Arial"/>
              </a:rPr>
              <a:t>disclosure with </a:t>
            </a:r>
            <a:r>
              <a:rPr sz="1650" spc="-22" baseline="5050" dirty="0">
                <a:latin typeface="Arial"/>
                <a:cs typeface="Arial"/>
              </a:rPr>
              <a:t>CERT </a:t>
            </a:r>
            <a:r>
              <a:rPr sz="1650" spc="-15" baseline="5050" dirty="0">
                <a:latin typeface="Arial"/>
                <a:cs typeface="Arial"/>
              </a:rPr>
              <a:t>and </a:t>
            </a:r>
            <a:r>
              <a:rPr sz="1650" spc="-7" baseline="5050" dirty="0">
                <a:latin typeface="Arial"/>
                <a:cs typeface="Arial"/>
              </a:rPr>
              <a:t>Bluetooth </a:t>
            </a:r>
            <a:r>
              <a:rPr sz="1650" spc="-15" baseline="5050" dirty="0">
                <a:latin typeface="Arial"/>
                <a:cs typeface="Arial"/>
              </a:rPr>
              <a:t>SIG</a:t>
            </a:r>
            <a:r>
              <a:rPr sz="1650" spc="120" baseline="5050" dirty="0">
                <a:latin typeface="Arial"/>
                <a:cs typeface="Arial"/>
              </a:rPr>
              <a:t> </a:t>
            </a:r>
            <a:r>
              <a:rPr sz="1650" spc="-15" baseline="5050" dirty="0">
                <a:latin typeface="Arial"/>
                <a:cs typeface="Arial"/>
              </a:rPr>
              <a:t>(</a:t>
            </a:r>
            <a:r>
              <a:rPr sz="1650" spc="-15" baseline="5050" dirty="0">
                <a:latin typeface="Courier New"/>
                <a:cs typeface="Courier New"/>
              </a:rPr>
              <a:t>CVE-2019-9506</a:t>
            </a:r>
            <a:r>
              <a:rPr sz="1650" spc="-15" baseline="5050" dirty="0">
                <a:latin typeface="Arial"/>
                <a:cs typeface="Arial"/>
              </a:rPr>
              <a:t>)</a:t>
            </a:r>
            <a:br>
              <a:rPr lang="en-US" altLang="ko-KR" sz="1650" spc="-15" baseline="5050" dirty="0">
                <a:latin typeface="Arial"/>
                <a:cs typeface="Arial"/>
              </a:rPr>
            </a:br>
            <a:r>
              <a:rPr lang="en-US" altLang="ko-KR" sz="1650" spc="-15" baseline="5050" dirty="0">
                <a:latin typeface="Arial"/>
                <a:cs typeface="Arial"/>
              </a:rPr>
              <a:t>	- </a:t>
            </a:r>
            <a:r>
              <a:rPr sz="1000" spc="-5" dirty="0">
                <a:latin typeface="Arial"/>
                <a:cs typeface="Arial"/>
              </a:rPr>
              <a:t>KNOB discovery in </a:t>
            </a:r>
            <a:r>
              <a:rPr sz="1000" spc="-15" dirty="0">
                <a:latin typeface="Arial"/>
                <a:cs typeface="Arial"/>
              </a:rPr>
              <a:t>May </a:t>
            </a:r>
            <a:r>
              <a:rPr sz="1000" spc="-5" dirty="0">
                <a:latin typeface="Arial"/>
                <a:cs typeface="Arial"/>
              </a:rPr>
              <a:t>2018, exploitation and </a:t>
            </a:r>
            <a:r>
              <a:rPr sz="1000" dirty="0">
                <a:latin typeface="Arial"/>
                <a:cs typeface="Arial"/>
              </a:rPr>
              <a:t>report </a:t>
            </a:r>
            <a:r>
              <a:rPr sz="1000" spc="-5" dirty="0">
                <a:latin typeface="Arial"/>
                <a:cs typeface="Arial"/>
              </a:rPr>
              <a:t>in October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201</a:t>
            </a:r>
            <a:r>
              <a:rPr lang="en-US" altLang="ko-KR" sz="1000" spc="-5" dirty="0">
                <a:latin typeface="Arial"/>
                <a:cs typeface="Arial"/>
              </a:rPr>
              <a:t>8</a:t>
            </a:r>
            <a:endParaRPr lang="en-US" altLang="ko-KR" sz="100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80"/>
              </a:spcBef>
              <a:buSzPct val="127272"/>
              <a:tabLst>
                <a:tab pos="196850" algn="l"/>
              </a:tabLst>
            </a:pPr>
            <a:r>
              <a:rPr lang="en-US" sz="1000" spc="-10" dirty="0">
                <a:latin typeface="Arial"/>
                <a:cs typeface="Arial"/>
              </a:rPr>
              <a:t>	- Many </a:t>
            </a:r>
            <a:r>
              <a:rPr lang="en-US" sz="1000" spc="-5" dirty="0">
                <a:latin typeface="Arial"/>
                <a:cs typeface="Arial"/>
              </a:rPr>
              <a:t>industries affected, e.g., Intel, Broadcom, Qualcomm, ARM, and</a:t>
            </a:r>
            <a:r>
              <a:rPr lang="en-US" sz="1000" spc="80" dirty="0">
                <a:latin typeface="Arial"/>
                <a:cs typeface="Arial"/>
              </a:rPr>
              <a:t> </a:t>
            </a:r>
            <a:r>
              <a:rPr lang="en-US" sz="1000" spc="-5" dirty="0">
                <a:latin typeface="Arial"/>
                <a:cs typeface="Arial"/>
              </a:rPr>
              <a:t>Apple</a:t>
            </a:r>
            <a:endParaRPr lang="en-US"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buSzPct val="127272"/>
              <a:tabLst>
                <a:tab pos="196850" algn="l"/>
              </a:tabLst>
            </a:pPr>
            <a:r>
              <a:rPr lang="en-US" altLang="ko-KR" sz="1650" i="1" spc="-7" baseline="5050" dirty="0">
                <a:latin typeface="Arial"/>
                <a:cs typeface="Arial"/>
              </a:rPr>
              <a:t>- </a:t>
            </a:r>
            <a:r>
              <a:rPr sz="1650" i="1" spc="-7" baseline="5050" dirty="0">
                <a:latin typeface="Arial"/>
                <a:cs typeface="Arial"/>
              </a:rPr>
              <a:t>Legacy compliant</a:t>
            </a:r>
            <a:r>
              <a:rPr sz="1650" i="1" spc="-15" baseline="5050" dirty="0">
                <a:latin typeface="Arial"/>
                <a:cs typeface="Arial"/>
              </a:rPr>
              <a:t> </a:t>
            </a:r>
            <a:r>
              <a:rPr sz="1650" spc="-7" baseline="5050" dirty="0">
                <a:latin typeface="Arial"/>
                <a:cs typeface="Arial"/>
              </a:rPr>
              <a:t>countermeasures</a:t>
            </a:r>
            <a:endParaRPr lang="en-US" altLang="ko-KR" sz="1650" baseline="505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buSzPct val="127272"/>
              <a:tabLst>
                <a:tab pos="196850" algn="l"/>
              </a:tabLst>
            </a:pPr>
            <a:r>
              <a:rPr lang="en-US" altLang="ko-KR" sz="1000" spc="-5" dirty="0">
                <a:latin typeface="Arial"/>
                <a:cs typeface="Arial"/>
              </a:rPr>
              <a:t>	- </a:t>
            </a:r>
            <a:r>
              <a:rPr sz="1000" spc="-5" dirty="0">
                <a:latin typeface="Arial"/>
                <a:cs typeface="Arial"/>
              </a:rPr>
              <a:t>Set 16 </a:t>
            </a:r>
            <a:r>
              <a:rPr sz="1000" spc="-10" dirty="0">
                <a:latin typeface="Arial"/>
                <a:cs typeface="Arial"/>
              </a:rPr>
              <a:t>bytes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entropy </a:t>
            </a:r>
            <a:r>
              <a:rPr sz="1000" spc="-5" dirty="0">
                <a:latin typeface="Arial"/>
                <a:cs typeface="Arial"/>
              </a:rPr>
              <a:t>in the Bluetooth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firmware</a:t>
            </a:r>
            <a:endParaRPr lang="en-US" altLang="ko-KR" sz="1000" spc="-5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buSzPct val="127272"/>
              <a:tabLst>
                <a:tab pos="196850" algn="l"/>
              </a:tabLst>
            </a:pPr>
            <a:r>
              <a:rPr lang="en-US" altLang="ko-KR" sz="1000" spc="-5" dirty="0">
                <a:latin typeface="Arial"/>
                <a:cs typeface="Arial"/>
              </a:rPr>
              <a:t>	- </a:t>
            </a:r>
            <a:r>
              <a:rPr sz="1000" spc="-10" dirty="0">
                <a:latin typeface="Arial"/>
                <a:cs typeface="Arial"/>
              </a:rPr>
              <a:t>Check </a:t>
            </a:r>
            <a:r>
              <a:rPr sz="1000" spc="-5" dirty="0">
                <a:latin typeface="Arial"/>
                <a:cs typeface="Arial"/>
              </a:rPr>
              <a:t>N from the host (OS) upon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connectio</a:t>
            </a:r>
            <a:r>
              <a:rPr lang="en-US" sz="1000" spc="-5" dirty="0">
                <a:latin typeface="Arial"/>
                <a:cs typeface="Arial"/>
              </a:rPr>
              <a:t>n</a:t>
            </a:r>
            <a:endParaRPr lang="en-US" sz="100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buSzPct val="127272"/>
              <a:tabLst>
                <a:tab pos="196850" algn="l"/>
              </a:tabLst>
            </a:pPr>
            <a:r>
              <a:rPr lang="en-US" sz="1000" spc="-5" dirty="0">
                <a:latin typeface="Arial"/>
                <a:cs typeface="Arial"/>
              </a:rPr>
              <a:t>	- Security mechanisms on top of the link</a:t>
            </a:r>
            <a:r>
              <a:rPr lang="en-US" sz="1000" spc="45" dirty="0">
                <a:latin typeface="Arial"/>
                <a:cs typeface="Arial"/>
              </a:rPr>
              <a:t> </a:t>
            </a:r>
            <a:r>
              <a:rPr lang="en-US" sz="1000" spc="-15" dirty="0">
                <a:latin typeface="Arial"/>
                <a:cs typeface="Arial"/>
              </a:rPr>
              <a:t>layer</a:t>
            </a:r>
            <a:endParaRPr lang="en-US"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buSzPct val="127272"/>
              <a:tabLst>
                <a:tab pos="196850" algn="l"/>
              </a:tabLst>
            </a:pPr>
            <a:r>
              <a:rPr lang="en-US" altLang="ko-KR" sz="1650" i="1" spc="-15" baseline="5050" dirty="0">
                <a:latin typeface="Arial"/>
                <a:cs typeface="Arial"/>
              </a:rPr>
              <a:t>- </a:t>
            </a:r>
            <a:r>
              <a:rPr sz="1650" i="1" spc="-15" baseline="5050" dirty="0">
                <a:latin typeface="Arial"/>
                <a:cs typeface="Arial"/>
              </a:rPr>
              <a:t>Non </a:t>
            </a:r>
            <a:r>
              <a:rPr sz="1650" i="1" spc="-7" baseline="5050" dirty="0">
                <a:latin typeface="Arial"/>
                <a:cs typeface="Arial"/>
              </a:rPr>
              <a:t>legacy compliant </a:t>
            </a:r>
            <a:r>
              <a:rPr sz="1650" spc="-7" baseline="5050" dirty="0">
                <a:latin typeface="Arial"/>
                <a:cs typeface="Arial"/>
              </a:rPr>
              <a:t>countermeasures</a:t>
            </a:r>
            <a:endParaRPr lang="en-US" altLang="ko-KR" sz="1650" baseline="505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buSzPct val="127272"/>
              <a:tabLst>
                <a:tab pos="196850" algn="l"/>
              </a:tabLst>
            </a:pPr>
            <a:r>
              <a:rPr lang="en-US" altLang="ko-KR" sz="1000" spc="-5" dirty="0">
                <a:latin typeface="Arial"/>
                <a:cs typeface="Arial"/>
              </a:rPr>
              <a:t>	- </a:t>
            </a:r>
            <a:r>
              <a:rPr sz="1000" spc="-5" dirty="0">
                <a:latin typeface="Arial"/>
                <a:cs typeface="Arial"/>
              </a:rPr>
              <a:t>Secure </a:t>
            </a:r>
            <a:r>
              <a:rPr sz="1000" spc="-10" dirty="0">
                <a:latin typeface="Arial"/>
                <a:cs typeface="Arial"/>
              </a:rPr>
              <a:t>entropy </a:t>
            </a:r>
            <a:r>
              <a:rPr sz="1000" spc="-5" dirty="0">
                <a:latin typeface="Arial"/>
                <a:cs typeface="Arial"/>
              </a:rPr>
              <a:t>negotiation with </a:t>
            </a:r>
            <a:r>
              <a:rPr sz="1000" i="1" spc="-5" dirty="0">
                <a:latin typeface="Arial"/>
                <a:cs typeface="Arial"/>
              </a:rPr>
              <a:t>K</a:t>
            </a:r>
            <a:r>
              <a:rPr sz="1050" i="1" spc="-7" baseline="-11904" dirty="0">
                <a:latin typeface="Arial"/>
                <a:cs typeface="Arial"/>
              </a:rPr>
              <a:t>L </a:t>
            </a:r>
            <a:r>
              <a:rPr sz="1000" spc="-5" dirty="0">
                <a:latin typeface="Arial"/>
                <a:cs typeface="Arial"/>
              </a:rPr>
              <a:t>(ECDH shared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secret)</a:t>
            </a:r>
            <a:endParaRPr lang="en-US" altLang="ko-KR" sz="100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buSzPct val="127272"/>
              <a:tabLst>
                <a:tab pos="196850" algn="l"/>
              </a:tabLst>
            </a:pPr>
            <a:r>
              <a:rPr lang="en-US" altLang="ko-KR" sz="1000" spc="-5" dirty="0">
                <a:latin typeface="Arial"/>
                <a:cs typeface="Arial"/>
              </a:rPr>
              <a:t>	- </a:t>
            </a:r>
            <a:r>
              <a:rPr sz="1000" spc="-5" dirty="0">
                <a:latin typeface="Arial"/>
                <a:cs typeface="Arial"/>
              </a:rPr>
              <a:t>Get </a:t>
            </a:r>
            <a:r>
              <a:rPr sz="1000" dirty="0">
                <a:latin typeface="Arial"/>
                <a:cs typeface="Arial"/>
              </a:rPr>
              <a:t>rid </a:t>
            </a:r>
            <a:r>
              <a:rPr sz="1000" spc="-5" dirty="0">
                <a:latin typeface="Arial"/>
                <a:cs typeface="Arial"/>
              </a:rPr>
              <a:t>of the </a:t>
            </a:r>
            <a:r>
              <a:rPr sz="1000" spc="-10" dirty="0">
                <a:latin typeface="Arial"/>
                <a:cs typeface="Arial"/>
              </a:rPr>
              <a:t>entropy </a:t>
            </a:r>
            <a:r>
              <a:rPr sz="1000" spc="-5" dirty="0">
                <a:latin typeface="Arial"/>
                <a:cs typeface="Arial"/>
              </a:rPr>
              <a:t>negotiation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protocol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30832" y="3462062"/>
            <a:ext cx="582930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" action="ppaction://hlinksldjump"/>
              </a:rPr>
              <a:t>Discussion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411861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pc="25" dirty="0"/>
              <a:t>Related Work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655" y="396109"/>
            <a:ext cx="5495551" cy="1946687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80"/>
              </a:spcBef>
              <a:buSzPct val="127272"/>
              <a:tabLst>
                <a:tab pos="196850" algn="l"/>
              </a:tabLst>
            </a:pPr>
            <a:r>
              <a:rPr lang="en-US" altLang="ko-KR" sz="1000" dirty="0">
                <a:latin typeface="Arial"/>
                <a:cs typeface="Arial"/>
              </a:rPr>
              <a:t>The security and privacy guarantees of Bluetooth were studied since Bluetooth v1.0.</a:t>
            </a:r>
          </a:p>
          <a:p>
            <a:pPr marL="234315" indent="-171450">
              <a:lnSpc>
                <a:spcPct val="100000"/>
              </a:lnSpc>
              <a:spcBef>
                <a:spcPts val="180"/>
              </a:spcBef>
              <a:buSzPct val="127272"/>
              <a:buFontTx/>
              <a:buChar char="-"/>
              <a:tabLst>
                <a:tab pos="196850" algn="l"/>
              </a:tabLst>
            </a:pPr>
            <a:r>
              <a:rPr lang="en-US" altLang="ko-KR" sz="1000" dirty="0">
                <a:latin typeface="Arial"/>
                <a:cs typeface="Arial"/>
              </a:rPr>
              <a:t>Several attacks on the Secure Simple Pairing (SSP) protocol</a:t>
            </a:r>
          </a:p>
          <a:p>
            <a:pPr marL="234315" indent="-171450">
              <a:lnSpc>
                <a:spcPct val="100000"/>
              </a:lnSpc>
              <a:spcBef>
                <a:spcPts val="180"/>
              </a:spcBef>
              <a:buSzPct val="127272"/>
              <a:buFontTx/>
              <a:buChar char="-"/>
              <a:tabLst>
                <a:tab pos="196850" algn="l"/>
              </a:tabLst>
            </a:pPr>
            <a:r>
              <a:rPr lang="en-US" sz="1000" dirty="0">
                <a:latin typeface="Arial"/>
                <a:cs typeface="Arial"/>
              </a:rPr>
              <a:t>Several attacks on various implementations of Bluetooth (Android, iOS, Windows, Linux)</a:t>
            </a:r>
          </a:p>
          <a:p>
            <a:pPr marL="234315" indent="-171450">
              <a:lnSpc>
                <a:spcPct val="100000"/>
              </a:lnSpc>
              <a:spcBef>
                <a:spcPts val="180"/>
              </a:spcBef>
              <a:buSzPct val="127272"/>
              <a:buFontTx/>
              <a:buChar char="-"/>
              <a:tabLst>
                <a:tab pos="196850" algn="l"/>
              </a:tabLst>
            </a:pPr>
            <a:r>
              <a:rPr lang="en-US" sz="1000" dirty="0">
                <a:latin typeface="Arial"/>
                <a:cs typeface="Arial"/>
              </a:rPr>
              <a:t>Several attacks on security of the ciphers used by Bluetooth</a:t>
            </a:r>
          </a:p>
          <a:p>
            <a:pPr marL="691515" lvl="1" indent="-171450">
              <a:spcBef>
                <a:spcPts val="180"/>
              </a:spcBef>
              <a:buSzPct val="127272"/>
              <a:buFontTx/>
              <a:buChar char="-"/>
              <a:tabLst>
                <a:tab pos="196850" algn="l"/>
              </a:tabLst>
            </a:pPr>
            <a:endParaRPr lang="en-US" sz="100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80"/>
              </a:spcBef>
              <a:buSzPct val="127272"/>
              <a:tabLst>
                <a:tab pos="196850" algn="l"/>
              </a:tabLst>
            </a:pPr>
            <a:endParaRPr lang="en-US" altLang="ko-KR" sz="100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80"/>
              </a:spcBef>
              <a:buSzPct val="127272"/>
              <a:tabLst>
                <a:tab pos="196850" algn="l"/>
              </a:tabLst>
            </a:pPr>
            <a:r>
              <a:rPr lang="en-US" altLang="ko-KR" sz="1000" b="1" dirty="0">
                <a:latin typeface="Arial"/>
                <a:cs typeface="Arial"/>
                <a:sym typeface="Wingdings" panose="05000000000000000000" pitchFamily="2" charset="2"/>
              </a:rPr>
              <a:t> KNOB attack works regardless of security guarantees / target platform / cipher !</a:t>
            </a:r>
          </a:p>
          <a:p>
            <a:pPr marL="62865">
              <a:lnSpc>
                <a:spcPct val="100000"/>
              </a:lnSpc>
              <a:spcBef>
                <a:spcPts val="180"/>
              </a:spcBef>
              <a:buSzPct val="127272"/>
              <a:tabLst>
                <a:tab pos="196850" algn="l"/>
              </a:tabLst>
            </a:pPr>
            <a:endParaRPr lang="en-US" altLang="ko-KR" sz="1000" b="1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80"/>
              </a:spcBef>
              <a:buSzPct val="127272"/>
              <a:tabLst>
                <a:tab pos="196850" algn="l"/>
              </a:tabLst>
            </a:pPr>
            <a:endParaRPr lang="en-US" altLang="ko-KR" sz="1000" b="1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80"/>
              </a:spcBef>
              <a:buSzPct val="127272"/>
              <a:tabLst>
                <a:tab pos="196850" algn="l"/>
              </a:tabLst>
            </a:pPr>
            <a:r>
              <a:rPr lang="en-US" altLang="ko-KR" sz="1000" dirty="0">
                <a:latin typeface="Arial"/>
                <a:cs typeface="Arial"/>
              </a:rPr>
              <a:t>Dennis </a:t>
            </a:r>
            <a:r>
              <a:rPr lang="en-US" altLang="ko-KR" sz="1000" dirty="0" err="1">
                <a:latin typeface="Arial"/>
                <a:cs typeface="Arial"/>
              </a:rPr>
              <a:t>Mantz</a:t>
            </a:r>
            <a:r>
              <a:rPr lang="en-US" altLang="ko-KR" sz="1000" dirty="0">
                <a:latin typeface="Arial"/>
                <a:cs typeface="Arial"/>
              </a:rPr>
              <a:t> et al., </a:t>
            </a:r>
            <a:r>
              <a:rPr lang="en-US" altLang="ko-KR" sz="1000" b="1" dirty="0" err="1">
                <a:solidFill>
                  <a:srgbClr val="0070C0"/>
                </a:solidFill>
                <a:latin typeface="Arial"/>
                <a:cs typeface="Arial"/>
              </a:rPr>
              <a:t>InternalBlue</a:t>
            </a:r>
            <a:r>
              <a:rPr lang="en-US" altLang="ko-KR" sz="1000" b="1" dirty="0">
                <a:solidFill>
                  <a:srgbClr val="0070C0"/>
                </a:solidFill>
                <a:latin typeface="Arial"/>
                <a:cs typeface="Arial"/>
              </a:rPr>
              <a:t> – Bluetooth Binary Patching and Experimental Framework</a:t>
            </a:r>
            <a:br>
              <a:rPr lang="en-US" altLang="ko-KR" sz="1000" dirty="0">
                <a:latin typeface="Arial"/>
                <a:cs typeface="Arial"/>
              </a:rPr>
            </a:br>
            <a:r>
              <a:rPr lang="en-US" altLang="ko-KR" sz="1000" dirty="0">
                <a:latin typeface="Arial"/>
                <a:cs typeface="Arial"/>
              </a:rPr>
              <a:t>(ACM </a:t>
            </a:r>
            <a:r>
              <a:rPr lang="en-US" altLang="ko-KR" sz="1000" dirty="0" err="1">
                <a:latin typeface="Arial"/>
                <a:cs typeface="Arial"/>
              </a:rPr>
              <a:t>MobiSys</a:t>
            </a:r>
            <a:r>
              <a:rPr lang="en-US" altLang="ko-KR" sz="1000" dirty="0">
                <a:latin typeface="Arial"/>
                <a:cs typeface="Arial"/>
              </a:rPr>
              <a:t> 2019)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30832" y="3462062"/>
            <a:ext cx="582930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" action="ppaction://hlinksldjump"/>
              </a:rPr>
              <a:t>Discussion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7388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30784B8-9741-4C0B-B60F-831C025D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47"/>
            <a:ext cx="5765800" cy="32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2682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BE2024F-D186-41AF-A56C-A58C21ADA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52"/>
            <a:ext cx="5765800" cy="32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36919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54EB8-0A56-4523-8E3D-F66D10340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52"/>
            <a:ext cx="5765800" cy="32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4295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E8DA4B-6FBC-4A1C-ACE3-A9278978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181777-97F2-494A-A164-6E43DC54B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32937D7-41AB-4B98-9E7A-990CAE15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18"/>
            <a:ext cx="5765800" cy="32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1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48153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pc="15" dirty="0">
                <a:latin typeface="Helvetica" panose="020B0604020202030204" pitchFamily="34" charset="0"/>
              </a:rPr>
              <a:t>This paper not about </a:t>
            </a:r>
            <a:r>
              <a:rPr lang="en-US" altLang="ko-KR" spc="15" dirty="0">
                <a:latin typeface="Helvetica" panose="020B0604020202030204" pitchFamily="34" charset="0"/>
              </a:rPr>
              <a:t>BLE, but about Bluetooth Classic!</a:t>
            </a:r>
            <a:endParaRPr spc="15" dirty="0">
              <a:latin typeface="Helvetica" panose="020B0604020202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 flipV="1">
            <a:off x="137654" y="278193"/>
            <a:ext cx="4726445" cy="45719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610" y="352425"/>
            <a:ext cx="5458690" cy="185736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100" b="1" spc="-10" dirty="0">
                <a:latin typeface="Helvetica" panose="020B0604020202030204" pitchFamily="34" charset="0"/>
                <a:cs typeface="Arial"/>
              </a:rPr>
              <a:t>BLE (Bluetooth Low Energy)</a:t>
            </a: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000" spc="-10" dirty="0">
                <a:latin typeface="Helvetica" panose="020B0604020202030204" pitchFamily="34" charset="0"/>
                <a:cs typeface="Arial"/>
              </a:rPr>
              <a:t>	</a:t>
            </a:r>
            <a:r>
              <a:rPr lang="en-US" altLang="ko-KR" sz="1100" spc="-10" dirty="0">
                <a:latin typeface="Helvetica" panose="020B0604020202030204" pitchFamily="34" charset="0"/>
                <a:cs typeface="Arial"/>
              </a:rPr>
              <a:t>- Started at Bluetooth 4.0 specification</a:t>
            </a: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100" spc="-10" dirty="0">
                <a:latin typeface="Helvetica" panose="020B0604020202030204" pitchFamily="34" charset="0"/>
                <a:cs typeface="Arial"/>
              </a:rPr>
              <a:t>	- Open source implementation available in Linux drivers</a:t>
            </a: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100" spc="-10" dirty="0">
                <a:latin typeface="Helvetica" panose="020B0604020202030204" pitchFamily="34" charset="0"/>
                <a:cs typeface="Arial"/>
                <a:sym typeface="Wingdings" panose="05000000000000000000" pitchFamily="2" charset="2"/>
              </a:rPr>
              <a:t>	- Security at various perspectives has been explored on BLE</a:t>
            </a: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000" spc="-10" dirty="0">
                <a:latin typeface="Helvetica" panose="020B0604020202030204" pitchFamily="34" charset="0"/>
                <a:cs typeface="Arial"/>
                <a:sym typeface="Wingdings" panose="05000000000000000000" pitchFamily="2" charset="2"/>
              </a:rPr>
              <a:t>	    - Mike Ryan, </a:t>
            </a:r>
            <a:r>
              <a:rPr lang="en-US" altLang="ko-KR" sz="1000" b="1" spc="-10" dirty="0">
                <a:latin typeface="Helvetica" panose="020B0604020202030204" pitchFamily="34" charset="0"/>
                <a:cs typeface="Arial"/>
                <a:sym typeface="Wingdings" panose="05000000000000000000" pitchFamily="2" charset="2"/>
              </a:rPr>
              <a:t>Bluetooth: With Low Energy comes Low Security</a:t>
            </a:r>
            <a:r>
              <a:rPr lang="en-US" altLang="ko-KR" sz="1000" spc="-10" dirty="0">
                <a:latin typeface="Helvetica" panose="020B0604020202030204" pitchFamily="34" charset="0"/>
                <a:cs typeface="Arial"/>
                <a:sym typeface="Wingdings" panose="05000000000000000000" pitchFamily="2" charset="2"/>
              </a:rPr>
              <a:t> (USENIX WOOT ‘13)</a:t>
            </a: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000" spc="-10" dirty="0">
                <a:latin typeface="Helvetica" panose="020B0604020202030204" pitchFamily="34" charset="0"/>
                <a:cs typeface="Arial"/>
                <a:sym typeface="Wingdings" panose="05000000000000000000" pitchFamily="2" charset="2"/>
              </a:rPr>
              <a:t>        - Kassem Fawaz, </a:t>
            </a:r>
            <a:r>
              <a:rPr lang="en-US" altLang="ko-KR" sz="1000" spc="-10" dirty="0" err="1">
                <a:latin typeface="Helvetica" panose="020B0604020202030204" pitchFamily="34" charset="0"/>
                <a:cs typeface="Arial"/>
                <a:sym typeface="Wingdings" panose="05000000000000000000" pitchFamily="2" charset="2"/>
              </a:rPr>
              <a:t>Kyu</a:t>
            </a:r>
            <a:r>
              <a:rPr lang="en-US" altLang="ko-KR" sz="1000" spc="-10" dirty="0">
                <a:latin typeface="Helvetica" panose="020B0604020202030204" pitchFamily="34" charset="0"/>
                <a:cs typeface="Arial"/>
                <a:sym typeface="Wingdings" panose="05000000000000000000" pitchFamily="2" charset="2"/>
              </a:rPr>
              <a:t>-Han Kim, Kang G. Shin, </a:t>
            </a:r>
            <a:r>
              <a:rPr lang="en-US" altLang="ko-KR" sz="1000" b="1" spc="-10" dirty="0">
                <a:latin typeface="Helvetica" panose="020B0604020202030204" pitchFamily="34" charset="0"/>
                <a:cs typeface="Arial"/>
                <a:sym typeface="Wingdings" panose="05000000000000000000" pitchFamily="2" charset="2"/>
              </a:rPr>
              <a:t>Protecting Privacy of BLE Device Users</a:t>
            </a: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000" spc="-10" dirty="0">
                <a:latin typeface="Helvetica" panose="020B0604020202030204" pitchFamily="34" charset="0"/>
                <a:cs typeface="Arial"/>
                <a:sym typeface="Wingdings" panose="05000000000000000000" pitchFamily="2" charset="2"/>
              </a:rPr>
              <a:t>          (USENIX Security ‘16)</a:t>
            </a:r>
          </a:p>
        </p:txBody>
      </p:sp>
      <p:sp>
        <p:nvSpPr>
          <p:cNvPr id="18" name="object 18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195968" y="3462062"/>
            <a:ext cx="51752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" action="ppaction://hlinksldjump"/>
              </a:rPr>
              <a:t>Motivation</a:t>
            </a:r>
            <a:r>
              <a:rPr sz="600" spc="20" dirty="0">
                <a:latin typeface="Arial"/>
                <a:cs typeface="Arial"/>
              </a:rPr>
              <a:t> </a:t>
            </a:r>
            <a:fld id="{81D60167-4931-47E6-BA6A-407CBD079E47}" type="slidenum">
              <a:rPr sz="600" spc="-5" dirty="0">
                <a:latin typeface="Arial"/>
                <a:cs typeface="Arial"/>
              </a:rPr>
              <a:t>3</a:t>
            </a:fld>
            <a:endParaRPr sz="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246848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7F5414-A312-4A88-A920-2FECEDFD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CE5633-2057-43DE-BE6F-4DACA38FE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DD4E57-DCA3-4FBF-A6B7-B97A1399E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583"/>
            <a:ext cx="5765800" cy="32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99003-9F81-45EA-9960-90D2D943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9C6593-D191-40AF-96EF-B88BFF58D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BCFDE24-F56A-4DA8-A3C2-A2DDA3A4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603"/>
            <a:ext cx="5765800" cy="32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38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58FB6A-10F0-4B8C-AE42-D4A76AA8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243FD5-AA11-409C-8373-04DD3B5D5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B856534-4C2F-490C-90BF-761AD9EC6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569"/>
            <a:ext cx="5765800" cy="32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7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4" y="32852"/>
            <a:ext cx="5005877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pc="25" dirty="0"/>
              <a:t>Discussion</a:t>
            </a:r>
            <a:endParaRPr spc="15" dirty="0"/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004" y="590152"/>
            <a:ext cx="5172075" cy="247728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2865">
              <a:lnSpc>
                <a:spcPct val="150000"/>
              </a:lnSpc>
              <a:spcBef>
                <a:spcPts val="180"/>
              </a:spcBef>
              <a:buSzPct val="127272"/>
              <a:tabLst>
                <a:tab pos="196850" algn="l"/>
              </a:tabLst>
            </a:pPr>
            <a:r>
              <a:rPr lang="en-US" sz="1200" b="1" dirty="0">
                <a:latin typeface="Arial"/>
                <a:cs typeface="Arial"/>
              </a:rPr>
              <a:t>Using the attack over-the-air is not easy</a:t>
            </a:r>
          </a:p>
          <a:p>
            <a:pPr marL="234315" indent="-171450">
              <a:lnSpc>
                <a:spcPct val="150000"/>
              </a:lnSpc>
              <a:spcBef>
                <a:spcPts val="180"/>
              </a:spcBef>
              <a:buSzPct val="127272"/>
              <a:buFontTx/>
              <a:buChar char="-"/>
              <a:tabLst>
                <a:tab pos="196850" algn="l"/>
              </a:tabLst>
            </a:pPr>
            <a:r>
              <a:rPr lang="en-US" altLang="ko-KR" sz="1000" dirty="0">
                <a:latin typeface="Arial"/>
                <a:cs typeface="Arial"/>
              </a:rPr>
              <a:t>Both devices need to be Bluetooth BR/EDR</a:t>
            </a:r>
          </a:p>
          <a:p>
            <a:pPr marL="234315" indent="-171450">
              <a:lnSpc>
                <a:spcPct val="150000"/>
              </a:lnSpc>
              <a:spcBef>
                <a:spcPts val="180"/>
              </a:spcBef>
              <a:buSzPct val="127272"/>
              <a:buFontTx/>
              <a:buChar char="-"/>
              <a:tabLst>
                <a:tab pos="196850" algn="l"/>
              </a:tabLst>
            </a:pPr>
            <a:r>
              <a:rPr lang="en-US" sz="1000" dirty="0">
                <a:latin typeface="Arial"/>
                <a:cs typeface="Arial"/>
              </a:rPr>
              <a:t>An attacker would need to be within range of the devices while they are establishing a </a:t>
            </a:r>
            <a:br>
              <a:rPr lang="en-US" sz="1000" dirty="0">
                <a:latin typeface="Arial"/>
                <a:cs typeface="Arial"/>
              </a:rPr>
            </a:br>
            <a:r>
              <a:rPr lang="en-US" sz="1000" dirty="0">
                <a:latin typeface="Arial"/>
                <a:cs typeface="Arial"/>
              </a:rPr>
              <a:t>connection.</a:t>
            </a:r>
          </a:p>
          <a:p>
            <a:pPr marL="234315" indent="-171450">
              <a:lnSpc>
                <a:spcPct val="150000"/>
              </a:lnSpc>
              <a:spcBef>
                <a:spcPts val="180"/>
              </a:spcBef>
              <a:buSzPct val="127272"/>
              <a:buFontTx/>
              <a:buChar char="-"/>
              <a:tabLst>
                <a:tab pos="196850" algn="l"/>
              </a:tabLst>
            </a:pPr>
            <a:r>
              <a:rPr lang="en-US" altLang="ko-KR" sz="1000" dirty="0">
                <a:latin typeface="Arial"/>
                <a:cs typeface="Arial"/>
              </a:rPr>
              <a:t>“The attacking device would need to intercept, manipulate, and retransmit key length negotiation messages between the two devices while also blocking transmissions from both, all within a narrow time window”</a:t>
            </a:r>
          </a:p>
          <a:p>
            <a:pPr marL="234315" indent="-171450">
              <a:lnSpc>
                <a:spcPct val="150000"/>
              </a:lnSpc>
              <a:spcBef>
                <a:spcPts val="180"/>
              </a:spcBef>
              <a:buSzPct val="127272"/>
              <a:buFontTx/>
              <a:buChar char="-"/>
              <a:tabLst>
                <a:tab pos="196850" algn="l"/>
              </a:tabLst>
            </a:pPr>
            <a:r>
              <a:rPr lang="en-US" sz="1000" dirty="0">
                <a:latin typeface="Arial"/>
                <a:cs typeface="Arial"/>
              </a:rPr>
              <a:t>The encryption key would need to be successfully shortened and then brute forced to </a:t>
            </a:r>
            <a:br>
              <a:rPr lang="en-US" sz="1000" dirty="0">
                <a:latin typeface="Arial"/>
                <a:cs typeface="Arial"/>
              </a:rPr>
            </a:br>
            <a:r>
              <a:rPr lang="en-US" sz="1000" dirty="0">
                <a:latin typeface="Arial"/>
                <a:cs typeface="Arial"/>
              </a:rPr>
              <a:t>crack the decryption key.</a:t>
            </a:r>
          </a:p>
          <a:p>
            <a:pPr marL="234315" indent="-171450">
              <a:lnSpc>
                <a:spcPct val="150000"/>
              </a:lnSpc>
              <a:spcBef>
                <a:spcPts val="180"/>
              </a:spcBef>
              <a:buSzPct val="127272"/>
              <a:buFontTx/>
              <a:buChar char="-"/>
              <a:tabLst>
                <a:tab pos="196850" algn="l"/>
              </a:tabLst>
            </a:pPr>
            <a:r>
              <a:rPr lang="en-US" sz="1000" dirty="0">
                <a:latin typeface="Arial"/>
                <a:cs typeface="Arial"/>
              </a:rPr>
              <a:t>The attacker would need to repeat this attack every time the devices paired.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30832" y="3462062"/>
            <a:ext cx="582930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" action="ppaction://hlinksldjump"/>
              </a:rPr>
              <a:t>Discussion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14</a:t>
            </a:r>
            <a:endParaRPr sz="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2049426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101409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Con</a:t>
            </a:r>
            <a:r>
              <a:rPr spc="-15" dirty="0"/>
              <a:t>c</a:t>
            </a:r>
            <a:r>
              <a:rPr spc="15" dirty="0"/>
              <a:t>lusion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8211" y="583102"/>
            <a:ext cx="4881880" cy="222567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80"/>
              </a:spcBef>
              <a:buSzPct val="127272"/>
              <a:tabLst>
                <a:tab pos="196850" algn="l"/>
              </a:tabLst>
            </a:pPr>
            <a:r>
              <a:rPr sz="1650" spc="-37" baseline="5050" dirty="0">
                <a:latin typeface="Arial"/>
                <a:cs typeface="Arial"/>
              </a:rPr>
              <a:t>We </a:t>
            </a:r>
            <a:r>
              <a:rPr sz="1650" spc="-7" baseline="5050" dirty="0">
                <a:latin typeface="Arial"/>
                <a:cs typeface="Arial"/>
              </a:rPr>
              <a:t>propose the </a:t>
            </a:r>
            <a:r>
              <a:rPr sz="1650" b="1" spc="-30" baseline="5050" dirty="0">
                <a:latin typeface="Arial"/>
                <a:cs typeface="Arial"/>
              </a:rPr>
              <a:t>Key </a:t>
            </a:r>
            <a:r>
              <a:rPr sz="1650" b="1" spc="-7" baseline="5050" dirty="0">
                <a:latin typeface="Arial"/>
                <a:cs typeface="Arial"/>
              </a:rPr>
              <a:t>Negotiation Of Bluetooth </a:t>
            </a:r>
            <a:r>
              <a:rPr sz="1650" b="1" spc="-15" baseline="5050" dirty="0">
                <a:latin typeface="Arial"/>
                <a:cs typeface="Arial"/>
              </a:rPr>
              <a:t>(KNOB)</a:t>
            </a:r>
            <a:r>
              <a:rPr sz="1650" b="1" spc="22" baseline="5050" dirty="0">
                <a:latin typeface="Arial"/>
                <a:cs typeface="Arial"/>
              </a:rPr>
              <a:t> </a:t>
            </a:r>
            <a:r>
              <a:rPr sz="1650" spc="-15" baseline="5050" dirty="0">
                <a:latin typeface="Arial"/>
                <a:cs typeface="Arial"/>
              </a:rPr>
              <a:t>attack</a:t>
            </a:r>
            <a:endParaRPr sz="1650" baseline="5050" dirty="0">
              <a:latin typeface="Arial"/>
              <a:cs typeface="Arial"/>
            </a:endParaRPr>
          </a:p>
          <a:p>
            <a:pPr marL="336550">
              <a:lnSpc>
                <a:spcPts val="1200"/>
              </a:lnSpc>
              <a:spcBef>
                <a:spcPts val="75"/>
              </a:spcBef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Reduces the </a:t>
            </a:r>
            <a:r>
              <a:rPr sz="1000" spc="-10" dirty="0">
                <a:latin typeface="Arial"/>
                <a:cs typeface="Arial"/>
              </a:rPr>
              <a:t>entropy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any </a:t>
            </a:r>
            <a:r>
              <a:rPr sz="1000" dirty="0">
                <a:latin typeface="Arial"/>
                <a:cs typeface="Arial"/>
              </a:rPr>
              <a:t>encryption </a:t>
            </a:r>
            <a:r>
              <a:rPr sz="1000" spc="-20" dirty="0">
                <a:latin typeface="Arial"/>
                <a:cs typeface="Arial"/>
              </a:rPr>
              <a:t>key </a:t>
            </a:r>
            <a:r>
              <a:rPr sz="1000" spc="-5" dirty="0">
                <a:latin typeface="Arial"/>
                <a:cs typeface="Arial"/>
              </a:rPr>
              <a:t>to 1 Byte, and </a:t>
            </a:r>
            <a:r>
              <a:rPr sz="1000" dirty="0">
                <a:latin typeface="Arial"/>
                <a:cs typeface="Arial"/>
              </a:rPr>
              <a:t>brute </a:t>
            </a:r>
            <a:r>
              <a:rPr sz="1000" spc="-10" dirty="0">
                <a:latin typeface="Arial"/>
                <a:cs typeface="Arial"/>
              </a:rPr>
              <a:t>forces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key</a:t>
            </a:r>
            <a:endParaRPr sz="1000" dirty="0">
              <a:latin typeface="Arial"/>
              <a:cs typeface="Arial"/>
            </a:endParaRPr>
          </a:p>
          <a:p>
            <a:pPr marL="336550">
              <a:lnSpc>
                <a:spcPts val="1195"/>
              </a:lnSpc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10" dirty="0">
                <a:latin typeface="Arial"/>
                <a:cs typeface="Arial"/>
              </a:rPr>
              <a:t>Affects </a:t>
            </a:r>
            <a:r>
              <a:rPr sz="1000" i="1" spc="-10" dirty="0">
                <a:latin typeface="Arial"/>
                <a:cs typeface="Arial"/>
              </a:rPr>
              <a:t>any </a:t>
            </a:r>
            <a:r>
              <a:rPr sz="1000" spc="-5" dirty="0">
                <a:latin typeface="Arial"/>
                <a:cs typeface="Arial"/>
              </a:rPr>
              <a:t>standard compliant Bluetooth </a:t>
            </a:r>
            <a:r>
              <a:rPr sz="1000" spc="-10" dirty="0">
                <a:latin typeface="Arial"/>
                <a:cs typeface="Arial"/>
              </a:rPr>
              <a:t>device </a:t>
            </a:r>
            <a:r>
              <a:rPr sz="1000" spc="-5" dirty="0">
                <a:latin typeface="Arial"/>
                <a:cs typeface="Arial"/>
              </a:rPr>
              <a:t>(architectural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attack)</a:t>
            </a:r>
            <a:endParaRPr sz="1000" dirty="0">
              <a:latin typeface="Arial"/>
              <a:cs typeface="Arial"/>
            </a:endParaRPr>
          </a:p>
          <a:p>
            <a:pPr marL="336550">
              <a:lnSpc>
                <a:spcPts val="1195"/>
              </a:lnSpc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Allows to </a:t>
            </a:r>
            <a:r>
              <a:rPr sz="1000" i="1" dirty="0">
                <a:latin typeface="Arial"/>
                <a:cs typeface="Arial"/>
              </a:rPr>
              <a:t>decrypt </a:t>
            </a:r>
            <a:r>
              <a:rPr sz="1000" i="1" spc="-5" dirty="0">
                <a:latin typeface="Arial"/>
                <a:cs typeface="Arial"/>
              </a:rPr>
              <a:t>all traffic </a:t>
            </a:r>
            <a:r>
              <a:rPr sz="1000" spc="-5" dirty="0">
                <a:latin typeface="Arial"/>
                <a:cs typeface="Arial"/>
              </a:rPr>
              <a:t>and </a:t>
            </a:r>
            <a:r>
              <a:rPr sz="1000" i="1" spc="-5" dirty="0">
                <a:latin typeface="Arial"/>
                <a:cs typeface="Arial"/>
              </a:rPr>
              <a:t>inject </a:t>
            </a:r>
            <a:r>
              <a:rPr sz="1000" i="1" spc="-10" dirty="0">
                <a:latin typeface="Arial"/>
                <a:cs typeface="Arial"/>
              </a:rPr>
              <a:t>valid</a:t>
            </a:r>
            <a:r>
              <a:rPr sz="1000" i="1" spc="4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traffic</a:t>
            </a:r>
            <a:endParaRPr sz="1000" dirty="0">
              <a:latin typeface="Arial"/>
              <a:cs typeface="Arial"/>
            </a:endParaRPr>
          </a:p>
          <a:p>
            <a:pPr marL="336550">
              <a:lnSpc>
                <a:spcPts val="1200"/>
              </a:lnSpc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Runs in </a:t>
            </a:r>
            <a:r>
              <a:rPr sz="1000" i="1" spc="-5" dirty="0">
                <a:latin typeface="Arial"/>
                <a:cs typeface="Arial"/>
              </a:rPr>
              <a:t>parallel </a:t>
            </a:r>
            <a:r>
              <a:rPr sz="1000" spc="-5" dirty="0">
                <a:latin typeface="Arial"/>
                <a:cs typeface="Arial"/>
              </a:rPr>
              <a:t>(multiple links and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piconets)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buSzPct val="127272"/>
              <a:tabLst>
                <a:tab pos="196850" algn="l"/>
              </a:tabLst>
            </a:pPr>
            <a:r>
              <a:rPr sz="1650" spc="-37" baseline="5050" dirty="0">
                <a:latin typeface="Arial"/>
                <a:cs typeface="Arial"/>
              </a:rPr>
              <a:t>We </a:t>
            </a:r>
            <a:r>
              <a:rPr sz="1650" spc="-7" baseline="5050" dirty="0">
                <a:latin typeface="Arial"/>
                <a:cs typeface="Arial"/>
              </a:rPr>
              <a:t>implement </a:t>
            </a:r>
            <a:r>
              <a:rPr sz="1650" spc="-15" baseline="5050" dirty="0">
                <a:latin typeface="Arial"/>
                <a:cs typeface="Arial"/>
              </a:rPr>
              <a:t>and </a:t>
            </a:r>
            <a:r>
              <a:rPr sz="1650" spc="-22" baseline="5050" dirty="0">
                <a:latin typeface="Arial"/>
                <a:cs typeface="Arial"/>
              </a:rPr>
              <a:t>evaluate </a:t>
            </a:r>
            <a:r>
              <a:rPr sz="1650" spc="-7" baseline="5050" dirty="0">
                <a:latin typeface="Arial"/>
                <a:cs typeface="Arial"/>
              </a:rPr>
              <a:t>the </a:t>
            </a:r>
            <a:r>
              <a:rPr sz="1650" spc="-15" baseline="5050" dirty="0">
                <a:latin typeface="Arial"/>
                <a:cs typeface="Arial"/>
              </a:rPr>
              <a:t>KNOB</a:t>
            </a:r>
            <a:r>
              <a:rPr sz="1650" spc="37" baseline="5050" dirty="0">
                <a:latin typeface="Arial"/>
                <a:cs typeface="Arial"/>
              </a:rPr>
              <a:t> </a:t>
            </a:r>
            <a:r>
              <a:rPr sz="1650" spc="-15" baseline="5050" dirty="0">
                <a:latin typeface="Arial"/>
                <a:cs typeface="Arial"/>
              </a:rPr>
              <a:t>attack</a:t>
            </a:r>
            <a:endParaRPr sz="1650" baseline="5050" dirty="0">
              <a:latin typeface="Arial"/>
              <a:cs typeface="Arial"/>
            </a:endParaRPr>
          </a:p>
          <a:p>
            <a:pPr marL="336550">
              <a:lnSpc>
                <a:spcPts val="1200"/>
              </a:lnSpc>
              <a:spcBef>
                <a:spcPts val="75"/>
              </a:spcBef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14 vulnerable chips (Intel, Broadcom, Apple, and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Qualcomm)</a:t>
            </a:r>
            <a:endParaRPr sz="1000" dirty="0">
              <a:latin typeface="Arial"/>
              <a:cs typeface="Arial"/>
            </a:endParaRPr>
          </a:p>
          <a:p>
            <a:pPr marL="336550">
              <a:lnSpc>
                <a:spcPts val="1200"/>
              </a:lnSpc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21 vulnerable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devices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ko-KR" altLang="en-US" sz="1400" dirty="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buSzPct val="127272"/>
              <a:tabLst>
                <a:tab pos="196850" algn="l"/>
              </a:tabLst>
            </a:pPr>
            <a:r>
              <a:rPr sz="1650" spc="-15" baseline="5050" dirty="0">
                <a:latin typeface="Arial"/>
                <a:cs typeface="Arial"/>
              </a:rPr>
              <a:t>Provide </a:t>
            </a:r>
            <a:r>
              <a:rPr sz="1650" spc="-22" baseline="5050" dirty="0">
                <a:latin typeface="Arial"/>
                <a:cs typeface="Arial"/>
              </a:rPr>
              <a:t>effective </a:t>
            </a:r>
            <a:r>
              <a:rPr sz="1650" spc="-7" baseline="5050" dirty="0">
                <a:latin typeface="Arial"/>
                <a:cs typeface="Arial"/>
              </a:rPr>
              <a:t>legacy </a:t>
            </a:r>
            <a:r>
              <a:rPr sz="1650" spc="-15" baseline="5050" dirty="0">
                <a:latin typeface="Arial"/>
                <a:cs typeface="Arial"/>
              </a:rPr>
              <a:t>and non </a:t>
            </a:r>
            <a:r>
              <a:rPr sz="1650" spc="-7" baseline="5050" dirty="0">
                <a:latin typeface="Arial"/>
                <a:cs typeface="Arial"/>
              </a:rPr>
              <a:t>legacy compliant</a:t>
            </a:r>
            <a:r>
              <a:rPr sz="1650" spc="37" baseline="5050" dirty="0">
                <a:latin typeface="Arial"/>
                <a:cs typeface="Arial"/>
              </a:rPr>
              <a:t> </a:t>
            </a:r>
            <a:r>
              <a:rPr sz="1650" spc="-7" baseline="5050" dirty="0">
                <a:latin typeface="Arial"/>
                <a:cs typeface="Arial"/>
              </a:rPr>
              <a:t>countermeasures</a:t>
            </a:r>
            <a:endParaRPr sz="1650" baseline="505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310"/>
              </a:spcBef>
              <a:buSzPct val="127272"/>
              <a:tabLst>
                <a:tab pos="196850" algn="l"/>
                <a:tab pos="1931035" algn="l"/>
              </a:tabLst>
            </a:pPr>
            <a:r>
              <a:rPr sz="1650" spc="-30" baseline="5050" dirty="0">
                <a:latin typeface="Arial"/>
                <a:cs typeface="Arial"/>
              </a:rPr>
              <a:t>For </a:t>
            </a:r>
            <a:r>
              <a:rPr sz="1650" spc="-15" baseline="5050" dirty="0">
                <a:latin typeface="Arial"/>
                <a:cs typeface="Arial"/>
              </a:rPr>
              <a:t>more</a:t>
            </a:r>
            <a:r>
              <a:rPr sz="1650" spc="82" baseline="5050" dirty="0">
                <a:latin typeface="Arial"/>
                <a:cs typeface="Arial"/>
              </a:rPr>
              <a:t> </a:t>
            </a:r>
            <a:r>
              <a:rPr sz="1650" spc="-15" baseline="5050" dirty="0">
                <a:latin typeface="Arial"/>
                <a:cs typeface="Arial"/>
              </a:rPr>
              <a:t>information</a:t>
            </a:r>
            <a:r>
              <a:rPr sz="1650" spc="30" baseline="5050" dirty="0">
                <a:latin typeface="Arial"/>
                <a:cs typeface="Arial"/>
              </a:rPr>
              <a:t> </a:t>
            </a:r>
            <a:r>
              <a:rPr sz="1650" spc="-7" baseline="5050" dirty="0">
                <a:latin typeface="Arial"/>
                <a:cs typeface="Arial"/>
              </a:rPr>
              <a:t>visit:	</a:t>
            </a:r>
            <a:r>
              <a:rPr sz="1650" spc="-15" baseline="5050" dirty="0">
                <a:solidFill>
                  <a:srgbClr val="2A1A80"/>
                </a:solidFill>
                <a:latin typeface="Courier New"/>
                <a:cs typeface="Courier New"/>
                <a:hlinkClick r:id="rId2"/>
              </a:rPr>
              <a:t>https://knobattack.com</a:t>
            </a:r>
            <a:endParaRPr sz="1650" baseline="5050" dirty="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4372" y="3462062"/>
            <a:ext cx="61658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3" action="ppaction://hlinksldjump"/>
              </a:rPr>
              <a:t>Conclusions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15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1014094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Con</a:t>
            </a:r>
            <a:r>
              <a:rPr spc="-15" dirty="0"/>
              <a:t>c</a:t>
            </a:r>
            <a:r>
              <a:rPr spc="15" dirty="0"/>
              <a:t>lusion</a:t>
            </a: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4372" y="3462062"/>
            <a:ext cx="61658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" action="ppaction://hlinksldjump"/>
              </a:rPr>
              <a:t>Conclusions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15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994059A-5701-46AF-92C3-3FC91A416167}"/>
              </a:ext>
            </a:extLst>
          </p:cNvPr>
          <p:cNvSpPr txBox="1"/>
          <p:nvPr/>
        </p:nvSpPr>
        <p:spPr>
          <a:xfrm>
            <a:off x="218211" y="583102"/>
            <a:ext cx="4881880" cy="258275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80"/>
              </a:spcBef>
              <a:buSzPct val="127272"/>
              <a:tabLst>
                <a:tab pos="196850" algn="l"/>
              </a:tabLst>
            </a:pPr>
            <a:r>
              <a:rPr sz="1650" spc="-37" baseline="5050" dirty="0">
                <a:latin typeface="Arial"/>
                <a:cs typeface="Arial"/>
              </a:rPr>
              <a:t>We </a:t>
            </a:r>
            <a:r>
              <a:rPr sz="1650" spc="-7" baseline="5050" dirty="0">
                <a:latin typeface="Arial"/>
                <a:cs typeface="Arial"/>
              </a:rPr>
              <a:t>propose the </a:t>
            </a:r>
            <a:r>
              <a:rPr sz="1650" b="1" spc="-30" baseline="5050" dirty="0">
                <a:latin typeface="Arial"/>
                <a:cs typeface="Arial"/>
              </a:rPr>
              <a:t>Key </a:t>
            </a:r>
            <a:r>
              <a:rPr sz="1650" b="1" spc="-7" baseline="5050" dirty="0">
                <a:latin typeface="Arial"/>
                <a:cs typeface="Arial"/>
              </a:rPr>
              <a:t>Negotiation Of Bluetooth </a:t>
            </a:r>
            <a:r>
              <a:rPr sz="1650" b="1" spc="-15" baseline="5050" dirty="0">
                <a:latin typeface="Arial"/>
                <a:cs typeface="Arial"/>
              </a:rPr>
              <a:t>(KNOB)</a:t>
            </a:r>
            <a:r>
              <a:rPr sz="1650" b="1" spc="22" baseline="5050" dirty="0">
                <a:latin typeface="Arial"/>
                <a:cs typeface="Arial"/>
              </a:rPr>
              <a:t> </a:t>
            </a:r>
            <a:r>
              <a:rPr sz="1650" spc="-15" baseline="5050" dirty="0">
                <a:latin typeface="Arial"/>
                <a:cs typeface="Arial"/>
              </a:rPr>
              <a:t>attack</a:t>
            </a:r>
            <a:endParaRPr sz="1650" baseline="5050" dirty="0">
              <a:latin typeface="Arial"/>
              <a:cs typeface="Arial"/>
            </a:endParaRPr>
          </a:p>
          <a:p>
            <a:pPr marL="336550">
              <a:lnSpc>
                <a:spcPts val="1200"/>
              </a:lnSpc>
              <a:spcBef>
                <a:spcPts val="75"/>
              </a:spcBef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Reduces the </a:t>
            </a:r>
            <a:r>
              <a:rPr sz="1000" spc="-10" dirty="0">
                <a:latin typeface="Arial"/>
                <a:cs typeface="Arial"/>
              </a:rPr>
              <a:t>entropy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any </a:t>
            </a:r>
            <a:r>
              <a:rPr sz="1000" dirty="0">
                <a:latin typeface="Arial"/>
                <a:cs typeface="Arial"/>
              </a:rPr>
              <a:t>encryption </a:t>
            </a:r>
            <a:r>
              <a:rPr sz="1000" spc="-20" dirty="0">
                <a:latin typeface="Arial"/>
                <a:cs typeface="Arial"/>
              </a:rPr>
              <a:t>key </a:t>
            </a:r>
            <a:r>
              <a:rPr sz="1000" spc="-5" dirty="0">
                <a:latin typeface="Arial"/>
                <a:cs typeface="Arial"/>
              </a:rPr>
              <a:t>to 1 Byte, and </a:t>
            </a:r>
            <a:r>
              <a:rPr sz="1000" dirty="0">
                <a:latin typeface="Arial"/>
                <a:cs typeface="Arial"/>
              </a:rPr>
              <a:t>brute </a:t>
            </a:r>
            <a:r>
              <a:rPr sz="1000" spc="-10" dirty="0">
                <a:latin typeface="Arial"/>
                <a:cs typeface="Arial"/>
              </a:rPr>
              <a:t>forces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114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key</a:t>
            </a:r>
            <a:endParaRPr sz="1000" dirty="0">
              <a:latin typeface="Arial"/>
              <a:cs typeface="Arial"/>
            </a:endParaRPr>
          </a:p>
          <a:p>
            <a:pPr marL="336550">
              <a:lnSpc>
                <a:spcPts val="1195"/>
              </a:lnSpc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10" dirty="0">
                <a:latin typeface="Arial"/>
                <a:cs typeface="Arial"/>
              </a:rPr>
              <a:t>Affects </a:t>
            </a:r>
            <a:r>
              <a:rPr sz="1000" i="1" spc="-10" dirty="0">
                <a:latin typeface="Arial"/>
                <a:cs typeface="Arial"/>
              </a:rPr>
              <a:t>any </a:t>
            </a:r>
            <a:r>
              <a:rPr sz="1000" spc="-5" dirty="0">
                <a:latin typeface="Arial"/>
                <a:cs typeface="Arial"/>
              </a:rPr>
              <a:t>standard compliant Bluetooth </a:t>
            </a:r>
            <a:r>
              <a:rPr sz="1000" spc="-10" dirty="0">
                <a:latin typeface="Arial"/>
                <a:cs typeface="Arial"/>
              </a:rPr>
              <a:t>device </a:t>
            </a:r>
            <a:r>
              <a:rPr sz="1000" spc="-5" dirty="0">
                <a:latin typeface="Arial"/>
                <a:cs typeface="Arial"/>
              </a:rPr>
              <a:t>(architectural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attack)</a:t>
            </a:r>
            <a:endParaRPr sz="1000" dirty="0">
              <a:latin typeface="Arial"/>
              <a:cs typeface="Arial"/>
            </a:endParaRPr>
          </a:p>
          <a:p>
            <a:pPr marL="336550">
              <a:lnSpc>
                <a:spcPts val="1195"/>
              </a:lnSpc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Allows to </a:t>
            </a:r>
            <a:r>
              <a:rPr sz="1000" i="1" dirty="0">
                <a:latin typeface="Arial"/>
                <a:cs typeface="Arial"/>
              </a:rPr>
              <a:t>decrypt </a:t>
            </a:r>
            <a:r>
              <a:rPr sz="1000" i="1" spc="-5" dirty="0">
                <a:latin typeface="Arial"/>
                <a:cs typeface="Arial"/>
              </a:rPr>
              <a:t>all traffic </a:t>
            </a:r>
            <a:r>
              <a:rPr sz="1000" spc="-5" dirty="0">
                <a:latin typeface="Arial"/>
                <a:cs typeface="Arial"/>
              </a:rPr>
              <a:t>and </a:t>
            </a:r>
            <a:r>
              <a:rPr sz="1000" i="1" spc="-5" dirty="0">
                <a:latin typeface="Arial"/>
                <a:cs typeface="Arial"/>
              </a:rPr>
              <a:t>inject </a:t>
            </a:r>
            <a:r>
              <a:rPr sz="1000" i="1" spc="-10" dirty="0">
                <a:latin typeface="Arial"/>
                <a:cs typeface="Arial"/>
              </a:rPr>
              <a:t>valid</a:t>
            </a:r>
            <a:r>
              <a:rPr sz="1000" i="1" spc="4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traffic</a:t>
            </a:r>
            <a:endParaRPr sz="1000" dirty="0">
              <a:latin typeface="Arial"/>
              <a:cs typeface="Arial"/>
            </a:endParaRPr>
          </a:p>
          <a:p>
            <a:pPr marL="336550">
              <a:lnSpc>
                <a:spcPts val="1200"/>
              </a:lnSpc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Runs in </a:t>
            </a:r>
            <a:r>
              <a:rPr sz="1000" i="1" spc="-5" dirty="0">
                <a:latin typeface="Arial"/>
                <a:cs typeface="Arial"/>
              </a:rPr>
              <a:t>parallel </a:t>
            </a:r>
            <a:r>
              <a:rPr sz="1000" spc="-5" dirty="0">
                <a:latin typeface="Arial"/>
                <a:cs typeface="Arial"/>
              </a:rPr>
              <a:t>(multiple links and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piconets)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buSzPct val="127272"/>
              <a:tabLst>
                <a:tab pos="196850" algn="l"/>
              </a:tabLst>
            </a:pPr>
            <a:r>
              <a:rPr sz="1650" spc="-37" baseline="5050" dirty="0">
                <a:latin typeface="Arial"/>
                <a:cs typeface="Arial"/>
              </a:rPr>
              <a:t>We </a:t>
            </a:r>
            <a:r>
              <a:rPr sz="1650" spc="-7" baseline="5050" dirty="0">
                <a:latin typeface="Arial"/>
                <a:cs typeface="Arial"/>
              </a:rPr>
              <a:t>implement </a:t>
            </a:r>
            <a:r>
              <a:rPr sz="1650" spc="-15" baseline="5050" dirty="0">
                <a:latin typeface="Arial"/>
                <a:cs typeface="Arial"/>
              </a:rPr>
              <a:t>and </a:t>
            </a:r>
            <a:r>
              <a:rPr sz="1650" spc="-22" baseline="5050" dirty="0">
                <a:latin typeface="Arial"/>
                <a:cs typeface="Arial"/>
              </a:rPr>
              <a:t>evaluate </a:t>
            </a:r>
            <a:r>
              <a:rPr sz="1650" spc="-7" baseline="5050" dirty="0">
                <a:latin typeface="Arial"/>
                <a:cs typeface="Arial"/>
              </a:rPr>
              <a:t>the </a:t>
            </a:r>
            <a:r>
              <a:rPr sz="1650" spc="-15" baseline="5050" dirty="0">
                <a:latin typeface="Arial"/>
                <a:cs typeface="Arial"/>
              </a:rPr>
              <a:t>KNOB</a:t>
            </a:r>
            <a:r>
              <a:rPr sz="1650" spc="37" baseline="5050" dirty="0">
                <a:latin typeface="Arial"/>
                <a:cs typeface="Arial"/>
              </a:rPr>
              <a:t> </a:t>
            </a:r>
            <a:r>
              <a:rPr sz="1650" spc="-15" baseline="5050" dirty="0">
                <a:latin typeface="Arial"/>
                <a:cs typeface="Arial"/>
              </a:rPr>
              <a:t>attack</a:t>
            </a:r>
            <a:endParaRPr sz="1650" baseline="5050" dirty="0">
              <a:latin typeface="Arial"/>
              <a:cs typeface="Arial"/>
            </a:endParaRPr>
          </a:p>
          <a:p>
            <a:pPr marL="336550">
              <a:lnSpc>
                <a:spcPts val="1200"/>
              </a:lnSpc>
              <a:spcBef>
                <a:spcPts val="75"/>
              </a:spcBef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14 vulnerable chips (Intel, Broadcom, Apple, and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Qualcomm)</a:t>
            </a:r>
            <a:endParaRPr sz="1000" dirty="0">
              <a:latin typeface="Arial"/>
              <a:cs typeface="Arial"/>
            </a:endParaRPr>
          </a:p>
          <a:p>
            <a:pPr marL="336550">
              <a:lnSpc>
                <a:spcPts val="1200"/>
              </a:lnSpc>
            </a:pPr>
            <a:r>
              <a:rPr lang="en-US" altLang="ko-KR" sz="900" spc="494" baseline="13888" dirty="0">
                <a:latin typeface="Arial"/>
                <a:cs typeface="Arial"/>
              </a:rPr>
              <a:t>- </a:t>
            </a:r>
            <a:r>
              <a:rPr sz="1000" spc="-5" dirty="0">
                <a:latin typeface="Arial"/>
                <a:cs typeface="Arial"/>
              </a:rPr>
              <a:t>21 vulnerable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devices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ko-KR" altLang="en-US" sz="1400" dirty="0">
              <a:latin typeface="Times New Roman"/>
              <a:cs typeface="Times New Roman"/>
            </a:endParaRPr>
          </a:p>
          <a:p>
            <a:pPr marL="62865">
              <a:lnSpc>
                <a:spcPct val="100000"/>
              </a:lnSpc>
              <a:buSzPct val="127272"/>
              <a:tabLst>
                <a:tab pos="196850" algn="l"/>
              </a:tabLst>
            </a:pPr>
            <a:r>
              <a:rPr sz="1650" spc="-15" baseline="5050" dirty="0">
                <a:latin typeface="Arial"/>
                <a:cs typeface="Arial"/>
              </a:rPr>
              <a:t>Provide </a:t>
            </a:r>
            <a:r>
              <a:rPr sz="1650" spc="-22" baseline="5050" dirty="0">
                <a:latin typeface="Arial"/>
                <a:cs typeface="Arial"/>
              </a:rPr>
              <a:t>effective </a:t>
            </a:r>
            <a:r>
              <a:rPr sz="1650" spc="-7" baseline="5050" dirty="0">
                <a:latin typeface="Arial"/>
                <a:cs typeface="Arial"/>
              </a:rPr>
              <a:t>legacy </a:t>
            </a:r>
            <a:r>
              <a:rPr sz="1650" spc="-15" baseline="5050" dirty="0">
                <a:latin typeface="Arial"/>
                <a:cs typeface="Arial"/>
              </a:rPr>
              <a:t>and non </a:t>
            </a:r>
            <a:r>
              <a:rPr sz="1650" spc="-7" baseline="5050" dirty="0">
                <a:latin typeface="Arial"/>
                <a:cs typeface="Arial"/>
              </a:rPr>
              <a:t>legacy compliant</a:t>
            </a:r>
            <a:r>
              <a:rPr sz="1650" spc="37" baseline="5050" dirty="0">
                <a:latin typeface="Arial"/>
                <a:cs typeface="Arial"/>
              </a:rPr>
              <a:t> </a:t>
            </a:r>
            <a:r>
              <a:rPr sz="1650" spc="-7" baseline="5050" dirty="0">
                <a:latin typeface="Arial"/>
                <a:cs typeface="Arial"/>
              </a:rPr>
              <a:t>countermeasures</a:t>
            </a:r>
            <a:endParaRPr sz="1650" baseline="505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310"/>
              </a:spcBef>
              <a:buSzPct val="127272"/>
              <a:tabLst>
                <a:tab pos="196850" algn="l"/>
                <a:tab pos="1931035" algn="l"/>
              </a:tabLst>
            </a:pPr>
            <a:r>
              <a:rPr sz="1650" spc="-30" baseline="5050" dirty="0">
                <a:latin typeface="Arial"/>
                <a:cs typeface="Arial"/>
              </a:rPr>
              <a:t>For </a:t>
            </a:r>
            <a:r>
              <a:rPr sz="1650" spc="-15" baseline="5050" dirty="0">
                <a:latin typeface="Arial"/>
                <a:cs typeface="Arial"/>
              </a:rPr>
              <a:t>more</a:t>
            </a:r>
            <a:r>
              <a:rPr sz="1650" spc="82" baseline="5050" dirty="0">
                <a:latin typeface="Arial"/>
                <a:cs typeface="Arial"/>
              </a:rPr>
              <a:t> </a:t>
            </a:r>
            <a:r>
              <a:rPr sz="1650" spc="-15" baseline="5050" dirty="0">
                <a:latin typeface="Arial"/>
                <a:cs typeface="Arial"/>
              </a:rPr>
              <a:t>information</a:t>
            </a:r>
            <a:r>
              <a:rPr sz="1650" spc="30" baseline="5050" dirty="0">
                <a:latin typeface="Arial"/>
                <a:cs typeface="Arial"/>
              </a:rPr>
              <a:t> </a:t>
            </a:r>
            <a:r>
              <a:rPr sz="1650" spc="-7" baseline="5050" dirty="0">
                <a:latin typeface="Arial"/>
                <a:cs typeface="Arial"/>
              </a:rPr>
              <a:t>visit:	</a:t>
            </a:r>
            <a:r>
              <a:rPr sz="1650" spc="-15" baseline="5050" dirty="0">
                <a:solidFill>
                  <a:srgbClr val="2A1A80"/>
                </a:solidFill>
                <a:latin typeface="Courier New"/>
                <a:cs typeface="Courier New"/>
                <a:hlinkClick r:id="rId3"/>
              </a:rPr>
              <a:t>https://knobattack.com</a:t>
            </a:r>
            <a:endParaRPr lang="en-US" altLang="ko-KR" sz="1650" spc="-15" baseline="5050" dirty="0">
              <a:solidFill>
                <a:srgbClr val="2A1A80"/>
              </a:solidFill>
              <a:latin typeface="Courier New"/>
              <a:cs typeface="Courier New"/>
            </a:endParaRPr>
          </a:p>
          <a:p>
            <a:pPr marL="62865" algn="ctr">
              <a:lnSpc>
                <a:spcPct val="100000"/>
              </a:lnSpc>
              <a:spcBef>
                <a:spcPts val="1310"/>
              </a:spcBef>
              <a:buSzPct val="127272"/>
              <a:tabLst>
                <a:tab pos="196850" algn="l"/>
                <a:tab pos="1931035" algn="l"/>
              </a:tabLst>
            </a:pPr>
            <a:r>
              <a:rPr lang="en-US" altLang="ko-KR" sz="1650" spc="-15" baseline="5050" dirty="0">
                <a:latin typeface="Helvetica" panose="020B0604020202030204" pitchFamily="34" charset="0"/>
                <a:cs typeface="Courier New"/>
              </a:rPr>
              <a:t>Thanks for your time! Any Questions?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955" y="32852"/>
            <a:ext cx="481534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pc="15" dirty="0">
                <a:latin typeface="Helvetica" panose="020B0604020202030204" pitchFamily="34" charset="0"/>
              </a:rPr>
              <a:t>This paper not about </a:t>
            </a:r>
            <a:r>
              <a:rPr lang="en-US" altLang="ko-KR" spc="15" dirty="0">
                <a:latin typeface="Helvetica" panose="020B0604020202030204" pitchFamily="34" charset="0"/>
              </a:rPr>
              <a:t>BLE, but about Bluetooth Classic!</a:t>
            </a:r>
            <a:endParaRPr spc="15" dirty="0">
              <a:latin typeface="Helvetica" panose="020B0604020202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 flipV="1">
            <a:off x="137654" y="278193"/>
            <a:ext cx="4726445" cy="45719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610" y="352425"/>
            <a:ext cx="5458690" cy="292554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b="1" spc="-7" baseline="5050" dirty="0">
                <a:latin typeface="Helvetica" panose="020B0604020202030204" pitchFamily="34" charset="0"/>
                <a:cs typeface="Arial"/>
              </a:rPr>
              <a:t>Bluetooth BR/EDR</a:t>
            </a:r>
            <a:r>
              <a:rPr lang="en-US" altLang="ko-KR" spc="-7" baseline="5050" dirty="0">
                <a:latin typeface="Helvetica" panose="020B0604020202030204" pitchFamily="34" charset="0"/>
                <a:cs typeface="Arial"/>
              </a:rPr>
              <a:t> </a:t>
            </a:r>
            <a:r>
              <a:rPr lang="en-US" altLang="ko-KR" b="1" spc="-15" baseline="5050" dirty="0">
                <a:latin typeface="Helvetica" panose="020B0604020202030204" pitchFamily="34" charset="0"/>
                <a:cs typeface="Arial"/>
              </a:rPr>
              <a:t>(</a:t>
            </a:r>
            <a:r>
              <a:rPr lang="en-US" altLang="ko-KR" b="1" spc="-7" baseline="5050" dirty="0">
                <a:latin typeface="Helvetica" panose="020B0604020202030204" pitchFamily="34" charset="0"/>
                <a:cs typeface="Arial"/>
              </a:rPr>
              <a:t>or Classic)</a:t>
            </a:r>
            <a:endParaRPr lang="en-US" altLang="ko-KR" b="1" baseline="5050" dirty="0">
              <a:latin typeface="Helvetica" panose="020B0604020202030204" pitchFamily="34" charset="0"/>
              <a:cs typeface="Arial"/>
            </a:endParaRP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050" spc="-10" dirty="0">
                <a:latin typeface="Helvetica" panose="020B0604020202030204" pitchFamily="34" charset="0"/>
                <a:cs typeface="Arial"/>
              </a:rPr>
              <a:t>	- Open but complex specification</a:t>
            </a: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050" spc="-10" dirty="0">
                <a:latin typeface="Helvetica" panose="020B0604020202030204" pitchFamily="34" charset="0"/>
                <a:cs typeface="Arial"/>
              </a:rPr>
              <a:t>	- No public reference implementation</a:t>
            </a: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050" spc="-10" dirty="0">
                <a:latin typeface="Helvetica" panose="020B0604020202030204" pitchFamily="34" charset="0"/>
                <a:cs typeface="Arial"/>
              </a:rPr>
              <a:t>	- Unexplored!!</a:t>
            </a: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r>
              <a:rPr lang="en-US" altLang="ko-KR" sz="1050" spc="-10" dirty="0">
                <a:latin typeface="Helvetica" panose="020B0604020202030204" pitchFamily="34" charset="0"/>
                <a:cs typeface="Arial"/>
              </a:rPr>
              <a:t>	- Uses custom security mechanisms</a:t>
            </a:r>
            <a:br>
              <a:rPr lang="en-US" altLang="ko-KR" sz="1050" spc="-10" dirty="0">
                <a:latin typeface="Helvetica" panose="020B0604020202030204" pitchFamily="34" charset="0"/>
                <a:cs typeface="Arial"/>
              </a:rPr>
            </a:br>
            <a:r>
              <a:rPr lang="en-US" altLang="ko-KR" sz="1050" spc="-10" dirty="0">
                <a:latin typeface="Helvetica" panose="020B0604020202030204" pitchFamily="34" charset="0"/>
                <a:cs typeface="Arial"/>
              </a:rPr>
              <a:t>      at the link layer</a:t>
            </a: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endParaRPr lang="en-US" altLang="ko-KR" sz="1050" dirty="0">
              <a:latin typeface="Helvetica" panose="020B0604020202030204" pitchFamily="34" charset="0"/>
              <a:cs typeface="Arial"/>
            </a:endParaRP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endParaRPr lang="en-US" altLang="ko-KR" sz="1050" dirty="0">
              <a:latin typeface="Helvetica" panose="020B0604020202030204" pitchFamily="34" charset="0"/>
              <a:cs typeface="Arial"/>
            </a:endParaRP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endParaRPr lang="en-US" altLang="ko-KR" sz="1050" dirty="0">
              <a:latin typeface="Helvetica" panose="020B0604020202030204" pitchFamily="34" charset="0"/>
              <a:cs typeface="Arial"/>
            </a:endParaRP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endParaRPr lang="en-US" altLang="ko-KR" sz="1050" dirty="0">
              <a:latin typeface="Helvetica" panose="020B0604020202030204" pitchFamily="34" charset="0"/>
              <a:cs typeface="Arial"/>
            </a:endParaRPr>
          </a:p>
          <a:p>
            <a:pPr marL="37465">
              <a:lnSpc>
                <a:spcPct val="150000"/>
              </a:lnSpc>
              <a:spcBef>
                <a:spcPts val="180"/>
              </a:spcBef>
              <a:buSzPct val="127272"/>
              <a:tabLst>
                <a:tab pos="171450" algn="l"/>
              </a:tabLst>
            </a:pPr>
            <a:endParaRPr lang="en-US" altLang="ko-KR" sz="1050" spc="-10" dirty="0">
              <a:latin typeface="Helvetica" panose="020B0604020202030204" pitchFamily="34" charset="0"/>
              <a:cs typeface="Arial"/>
              <a:sym typeface="Wingdings" panose="05000000000000000000" pitchFamily="2" charset="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195968" y="3462062"/>
            <a:ext cx="517525" cy="1193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3" action="ppaction://hlinksldjump"/>
              </a:rPr>
              <a:t>Motivation</a:t>
            </a:r>
            <a:r>
              <a:rPr sz="600" spc="20" dirty="0">
                <a:latin typeface="Arial"/>
                <a:cs typeface="Arial"/>
              </a:rPr>
              <a:t> </a:t>
            </a:r>
            <a:fld id="{81D60167-4931-47E6-BA6A-407CBD079E47}" type="slidenum">
              <a:rPr sz="600" spc="-5" dirty="0">
                <a:latin typeface="Arial"/>
                <a:cs typeface="Arial"/>
              </a:rPr>
              <a:t>4</a:t>
            </a:fld>
            <a:endParaRPr sz="600">
              <a:latin typeface="Arial"/>
              <a:cs typeface="Arial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737C9B9-85B2-4F1B-B915-241B6D24D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188" y="716121"/>
            <a:ext cx="1221837" cy="21812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B242E9A-C8D3-4D4C-9726-45438EC95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027" y="703103"/>
            <a:ext cx="1221838" cy="219424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64998BC1-9011-4FD1-94C2-B73E4F5A7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900" y="1800225"/>
            <a:ext cx="1569886" cy="14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3071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55" y="32852"/>
            <a:ext cx="27876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15" dirty="0">
                <a:latin typeface="Arial"/>
                <a:cs typeface="Arial"/>
              </a:rPr>
              <a:t>Bluetooth Security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Mechanisms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4502" y="1949639"/>
            <a:ext cx="1598408" cy="1045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86485" y="2364227"/>
            <a:ext cx="235879" cy="436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655" y="1949639"/>
            <a:ext cx="1598408" cy="1045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6118" y="2364227"/>
            <a:ext cx="235879" cy="436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3650" y="1690456"/>
            <a:ext cx="410079" cy="139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2257" y="1683821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4" h="193039">
                <a:moveTo>
                  <a:pt x="43993" y="192580"/>
                </a:moveTo>
                <a:lnTo>
                  <a:pt x="42797" y="192580"/>
                </a:lnTo>
                <a:lnTo>
                  <a:pt x="38844" y="190236"/>
                </a:lnTo>
                <a:lnTo>
                  <a:pt x="12652" y="156417"/>
                </a:lnTo>
                <a:lnTo>
                  <a:pt x="493" y="108823"/>
                </a:lnTo>
                <a:lnTo>
                  <a:pt x="0" y="96145"/>
                </a:lnTo>
                <a:lnTo>
                  <a:pt x="527" y="83238"/>
                </a:lnTo>
                <a:lnTo>
                  <a:pt x="12054" y="37686"/>
                </a:lnTo>
                <a:lnTo>
                  <a:pt x="38710" y="2454"/>
                </a:lnTo>
                <a:lnTo>
                  <a:pt x="42797" y="0"/>
                </a:lnTo>
                <a:lnTo>
                  <a:pt x="43993" y="0"/>
                </a:lnTo>
                <a:lnTo>
                  <a:pt x="44591" y="617"/>
                </a:lnTo>
                <a:lnTo>
                  <a:pt x="44591" y="3028"/>
                </a:lnTo>
                <a:lnTo>
                  <a:pt x="42180" y="5438"/>
                </a:lnTo>
                <a:lnTo>
                  <a:pt x="27291" y="24946"/>
                </a:lnTo>
                <a:lnTo>
                  <a:pt x="17739" y="47168"/>
                </a:lnTo>
                <a:lnTo>
                  <a:pt x="12649" y="71202"/>
                </a:lnTo>
                <a:lnTo>
                  <a:pt x="11147" y="96145"/>
                </a:lnTo>
                <a:lnTo>
                  <a:pt x="12508" y="119292"/>
                </a:lnTo>
                <a:lnTo>
                  <a:pt x="17285" y="143232"/>
                </a:lnTo>
                <a:lnTo>
                  <a:pt x="26526" y="166156"/>
                </a:lnTo>
                <a:lnTo>
                  <a:pt x="41274" y="186254"/>
                </a:lnTo>
                <a:lnTo>
                  <a:pt x="44591" y="189571"/>
                </a:lnTo>
                <a:lnTo>
                  <a:pt x="44591" y="191982"/>
                </a:lnTo>
                <a:lnTo>
                  <a:pt x="43993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3956" y="1743206"/>
            <a:ext cx="150495" cy="85090"/>
          </a:xfrm>
          <a:custGeom>
            <a:avLst/>
            <a:gdLst/>
            <a:ahLst/>
            <a:cxnLst/>
            <a:rect l="l" t="t" r="r" b="b"/>
            <a:pathLst>
              <a:path w="150494" h="85089">
                <a:moveTo>
                  <a:pt x="28332" y="78941"/>
                </a:moveTo>
                <a:lnTo>
                  <a:pt x="15063" y="78941"/>
                </a:lnTo>
                <a:lnTo>
                  <a:pt x="15063" y="9334"/>
                </a:lnTo>
                <a:lnTo>
                  <a:pt x="13558" y="8119"/>
                </a:lnTo>
                <a:lnTo>
                  <a:pt x="0" y="8119"/>
                </a:lnTo>
                <a:lnTo>
                  <a:pt x="0" y="2102"/>
                </a:lnTo>
                <a:lnTo>
                  <a:pt x="27117" y="0"/>
                </a:lnTo>
                <a:lnTo>
                  <a:pt x="27117" y="20174"/>
                </a:lnTo>
                <a:lnTo>
                  <a:pt x="31685" y="20174"/>
                </a:lnTo>
                <a:lnTo>
                  <a:pt x="30687" y="21755"/>
                </a:lnTo>
                <a:lnTo>
                  <a:pt x="28332" y="34948"/>
                </a:lnTo>
                <a:lnTo>
                  <a:pt x="28332" y="78941"/>
                </a:lnTo>
                <a:close/>
              </a:path>
              <a:path w="150494" h="85089">
                <a:moveTo>
                  <a:pt x="31685" y="20174"/>
                </a:moveTo>
                <a:lnTo>
                  <a:pt x="27117" y="20174"/>
                </a:lnTo>
                <a:lnTo>
                  <a:pt x="31893" y="11936"/>
                </a:lnTo>
                <a:lnTo>
                  <a:pt x="38161" y="5566"/>
                </a:lnTo>
                <a:lnTo>
                  <a:pt x="46067" y="1457"/>
                </a:lnTo>
                <a:lnTo>
                  <a:pt x="55758" y="0"/>
                </a:lnTo>
                <a:lnTo>
                  <a:pt x="63064" y="592"/>
                </a:lnTo>
                <a:lnTo>
                  <a:pt x="70821" y="3160"/>
                </a:lnTo>
                <a:lnTo>
                  <a:pt x="72028" y="4204"/>
                </a:lnTo>
                <a:lnTo>
                  <a:pt x="54234" y="4204"/>
                </a:lnTo>
                <a:lnTo>
                  <a:pt x="45110" y="6211"/>
                </a:lnTo>
                <a:lnTo>
                  <a:pt x="36770" y="12119"/>
                </a:lnTo>
                <a:lnTo>
                  <a:pt x="31685" y="20174"/>
                </a:lnTo>
                <a:close/>
              </a:path>
              <a:path w="150494" h="85089">
                <a:moveTo>
                  <a:pt x="86014" y="18978"/>
                </a:moveTo>
                <a:lnTo>
                  <a:pt x="81371" y="18978"/>
                </a:lnTo>
                <a:lnTo>
                  <a:pt x="84725" y="12831"/>
                </a:lnTo>
                <a:lnTo>
                  <a:pt x="90369" y="6661"/>
                </a:lnTo>
                <a:lnTo>
                  <a:pt x="98442" y="1904"/>
                </a:lnTo>
                <a:lnTo>
                  <a:pt x="109087" y="0"/>
                </a:lnTo>
                <a:lnTo>
                  <a:pt x="120235" y="0"/>
                </a:lnTo>
                <a:lnTo>
                  <a:pt x="126561" y="3915"/>
                </a:lnTo>
                <a:lnTo>
                  <a:pt x="126798" y="4204"/>
                </a:lnTo>
                <a:lnTo>
                  <a:pt x="107891" y="4204"/>
                </a:lnTo>
                <a:lnTo>
                  <a:pt x="98625" y="6211"/>
                </a:lnTo>
                <a:lnTo>
                  <a:pt x="90294" y="12119"/>
                </a:lnTo>
                <a:lnTo>
                  <a:pt x="86014" y="18978"/>
                </a:lnTo>
                <a:close/>
              </a:path>
              <a:path w="150494" h="85089">
                <a:moveTo>
                  <a:pt x="81969" y="78941"/>
                </a:moveTo>
                <a:lnTo>
                  <a:pt x="68700" y="78941"/>
                </a:lnTo>
                <a:lnTo>
                  <a:pt x="68700" y="25613"/>
                </a:lnTo>
                <a:lnTo>
                  <a:pt x="68178" y="17565"/>
                </a:lnTo>
                <a:lnTo>
                  <a:pt x="66103" y="10728"/>
                </a:lnTo>
                <a:lnTo>
                  <a:pt x="61710" y="5981"/>
                </a:lnTo>
                <a:lnTo>
                  <a:pt x="54234" y="4204"/>
                </a:lnTo>
                <a:lnTo>
                  <a:pt x="72028" y="4204"/>
                </a:lnTo>
                <a:lnTo>
                  <a:pt x="77451" y="8893"/>
                </a:lnTo>
                <a:lnTo>
                  <a:pt x="81371" y="18978"/>
                </a:lnTo>
                <a:lnTo>
                  <a:pt x="86014" y="18978"/>
                </a:lnTo>
                <a:lnTo>
                  <a:pt x="84281" y="21755"/>
                </a:lnTo>
                <a:lnTo>
                  <a:pt x="81969" y="34948"/>
                </a:lnTo>
                <a:lnTo>
                  <a:pt x="81969" y="78941"/>
                </a:lnTo>
                <a:close/>
              </a:path>
              <a:path w="150494" h="85089">
                <a:moveTo>
                  <a:pt x="135606" y="78941"/>
                </a:moveTo>
                <a:lnTo>
                  <a:pt x="122048" y="78941"/>
                </a:lnTo>
                <a:lnTo>
                  <a:pt x="122048" y="25613"/>
                </a:lnTo>
                <a:lnTo>
                  <a:pt x="121531" y="17565"/>
                </a:lnTo>
                <a:lnTo>
                  <a:pt x="119490" y="10728"/>
                </a:lnTo>
                <a:lnTo>
                  <a:pt x="115188" y="5981"/>
                </a:lnTo>
                <a:lnTo>
                  <a:pt x="107891" y="4204"/>
                </a:lnTo>
                <a:lnTo>
                  <a:pt x="126798" y="4204"/>
                </a:lnTo>
                <a:lnTo>
                  <a:pt x="135317" y="73213"/>
                </a:lnTo>
                <a:lnTo>
                  <a:pt x="135606" y="78941"/>
                </a:lnTo>
                <a:close/>
              </a:path>
              <a:path w="150494" h="85089">
                <a:moveTo>
                  <a:pt x="0" y="84978"/>
                </a:moveTo>
                <a:lnTo>
                  <a:pt x="0" y="78941"/>
                </a:lnTo>
                <a:lnTo>
                  <a:pt x="43395" y="78941"/>
                </a:lnTo>
                <a:lnTo>
                  <a:pt x="43395" y="84380"/>
                </a:lnTo>
                <a:lnTo>
                  <a:pt x="16567" y="84380"/>
                </a:lnTo>
                <a:lnTo>
                  <a:pt x="6924" y="84669"/>
                </a:lnTo>
                <a:lnTo>
                  <a:pt x="0" y="84978"/>
                </a:lnTo>
                <a:close/>
              </a:path>
              <a:path w="150494" h="85089">
                <a:moveTo>
                  <a:pt x="53637" y="84978"/>
                </a:moveTo>
                <a:lnTo>
                  <a:pt x="53637" y="78941"/>
                </a:lnTo>
                <a:lnTo>
                  <a:pt x="96743" y="78941"/>
                </a:lnTo>
                <a:lnTo>
                  <a:pt x="96743" y="84380"/>
                </a:lnTo>
                <a:lnTo>
                  <a:pt x="70223" y="84380"/>
                </a:lnTo>
                <a:lnTo>
                  <a:pt x="60271" y="84669"/>
                </a:lnTo>
                <a:lnTo>
                  <a:pt x="53637" y="84978"/>
                </a:lnTo>
                <a:close/>
              </a:path>
              <a:path w="150494" h="85089">
                <a:moveTo>
                  <a:pt x="106984" y="84978"/>
                </a:moveTo>
                <a:lnTo>
                  <a:pt x="106984" y="78941"/>
                </a:lnTo>
                <a:lnTo>
                  <a:pt x="150380" y="78941"/>
                </a:lnTo>
                <a:lnTo>
                  <a:pt x="150380" y="84380"/>
                </a:lnTo>
                <a:lnTo>
                  <a:pt x="123552" y="84380"/>
                </a:lnTo>
                <a:lnTo>
                  <a:pt x="113619" y="84669"/>
                </a:lnTo>
                <a:lnTo>
                  <a:pt x="106984" y="84978"/>
                </a:lnTo>
                <a:close/>
              </a:path>
              <a:path w="150494" h="85089">
                <a:moveTo>
                  <a:pt x="43395" y="84978"/>
                </a:moveTo>
                <a:lnTo>
                  <a:pt x="36760" y="84669"/>
                </a:lnTo>
                <a:lnTo>
                  <a:pt x="26828" y="84380"/>
                </a:lnTo>
                <a:lnTo>
                  <a:pt x="43395" y="84380"/>
                </a:lnTo>
                <a:lnTo>
                  <a:pt x="43395" y="84978"/>
                </a:lnTo>
                <a:close/>
              </a:path>
              <a:path w="150494" h="85089">
                <a:moveTo>
                  <a:pt x="96743" y="84978"/>
                </a:moveTo>
                <a:lnTo>
                  <a:pt x="90417" y="84669"/>
                </a:lnTo>
                <a:lnTo>
                  <a:pt x="80156" y="84380"/>
                </a:lnTo>
                <a:lnTo>
                  <a:pt x="96743" y="84380"/>
                </a:lnTo>
                <a:lnTo>
                  <a:pt x="96743" y="84978"/>
                </a:lnTo>
                <a:close/>
              </a:path>
              <a:path w="150494" h="85089">
                <a:moveTo>
                  <a:pt x="150380" y="84978"/>
                </a:moveTo>
                <a:lnTo>
                  <a:pt x="143745" y="84669"/>
                </a:lnTo>
                <a:lnTo>
                  <a:pt x="133813" y="84380"/>
                </a:lnTo>
                <a:lnTo>
                  <a:pt x="150380" y="84380"/>
                </a:lnTo>
                <a:lnTo>
                  <a:pt x="150380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76237" y="1741991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4" h="88900">
                <a:moveTo>
                  <a:pt x="19884" y="30743"/>
                </a:moveTo>
                <a:lnTo>
                  <a:pt x="9334" y="30743"/>
                </a:lnTo>
                <a:lnTo>
                  <a:pt x="5419" y="27426"/>
                </a:lnTo>
                <a:lnTo>
                  <a:pt x="5419" y="21697"/>
                </a:lnTo>
                <a:lnTo>
                  <a:pt x="7742" y="12969"/>
                </a:lnTo>
                <a:lnTo>
                  <a:pt x="14050" y="6104"/>
                </a:lnTo>
                <a:lnTo>
                  <a:pt x="23352" y="1611"/>
                </a:lnTo>
                <a:lnTo>
                  <a:pt x="34658" y="0"/>
                </a:lnTo>
                <a:lnTo>
                  <a:pt x="41512" y="587"/>
                </a:lnTo>
                <a:lnTo>
                  <a:pt x="48335" y="2447"/>
                </a:lnTo>
                <a:lnTo>
                  <a:pt x="51884" y="4223"/>
                </a:lnTo>
                <a:lnTo>
                  <a:pt x="28023" y="4223"/>
                </a:lnTo>
                <a:lnTo>
                  <a:pt x="18689" y="6326"/>
                </a:lnTo>
                <a:lnTo>
                  <a:pt x="13269" y="13269"/>
                </a:lnTo>
                <a:lnTo>
                  <a:pt x="22295" y="13269"/>
                </a:lnTo>
                <a:lnTo>
                  <a:pt x="23202" y="19595"/>
                </a:lnTo>
                <a:lnTo>
                  <a:pt x="23202" y="26828"/>
                </a:lnTo>
                <a:lnTo>
                  <a:pt x="19884" y="30743"/>
                </a:lnTo>
                <a:close/>
              </a:path>
              <a:path w="86994" h="88900">
                <a:moveTo>
                  <a:pt x="30743" y="88295"/>
                </a:moveTo>
                <a:lnTo>
                  <a:pt x="20854" y="87297"/>
                </a:lnTo>
                <a:lnTo>
                  <a:pt x="10851" y="83927"/>
                </a:lnTo>
                <a:lnTo>
                  <a:pt x="3108" y="77620"/>
                </a:lnTo>
                <a:lnTo>
                  <a:pt x="0" y="67813"/>
                </a:lnTo>
                <a:lnTo>
                  <a:pt x="979" y="61273"/>
                </a:lnTo>
                <a:lnTo>
                  <a:pt x="37710" y="37409"/>
                </a:lnTo>
                <a:lnTo>
                  <a:pt x="54543" y="35854"/>
                </a:lnTo>
                <a:lnTo>
                  <a:pt x="54543" y="28930"/>
                </a:lnTo>
                <a:lnTo>
                  <a:pt x="52699" y="17820"/>
                </a:lnTo>
                <a:lnTo>
                  <a:pt x="47918" y="10132"/>
                </a:lnTo>
                <a:lnTo>
                  <a:pt x="41329" y="5667"/>
                </a:lnTo>
                <a:lnTo>
                  <a:pt x="34060" y="4223"/>
                </a:lnTo>
                <a:lnTo>
                  <a:pt x="51884" y="4223"/>
                </a:lnTo>
                <a:lnTo>
                  <a:pt x="54872" y="5720"/>
                </a:lnTo>
                <a:lnTo>
                  <a:pt x="60869" y="10549"/>
                </a:lnTo>
                <a:lnTo>
                  <a:pt x="67813" y="17782"/>
                </a:lnTo>
                <a:lnTo>
                  <a:pt x="67813" y="40078"/>
                </a:lnTo>
                <a:lnTo>
                  <a:pt x="54543" y="40078"/>
                </a:lnTo>
                <a:lnTo>
                  <a:pt x="34985" y="43440"/>
                </a:lnTo>
                <a:lnTo>
                  <a:pt x="22797" y="50445"/>
                </a:lnTo>
                <a:lnTo>
                  <a:pt x="16539" y="59199"/>
                </a:lnTo>
                <a:lnTo>
                  <a:pt x="14773" y="67813"/>
                </a:lnTo>
                <a:lnTo>
                  <a:pt x="14773" y="77456"/>
                </a:lnTo>
                <a:lnTo>
                  <a:pt x="22604" y="84071"/>
                </a:lnTo>
                <a:lnTo>
                  <a:pt x="45098" y="84071"/>
                </a:lnTo>
                <a:lnTo>
                  <a:pt x="39479" y="86935"/>
                </a:lnTo>
                <a:lnTo>
                  <a:pt x="30743" y="88295"/>
                </a:lnTo>
                <a:close/>
              </a:path>
              <a:path w="86994" h="88900">
                <a:moveTo>
                  <a:pt x="45098" y="84071"/>
                </a:moveTo>
                <a:lnTo>
                  <a:pt x="31939" y="84071"/>
                </a:lnTo>
                <a:lnTo>
                  <a:pt x="39157" y="82755"/>
                </a:lnTo>
                <a:lnTo>
                  <a:pt x="46517" y="78502"/>
                </a:lnTo>
                <a:lnTo>
                  <a:pt x="52240" y="70857"/>
                </a:lnTo>
                <a:lnTo>
                  <a:pt x="54543" y="59365"/>
                </a:lnTo>
                <a:lnTo>
                  <a:pt x="54543" y="40078"/>
                </a:lnTo>
                <a:lnTo>
                  <a:pt x="67813" y="40078"/>
                </a:lnTo>
                <a:lnTo>
                  <a:pt x="67813" y="71728"/>
                </a:lnTo>
                <a:lnTo>
                  <a:pt x="55758" y="71728"/>
                </a:lnTo>
                <a:lnTo>
                  <a:pt x="52099" y="78002"/>
                </a:lnTo>
                <a:lnTo>
                  <a:pt x="46635" y="83288"/>
                </a:lnTo>
                <a:lnTo>
                  <a:pt x="45098" y="84071"/>
                </a:lnTo>
                <a:close/>
              </a:path>
              <a:path w="86994" h="88900">
                <a:moveTo>
                  <a:pt x="86791" y="81371"/>
                </a:moveTo>
                <a:lnTo>
                  <a:pt x="77147" y="81371"/>
                </a:lnTo>
                <a:lnTo>
                  <a:pt x="81969" y="80156"/>
                </a:lnTo>
                <a:lnTo>
                  <a:pt x="81969" y="58169"/>
                </a:lnTo>
                <a:lnTo>
                  <a:pt x="86791" y="58169"/>
                </a:lnTo>
                <a:lnTo>
                  <a:pt x="86791" y="81371"/>
                </a:lnTo>
                <a:close/>
              </a:path>
              <a:path w="86994" h="88900">
                <a:moveTo>
                  <a:pt x="75045" y="87389"/>
                </a:moveTo>
                <a:lnTo>
                  <a:pt x="61776" y="87389"/>
                </a:lnTo>
                <a:lnTo>
                  <a:pt x="56665" y="79250"/>
                </a:lnTo>
                <a:lnTo>
                  <a:pt x="55758" y="71728"/>
                </a:lnTo>
                <a:lnTo>
                  <a:pt x="67813" y="71728"/>
                </a:lnTo>
                <a:lnTo>
                  <a:pt x="67813" y="72634"/>
                </a:lnTo>
                <a:lnTo>
                  <a:pt x="68719" y="81371"/>
                </a:lnTo>
                <a:lnTo>
                  <a:pt x="86791" y="81371"/>
                </a:lnTo>
                <a:lnTo>
                  <a:pt x="86791" y="84689"/>
                </a:lnTo>
                <a:lnTo>
                  <a:pt x="75045" y="87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0492" y="1741991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49271" y="84071"/>
                </a:moveTo>
                <a:lnTo>
                  <a:pt x="31939" y="84071"/>
                </a:lnTo>
                <a:lnTo>
                  <a:pt x="41684" y="82697"/>
                </a:lnTo>
                <a:lnTo>
                  <a:pt x="48436" y="78951"/>
                </a:lnTo>
                <a:lnTo>
                  <a:pt x="52365" y="73396"/>
                </a:lnTo>
                <a:lnTo>
                  <a:pt x="53637" y="66597"/>
                </a:lnTo>
                <a:lnTo>
                  <a:pt x="51124" y="58096"/>
                </a:lnTo>
                <a:lnTo>
                  <a:pt x="45278" y="52846"/>
                </a:lnTo>
                <a:lnTo>
                  <a:pt x="38641" y="50026"/>
                </a:lnTo>
                <a:lnTo>
                  <a:pt x="33752" y="48815"/>
                </a:lnTo>
                <a:lnTo>
                  <a:pt x="24789" y="46989"/>
                </a:lnTo>
                <a:lnTo>
                  <a:pt x="18117" y="45242"/>
                </a:lnTo>
                <a:lnTo>
                  <a:pt x="12859" y="43097"/>
                </a:lnTo>
                <a:lnTo>
                  <a:pt x="8139" y="40078"/>
                </a:lnTo>
                <a:lnTo>
                  <a:pt x="3008" y="35854"/>
                </a:lnTo>
                <a:lnTo>
                  <a:pt x="0" y="30434"/>
                </a:lnTo>
                <a:lnTo>
                  <a:pt x="0" y="23800"/>
                </a:lnTo>
                <a:lnTo>
                  <a:pt x="1497" y="15508"/>
                </a:lnTo>
                <a:lnTo>
                  <a:pt x="6555" y="7835"/>
                </a:lnTo>
                <a:lnTo>
                  <a:pt x="16021" y="2194"/>
                </a:lnTo>
                <a:lnTo>
                  <a:pt x="30743" y="0"/>
                </a:lnTo>
                <a:lnTo>
                  <a:pt x="41582" y="0"/>
                </a:lnTo>
                <a:lnTo>
                  <a:pt x="46421" y="3625"/>
                </a:lnTo>
                <a:lnTo>
                  <a:pt x="30743" y="3625"/>
                </a:lnTo>
                <a:lnTo>
                  <a:pt x="20400" y="4957"/>
                </a:lnTo>
                <a:lnTo>
                  <a:pt x="13819" y="8406"/>
                </a:lnTo>
                <a:lnTo>
                  <a:pt x="10347" y="13154"/>
                </a:lnTo>
                <a:lnTo>
                  <a:pt x="9334" y="18380"/>
                </a:lnTo>
                <a:lnTo>
                  <a:pt x="11481" y="25235"/>
                </a:lnTo>
                <a:lnTo>
                  <a:pt x="17018" y="29605"/>
                </a:lnTo>
                <a:lnTo>
                  <a:pt x="24591" y="32283"/>
                </a:lnTo>
                <a:lnTo>
                  <a:pt x="32845" y="34060"/>
                </a:lnTo>
                <a:lnTo>
                  <a:pt x="40984" y="35565"/>
                </a:lnTo>
                <a:lnTo>
                  <a:pt x="48506" y="37069"/>
                </a:lnTo>
                <a:lnTo>
                  <a:pt x="54852" y="43395"/>
                </a:lnTo>
                <a:lnTo>
                  <a:pt x="57263" y="45497"/>
                </a:lnTo>
                <a:lnTo>
                  <a:pt x="62971" y="51534"/>
                </a:lnTo>
                <a:lnTo>
                  <a:pt x="62971" y="61486"/>
                </a:lnTo>
                <a:lnTo>
                  <a:pt x="61217" y="71517"/>
                </a:lnTo>
                <a:lnTo>
                  <a:pt x="55708" y="80084"/>
                </a:lnTo>
                <a:lnTo>
                  <a:pt x="49271" y="84071"/>
                </a:lnTo>
                <a:close/>
              </a:path>
              <a:path w="63500" h="88900">
                <a:moveTo>
                  <a:pt x="58150" y="5419"/>
                </a:moveTo>
                <a:lnTo>
                  <a:pt x="48815" y="5419"/>
                </a:lnTo>
                <a:lnTo>
                  <a:pt x="49721" y="4821"/>
                </a:lnTo>
                <a:lnTo>
                  <a:pt x="54543" y="0"/>
                </a:lnTo>
                <a:lnTo>
                  <a:pt x="58150" y="0"/>
                </a:lnTo>
                <a:lnTo>
                  <a:pt x="58150" y="5419"/>
                </a:lnTo>
                <a:close/>
              </a:path>
              <a:path w="63500" h="88900">
                <a:moveTo>
                  <a:pt x="58150" y="28621"/>
                </a:moveTo>
                <a:lnTo>
                  <a:pt x="53328" y="28621"/>
                </a:lnTo>
                <a:lnTo>
                  <a:pt x="53328" y="26828"/>
                </a:lnTo>
                <a:lnTo>
                  <a:pt x="52642" y="20786"/>
                </a:lnTo>
                <a:lnTo>
                  <a:pt x="49832" y="13078"/>
                </a:lnTo>
                <a:lnTo>
                  <a:pt x="43125" y="6445"/>
                </a:lnTo>
                <a:lnTo>
                  <a:pt x="30743" y="3625"/>
                </a:lnTo>
                <a:lnTo>
                  <a:pt x="46421" y="3625"/>
                </a:lnTo>
                <a:lnTo>
                  <a:pt x="48815" y="5419"/>
                </a:lnTo>
                <a:lnTo>
                  <a:pt x="58150" y="5419"/>
                </a:lnTo>
                <a:lnTo>
                  <a:pt x="58150" y="28621"/>
                </a:lnTo>
                <a:close/>
              </a:path>
              <a:path w="63500" h="88900">
                <a:moveTo>
                  <a:pt x="3008" y="88295"/>
                </a:moveTo>
                <a:lnTo>
                  <a:pt x="0" y="88295"/>
                </a:lnTo>
                <a:lnTo>
                  <a:pt x="0" y="53637"/>
                </a:lnTo>
                <a:lnTo>
                  <a:pt x="4513" y="53637"/>
                </a:lnTo>
                <a:lnTo>
                  <a:pt x="4513" y="54254"/>
                </a:lnTo>
                <a:lnTo>
                  <a:pt x="5111" y="56665"/>
                </a:lnTo>
                <a:lnTo>
                  <a:pt x="8543" y="67936"/>
                </a:lnTo>
                <a:lnTo>
                  <a:pt x="13780" y="76581"/>
                </a:lnTo>
                <a:lnTo>
                  <a:pt x="18693" y="80156"/>
                </a:lnTo>
                <a:lnTo>
                  <a:pt x="10839" y="80156"/>
                </a:lnTo>
                <a:lnTo>
                  <a:pt x="7232" y="83782"/>
                </a:lnTo>
                <a:lnTo>
                  <a:pt x="7232" y="84071"/>
                </a:lnTo>
                <a:lnTo>
                  <a:pt x="3317" y="88006"/>
                </a:lnTo>
                <a:lnTo>
                  <a:pt x="3008" y="88295"/>
                </a:lnTo>
                <a:close/>
              </a:path>
              <a:path w="63500" h="88900">
                <a:moveTo>
                  <a:pt x="31939" y="88295"/>
                </a:moveTo>
                <a:lnTo>
                  <a:pt x="28023" y="88295"/>
                </a:lnTo>
                <a:lnTo>
                  <a:pt x="19286" y="88006"/>
                </a:lnTo>
                <a:lnTo>
                  <a:pt x="10839" y="80156"/>
                </a:lnTo>
                <a:lnTo>
                  <a:pt x="18693" y="80156"/>
                </a:lnTo>
                <a:lnTo>
                  <a:pt x="21389" y="82119"/>
                </a:lnTo>
                <a:lnTo>
                  <a:pt x="31939" y="84071"/>
                </a:lnTo>
                <a:lnTo>
                  <a:pt x="49271" y="84071"/>
                </a:lnTo>
                <a:lnTo>
                  <a:pt x="46072" y="86054"/>
                </a:lnTo>
                <a:lnTo>
                  <a:pt x="31939" y="88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3570" y="1710052"/>
            <a:ext cx="60325" cy="120650"/>
          </a:xfrm>
          <a:custGeom>
            <a:avLst/>
            <a:gdLst/>
            <a:ahLst/>
            <a:cxnLst/>
            <a:rect l="l" t="t" r="r" b="b"/>
            <a:pathLst>
              <a:path w="60325" h="120650">
                <a:moveTo>
                  <a:pt x="57263" y="41274"/>
                </a:moveTo>
                <a:lnTo>
                  <a:pt x="0" y="41274"/>
                </a:lnTo>
                <a:lnTo>
                  <a:pt x="0" y="37069"/>
                </a:lnTo>
                <a:lnTo>
                  <a:pt x="11866" y="33097"/>
                </a:lnTo>
                <a:lnTo>
                  <a:pt x="19470" y="24067"/>
                </a:lnTo>
                <a:lnTo>
                  <a:pt x="23515" y="12271"/>
                </a:lnTo>
                <a:lnTo>
                  <a:pt x="24706" y="0"/>
                </a:lnTo>
                <a:lnTo>
                  <a:pt x="29528" y="0"/>
                </a:lnTo>
                <a:lnTo>
                  <a:pt x="29528" y="35256"/>
                </a:lnTo>
                <a:lnTo>
                  <a:pt x="57263" y="35256"/>
                </a:lnTo>
                <a:lnTo>
                  <a:pt x="57263" y="41274"/>
                </a:lnTo>
                <a:close/>
              </a:path>
              <a:path w="60325" h="120650">
                <a:moveTo>
                  <a:pt x="41274" y="120235"/>
                </a:moveTo>
                <a:lnTo>
                  <a:pt x="34447" y="119490"/>
                </a:lnTo>
                <a:lnTo>
                  <a:pt x="26179" y="116090"/>
                </a:lnTo>
                <a:lnTo>
                  <a:pt x="19210" y="108282"/>
                </a:lnTo>
                <a:lnTo>
                  <a:pt x="16278" y="94313"/>
                </a:lnTo>
                <a:lnTo>
                  <a:pt x="16278" y="41274"/>
                </a:lnTo>
                <a:lnTo>
                  <a:pt x="29528" y="41274"/>
                </a:lnTo>
                <a:lnTo>
                  <a:pt x="29528" y="115413"/>
                </a:lnTo>
                <a:lnTo>
                  <a:pt x="52431" y="115413"/>
                </a:lnTo>
                <a:lnTo>
                  <a:pt x="49970" y="117923"/>
                </a:lnTo>
                <a:lnTo>
                  <a:pt x="41274" y="120235"/>
                </a:lnTo>
                <a:close/>
              </a:path>
              <a:path w="60325" h="120650">
                <a:moveTo>
                  <a:pt x="52431" y="115413"/>
                </a:moveTo>
                <a:lnTo>
                  <a:pt x="49721" y="115413"/>
                </a:lnTo>
                <a:lnTo>
                  <a:pt x="55369" y="108282"/>
                </a:lnTo>
                <a:lnTo>
                  <a:pt x="55450" y="83474"/>
                </a:lnTo>
                <a:lnTo>
                  <a:pt x="60271" y="83474"/>
                </a:lnTo>
                <a:lnTo>
                  <a:pt x="60271" y="94313"/>
                </a:lnTo>
                <a:lnTo>
                  <a:pt x="59212" y="103579"/>
                </a:lnTo>
                <a:lnTo>
                  <a:pt x="55864" y="111910"/>
                </a:lnTo>
                <a:lnTo>
                  <a:pt x="52431" y="115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20120" y="1741991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30" h="88900">
                <a:moveTo>
                  <a:pt x="42180" y="88295"/>
                </a:moveTo>
                <a:lnTo>
                  <a:pt x="26305" y="84975"/>
                </a:lnTo>
                <a:lnTo>
                  <a:pt x="12837" y="75749"/>
                </a:lnTo>
                <a:lnTo>
                  <a:pt x="3496" y="61721"/>
                </a:lnTo>
                <a:lnTo>
                  <a:pt x="0" y="43993"/>
                </a:lnTo>
                <a:lnTo>
                  <a:pt x="3124" y="26948"/>
                </a:lnTo>
                <a:lnTo>
                  <a:pt x="11671" y="12956"/>
                </a:lnTo>
                <a:lnTo>
                  <a:pt x="24401" y="3483"/>
                </a:lnTo>
                <a:lnTo>
                  <a:pt x="40078" y="0"/>
                </a:lnTo>
                <a:lnTo>
                  <a:pt x="55486" y="3216"/>
                </a:lnTo>
                <a:lnTo>
                  <a:pt x="56753" y="4223"/>
                </a:lnTo>
                <a:lnTo>
                  <a:pt x="40078" y="4223"/>
                </a:lnTo>
                <a:lnTo>
                  <a:pt x="33680" y="5424"/>
                </a:lnTo>
                <a:lnTo>
                  <a:pt x="25984" y="10212"/>
                </a:lnTo>
                <a:lnTo>
                  <a:pt x="19308" y="20367"/>
                </a:lnTo>
                <a:lnTo>
                  <a:pt x="15969" y="37667"/>
                </a:lnTo>
                <a:lnTo>
                  <a:pt x="74428" y="37667"/>
                </a:lnTo>
                <a:lnTo>
                  <a:pt x="74428" y="41891"/>
                </a:lnTo>
                <a:lnTo>
                  <a:pt x="15969" y="41891"/>
                </a:lnTo>
                <a:lnTo>
                  <a:pt x="16059" y="48015"/>
                </a:lnTo>
                <a:lnTo>
                  <a:pt x="33752" y="83474"/>
                </a:lnTo>
                <a:lnTo>
                  <a:pt x="58971" y="83474"/>
                </a:lnTo>
                <a:lnTo>
                  <a:pt x="57137" y="84897"/>
                </a:lnTo>
                <a:lnTo>
                  <a:pt x="42180" y="88295"/>
                </a:lnTo>
                <a:close/>
              </a:path>
              <a:path w="74930" h="88900">
                <a:moveTo>
                  <a:pt x="74428" y="37667"/>
                </a:moveTo>
                <a:lnTo>
                  <a:pt x="61776" y="37667"/>
                </a:lnTo>
                <a:lnTo>
                  <a:pt x="61138" y="29268"/>
                </a:lnTo>
                <a:lnTo>
                  <a:pt x="58268" y="18124"/>
                </a:lnTo>
                <a:lnTo>
                  <a:pt x="51727" y="8391"/>
                </a:lnTo>
                <a:lnTo>
                  <a:pt x="40078" y="4223"/>
                </a:lnTo>
                <a:lnTo>
                  <a:pt x="56753" y="4223"/>
                </a:lnTo>
                <a:lnTo>
                  <a:pt x="66178" y="11716"/>
                </a:lnTo>
                <a:lnTo>
                  <a:pt x="72408" y="23775"/>
                </a:lnTo>
                <a:lnTo>
                  <a:pt x="74428" y="37667"/>
                </a:lnTo>
                <a:close/>
              </a:path>
              <a:path w="74930" h="88900">
                <a:moveTo>
                  <a:pt x="58971" y="83474"/>
                </a:moveTo>
                <a:lnTo>
                  <a:pt x="43395" y="83474"/>
                </a:lnTo>
                <a:lnTo>
                  <a:pt x="47269" y="83163"/>
                </a:lnTo>
                <a:lnTo>
                  <a:pt x="54538" y="80988"/>
                </a:lnTo>
                <a:lnTo>
                  <a:pt x="62712" y="75085"/>
                </a:lnTo>
                <a:lnTo>
                  <a:pt x="69298" y="63589"/>
                </a:lnTo>
                <a:lnTo>
                  <a:pt x="69606" y="62084"/>
                </a:lnTo>
                <a:lnTo>
                  <a:pt x="70204" y="60869"/>
                </a:lnTo>
                <a:lnTo>
                  <a:pt x="72924" y="60869"/>
                </a:lnTo>
                <a:lnTo>
                  <a:pt x="74428" y="61486"/>
                </a:lnTo>
                <a:lnTo>
                  <a:pt x="74330" y="63589"/>
                </a:lnTo>
                <a:lnTo>
                  <a:pt x="72695" y="68718"/>
                </a:lnTo>
                <a:lnTo>
                  <a:pt x="67121" y="77147"/>
                </a:lnTo>
                <a:lnTo>
                  <a:pt x="58971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5697" y="1743206"/>
            <a:ext cx="64769" cy="85090"/>
          </a:xfrm>
          <a:custGeom>
            <a:avLst/>
            <a:gdLst/>
            <a:ahLst/>
            <a:cxnLst/>
            <a:rect l="l" t="t" r="r" b="b"/>
            <a:pathLst>
              <a:path w="64769" h="85089">
                <a:moveTo>
                  <a:pt x="28023" y="78941"/>
                </a:moveTo>
                <a:lnTo>
                  <a:pt x="15063" y="78941"/>
                </a:lnTo>
                <a:lnTo>
                  <a:pt x="15063" y="9334"/>
                </a:lnTo>
                <a:lnTo>
                  <a:pt x="13558" y="8119"/>
                </a:lnTo>
                <a:lnTo>
                  <a:pt x="0" y="8119"/>
                </a:lnTo>
                <a:lnTo>
                  <a:pt x="0" y="2102"/>
                </a:lnTo>
                <a:lnTo>
                  <a:pt x="26828" y="0"/>
                </a:lnTo>
                <a:lnTo>
                  <a:pt x="26828" y="21080"/>
                </a:lnTo>
                <a:lnTo>
                  <a:pt x="31362" y="21080"/>
                </a:lnTo>
                <a:lnTo>
                  <a:pt x="29229" y="26710"/>
                </a:lnTo>
                <a:lnTo>
                  <a:pt x="27734" y="40367"/>
                </a:lnTo>
                <a:lnTo>
                  <a:pt x="27734" y="76839"/>
                </a:lnTo>
                <a:lnTo>
                  <a:pt x="28023" y="78941"/>
                </a:lnTo>
                <a:close/>
              </a:path>
              <a:path w="64769" h="85089">
                <a:moveTo>
                  <a:pt x="31362" y="21080"/>
                </a:moveTo>
                <a:lnTo>
                  <a:pt x="26828" y="21080"/>
                </a:lnTo>
                <a:lnTo>
                  <a:pt x="29525" y="14353"/>
                </a:lnTo>
                <a:lnTo>
                  <a:pt x="34169" y="7488"/>
                </a:lnTo>
                <a:lnTo>
                  <a:pt x="41015" y="2149"/>
                </a:lnTo>
                <a:lnTo>
                  <a:pt x="50319" y="0"/>
                </a:lnTo>
                <a:lnTo>
                  <a:pt x="58458" y="0"/>
                </a:lnTo>
                <a:lnTo>
                  <a:pt x="62904" y="4204"/>
                </a:lnTo>
                <a:lnTo>
                  <a:pt x="50319" y="4204"/>
                </a:lnTo>
                <a:lnTo>
                  <a:pt x="40688" y="7186"/>
                </a:lnTo>
                <a:lnTo>
                  <a:pt x="33602" y="15169"/>
                </a:lnTo>
                <a:lnTo>
                  <a:pt x="31362" y="21080"/>
                </a:lnTo>
                <a:close/>
              </a:path>
              <a:path w="64769" h="85089">
                <a:moveTo>
                  <a:pt x="59673" y="20174"/>
                </a:moveTo>
                <a:lnTo>
                  <a:pt x="52132" y="20174"/>
                </a:lnTo>
                <a:lnTo>
                  <a:pt x="47908" y="17165"/>
                </a:lnTo>
                <a:lnTo>
                  <a:pt x="47908" y="6924"/>
                </a:lnTo>
                <a:lnTo>
                  <a:pt x="51843" y="4513"/>
                </a:lnTo>
                <a:lnTo>
                  <a:pt x="52441" y="4513"/>
                </a:lnTo>
                <a:lnTo>
                  <a:pt x="52132" y="4204"/>
                </a:lnTo>
                <a:lnTo>
                  <a:pt x="62904" y="4204"/>
                </a:lnTo>
                <a:lnTo>
                  <a:pt x="64495" y="5708"/>
                </a:lnTo>
                <a:lnTo>
                  <a:pt x="64495" y="17763"/>
                </a:lnTo>
                <a:lnTo>
                  <a:pt x="59673" y="20174"/>
                </a:lnTo>
                <a:close/>
              </a:path>
              <a:path w="64769" h="85089">
                <a:moveTo>
                  <a:pt x="0" y="84978"/>
                </a:moveTo>
                <a:lnTo>
                  <a:pt x="0" y="78941"/>
                </a:lnTo>
                <a:lnTo>
                  <a:pt x="46404" y="78941"/>
                </a:lnTo>
                <a:lnTo>
                  <a:pt x="46404" y="84380"/>
                </a:lnTo>
                <a:lnTo>
                  <a:pt x="16567" y="84380"/>
                </a:lnTo>
                <a:lnTo>
                  <a:pt x="0" y="84978"/>
                </a:lnTo>
                <a:close/>
              </a:path>
              <a:path w="64769" h="85089">
                <a:moveTo>
                  <a:pt x="46404" y="84978"/>
                </a:moveTo>
                <a:lnTo>
                  <a:pt x="38573" y="84380"/>
                </a:lnTo>
                <a:lnTo>
                  <a:pt x="46404" y="84380"/>
                </a:lnTo>
                <a:lnTo>
                  <a:pt x="46404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6162" y="1683821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4" h="193039">
                <a:moveTo>
                  <a:pt x="2102" y="192580"/>
                </a:moveTo>
                <a:lnTo>
                  <a:pt x="906" y="192580"/>
                </a:lnTo>
                <a:lnTo>
                  <a:pt x="0" y="191674"/>
                </a:lnTo>
                <a:lnTo>
                  <a:pt x="0" y="189571"/>
                </a:lnTo>
                <a:lnTo>
                  <a:pt x="2719" y="187160"/>
                </a:lnTo>
                <a:lnTo>
                  <a:pt x="17560" y="167431"/>
                </a:lnTo>
                <a:lnTo>
                  <a:pt x="27006" y="145045"/>
                </a:lnTo>
                <a:lnTo>
                  <a:pt x="31989" y="120963"/>
                </a:lnTo>
                <a:lnTo>
                  <a:pt x="33443" y="96145"/>
                </a:lnTo>
                <a:lnTo>
                  <a:pt x="31453" y="67923"/>
                </a:lnTo>
                <a:lnTo>
                  <a:pt x="25649" y="43484"/>
                </a:lnTo>
                <a:lnTo>
                  <a:pt x="16283" y="22999"/>
                </a:lnTo>
                <a:lnTo>
                  <a:pt x="3606" y="6634"/>
                </a:lnTo>
                <a:lnTo>
                  <a:pt x="0" y="3028"/>
                </a:lnTo>
                <a:lnTo>
                  <a:pt x="0" y="906"/>
                </a:lnTo>
                <a:lnTo>
                  <a:pt x="906" y="0"/>
                </a:lnTo>
                <a:lnTo>
                  <a:pt x="2102" y="0"/>
                </a:lnTo>
                <a:lnTo>
                  <a:pt x="31939" y="36163"/>
                </a:lnTo>
                <a:lnTo>
                  <a:pt x="44098" y="83635"/>
                </a:lnTo>
                <a:lnTo>
                  <a:pt x="44591" y="96145"/>
                </a:lnTo>
                <a:lnTo>
                  <a:pt x="44107" y="109228"/>
                </a:lnTo>
                <a:lnTo>
                  <a:pt x="32537" y="154913"/>
                </a:lnTo>
                <a:lnTo>
                  <a:pt x="6054" y="190125"/>
                </a:lnTo>
                <a:lnTo>
                  <a:pt x="2102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69489" y="1694680"/>
            <a:ext cx="325313" cy="1356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84468" y="1683821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43993" y="192580"/>
                </a:moveTo>
                <a:lnTo>
                  <a:pt x="42778" y="192580"/>
                </a:lnTo>
                <a:lnTo>
                  <a:pt x="38836" y="190236"/>
                </a:lnTo>
                <a:lnTo>
                  <a:pt x="12652" y="156417"/>
                </a:lnTo>
                <a:lnTo>
                  <a:pt x="493" y="108823"/>
                </a:lnTo>
                <a:lnTo>
                  <a:pt x="0" y="96145"/>
                </a:lnTo>
                <a:lnTo>
                  <a:pt x="527" y="83238"/>
                </a:lnTo>
                <a:lnTo>
                  <a:pt x="12054" y="37686"/>
                </a:lnTo>
                <a:lnTo>
                  <a:pt x="38699" y="2454"/>
                </a:lnTo>
                <a:lnTo>
                  <a:pt x="42778" y="0"/>
                </a:lnTo>
                <a:lnTo>
                  <a:pt x="43993" y="0"/>
                </a:lnTo>
                <a:lnTo>
                  <a:pt x="44591" y="617"/>
                </a:lnTo>
                <a:lnTo>
                  <a:pt x="44591" y="3028"/>
                </a:lnTo>
                <a:lnTo>
                  <a:pt x="42180" y="5438"/>
                </a:lnTo>
                <a:lnTo>
                  <a:pt x="27291" y="24946"/>
                </a:lnTo>
                <a:lnTo>
                  <a:pt x="17739" y="47168"/>
                </a:lnTo>
                <a:lnTo>
                  <a:pt x="12649" y="71202"/>
                </a:lnTo>
                <a:lnTo>
                  <a:pt x="11147" y="96145"/>
                </a:lnTo>
                <a:lnTo>
                  <a:pt x="12508" y="119292"/>
                </a:lnTo>
                <a:lnTo>
                  <a:pt x="17285" y="143232"/>
                </a:lnTo>
                <a:lnTo>
                  <a:pt x="26526" y="166156"/>
                </a:lnTo>
                <a:lnTo>
                  <a:pt x="41274" y="186254"/>
                </a:lnTo>
                <a:lnTo>
                  <a:pt x="44591" y="189571"/>
                </a:lnTo>
                <a:lnTo>
                  <a:pt x="44591" y="191982"/>
                </a:lnTo>
                <a:lnTo>
                  <a:pt x="43993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46533" y="1741991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49283" y="84071"/>
                </a:moveTo>
                <a:lnTo>
                  <a:pt x="31958" y="84071"/>
                </a:lnTo>
                <a:lnTo>
                  <a:pt x="41703" y="82697"/>
                </a:lnTo>
                <a:lnTo>
                  <a:pt x="48456" y="78951"/>
                </a:lnTo>
                <a:lnTo>
                  <a:pt x="52384" y="73396"/>
                </a:lnTo>
                <a:lnTo>
                  <a:pt x="53656" y="66597"/>
                </a:lnTo>
                <a:lnTo>
                  <a:pt x="51140" y="58096"/>
                </a:lnTo>
                <a:lnTo>
                  <a:pt x="45288" y="52846"/>
                </a:lnTo>
                <a:lnTo>
                  <a:pt x="38644" y="50026"/>
                </a:lnTo>
                <a:lnTo>
                  <a:pt x="33752" y="48815"/>
                </a:lnTo>
                <a:lnTo>
                  <a:pt x="24797" y="46989"/>
                </a:lnTo>
                <a:lnTo>
                  <a:pt x="18124" y="45242"/>
                </a:lnTo>
                <a:lnTo>
                  <a:pt x="12862" y="43097"/>
                </a:lnTo>
                <a:lnTo>
                  <a:pt x="8139" y="40078"/>
                </a:lnTo>
                <a:lnTo>
                  <a:pt x="3028" y="35854"/>
                </a:lnTo>
                <a:lnTo>
                  <a:pt x="0" y="30434"/>
                </a:lnTo>
                <a:lnTo>
                  <a:pt x="0" y="23800"/>
                </a:lnTo>
                <a:lnTo>
                  <a:pt x="1497" y="15508"/>
                </a:lnTo>
                <a:lnTo>
                  <a:pt x="6555" y="7835"/>
                </a:lnTo>
                <a:lnTo>
                  <a:pt x="16021" y="2194"/>
                </a:lnTo>
                <a:lnTo>
                  <a:pt x="30743" y="0"/>
                </a:lnTo>
                <a:lnTo>
                  <a:pt x="41602" y="0"/>
                </a:lnTo>
                <a:lnTo>
                  <a:pt x="46440" y="3625"/>
                </a:lnTo>
                <a:lnTo>
                  <a:pt x="30743" y="3625"/>
                </a:lnTo>
                <a:lnTo>
                  <a:pt x="20411" y="4957"/>
                </a:lnTo>
                <a:lnTo>
                  <a:pt x="13835" y="8406"/>
                </a:lnTo>
                <a:lnTo>
                  <a:pt x="10366" y="13154"/>
                </a:lnTo>
                <a:lnTo>
                  <a:pt x="9354" y="18380"/>
                </a:lnTo>
                <a:lnTo>
                  <a:pt x="11500" y="25235"/>
                </a:lnTo>
                <a:lnTo>
                  <a:pt x="17037" y="29605"/>
                </a:lnTo>
                <a:lnTo>
                  <a:pt x="24610" y="32283"/>
                </a:lnTo>
                <a:lnTo>
                  <a:pt x="32865" y="34060"/>
                </a:lnTo>
                <a:lnTo>
                  <a:pt x="40984" y="35565"/>
                </a:lnTo>
                <a:lnTo>
                  <a:pt x="48526" y="37069"/>
                </a:lnTo>
                <a:lnTo>
                  <a:pt x="54852" y="43395"/>
                </a:lnTo>
                <a:lnTo>
                  <a:pt x="57263" y="45497"/>
                </a:lnTo>
                <a:lnTo>
                  <a:pt x="62991" y="51534"/>
                </a:lnTo>
                <a:lnTo>
                  <a:pt x="62991" y="61486"/>
                </a:lnTo>
                <a:lnTo>
                  <a:pt x="61234" y="71517"/>
                </a:lnTo>
                <a:lnTo>
                  <a:pt x="55720" y="80084"/>
                </a:lnTo>
                <a:lnTo>
                  <a:pt x="49283" y="84071"/>
                </a:lnTo>
                <a:close/>
              </a:path>
              <a:path w="63500" h="88900">
                <a:moveTo>
                  <a:pt x="58169" y="5419"/>
                </a:moveTo>
                <a:lnTo>
                  <a:pt x="48834" y="5419"/>
                </a:lnTo>
                <a:lnTo>
                  <a:pt x="49741" y="4821"/>
                </a:lnTo>
                <a:lnTo>
                  <a:pt x="51534" y="3008"/>
                </a:lnTo>
                <a:lnTo>
                  <a:pt x="54562" y="0"/>
                </a:lnTo>
                <a:lnTo>
                  <a:pt x="58169" y="0"/>
                </a:lnTo>
                <a:lnTo>
                  <a:pt x="58169" y="5419"/>
                </a:lnTo>
                <a:close/>
              </a:path>
              <a:path w="63500" h="88900">
                <a:moveTo>
                  <a:pt x="58169" y="28621"/>
                </a:moveTo>
                <a:lnTo>
                  <a:pt x="53347" y="28621"/>
                </a:lnTo>
                <a:lnTo>
                  <a:pt x="53347" y="26828"/>
                </a:lnTo>
                <a:lnTo>
                  <a:pt x="52652" y="20786"/>
                </a:lnTo>
                <a:lnTo>
                  <a:pt x="49842" y="13078"/>
                </a:lnTo>
                <a:lnTo>
                  <a:pt x="43133" y="6445"/>
                </a:lnTo>
                <a:lnTo>
                  <a:pt x="30743" y="3625"/>
                </a:lnTo>
                <a:lnTo>
                  <a:pt x="46440" y="3625"/>
                </a:lnTo>
                <a:lnTo>
                  <a:pt x="48834" y="5419"/>
                </a:lnTo>
                <a:lnTo>
                  <a:pt x="58169" y="5419"/>
                </a:lnTo>
                <a:lnTo>
                  <a:pt x="58169" y="28621"/>
                </a:lnTo>
                <a:close/>
              </a:path>
              <a:path w="63500" h="88900">
                <a:moveTo>
                  <a:pt x="3028" y="88295"/>
                </a:moveTo>
                <a:lnTo>
                  <a:pt x="0" y="88295"/>
                </a:lnTo>
                <a:lnTo>
                  <a:pt x="0" y="53637"/>
                </a:lnTo>
                <a:lnTo>
                  <a:pt x="4532" y="53637"/>
                </a:lnTo>
                <a:lnTo>
                  <a:pt x="4532" y="54254"/>
                </a:lnTo>
                <a:lnTo>
                  <a:pt x="5130" y="56665"/>
                </a:lnTo>
                <a:lnTo>
                  <a:pt x="8562" y="67936"/>
                </a:lnTo>
                <a:lnTo>
                  <a:pt x="13799" y="76581"/>
                </a:lnTo>
                <a:lnTo>
                  <a:pt x="18712" y="80156"/>
                </a:lnTo>
                <a:lnTo>
                  <a:pt x="10858" y="80156"/>
                </a:lnTo>
                <a:lnTo>
                  <a:pt x="7232" y="83782"/>
                </a:lnTo>
                <a:lnTo>
                  <a:pt x="7232" y="84071"/>
                </a:lnTo>
                <a:lnTo>
                  <a:pt x="3028" y="88295"/>
                </a:lnTo>
                <a:close/>
              </a:path>
              <a:path w="63500" h="88900">
                <a:moveTo>
                  <a:pt x="31958" y="88295"/>
                </a:moveTo>
                <a:lnTo>
                  <a:pt x="28043" y="88295"/>
                </a:lnTo>
                <a:lnTo>
                  <a:pt x="19286" y="88006"/>
                </a:lnTo>
                <a:lnTo>
                  <a:pt x="10858" y="80156"/>
                </a:lnTo>
                <a:lnTo>
                  <a:pt x="18712" y="80156"/>
                </a:lnTo>
                <a:lnTo>
                  <a:pt x="21409" y="82119"/>
                </a:lnTo>
                <a:lnTo>
                  <a:pt x="31958" y="84071"/>
                </a:lnTo>
                <a:lnTo>
                  <a:pt x="49283" y="84071"/>
                </a:lnTo>
                <a:lnTo>
                  <a:pt x="46083" y="86054"/>
                </a:lnTo>
                <a:lnTo>
                  <a:pt x="31958" y="88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22331" y="1694680"/>
            <a:ext cx="43180" cy="133985"/>
          </a:xfrm>
          <a:custGeom>
            <a:avLst/>
            <a:gdLst/>
            <a:ahLst/>
            <a:cxnLst/>
            <a:rect l="l" t="t" r="r" b="b"/>
            <a:pathLst>
              <a:path w="43179" h="133985">
                <a:moveTo>
                  <a:pt x="27734" y="127467"/>
                </a:moveTo>
                <a:lnTo>
                  <a:pt x="15063" y="127467"/>
                </a:lnTo>
                <a:lnTo>
                  <a:pt x="15063" y="9334"/>
                </a:lnTo>
                <a:lnTo>
                  <a:pt x="13558" y="8139"/>
                </a:lnTo>
                <a:lnTo>
                  <a:pt x="0" y="8139"/>
                </a:lnTo>
                <a:lnTo>
                  <a:pt x="0" y="2102"/>
                </a:lnTo>
                <a:lnTo>
                  <a:pt x="27734" y="0"/>
                </a:lnTo>
                <a:lnTo>
                  <a:pt x="27734" y="127467"/>
                </a:lnTo>
                <a:close/>
              </a:path>
              <a:path w="43179" h="133985">
                <a:moveTo>
                  <a:pt x="0" y="133504"/>
                </a:moveTo>
                <a:lnTo>
                  <a:pt x="0" y="127467"/>
                </a:lnTo>
                <a:lnTo>
                  <a:pt x="42797" y="127467"/>
                </a:lnTo>
                <a:lnTo>
                  <a:pt x="42797" y="132906"/>
                </a:lnTo>
                <a:lnTo>
                  <a:pt x="16586" y="132906"/>
                </a:lnTo>
                <a:lnTo>
                  <a:pt x="6326" y="133195"/>
                </a:lnTo>
                <a:lnTo>
                  <a:pt x="0" y="133504"/>
                </a:lnTo>
                <a:close/>
              </a:path>
              <a:path w="43179" h="133985">
                <a:moveTo>
                  <a:pt x="42797" y="133504"/>
                </a:moveTo>
                <a:lnTo>
                  <a:pt x="35565" y="133195"/>
                </a:lnTo>
                <a:lnTo>
                  <a:pt x="26230" y="132906"/>
                </a:lnTo>
                <a:lnTo>
                  <a:pt x="42797" y="132906"/>
                </a:lnTo>
                <a:lnTo>
                  <a:pt x="42797" y="133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77491" y="1741991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5" h="88900">
                <a:moveTo>
                  <a:pt x="19884" y="30743"/>
                </a:moveTo>
                <a:lnTo>
                  <a:pt x="9334" y="30743"/>
                </a:lnTo>
                <a:lnTo>
                  <a:pt x="5419" y="27426"/>
                </a:lnTo>
                <a:lnTo>
                  <a:pt x="5419" y="21697"/>
                </a:lnTo>
                <a:lnTo>
                  <a:pt x="7739" y="12969"/>
                </a:lnTo>
                <a:lnTo>
                  <a:pt x="14040" y="6104"/>
                </a:lnTo>
                <a:lnTo>
                  <a:pt x="23336" y="1611"/>
                </a:lnTo>
                <a:lnTo>
                  <a:pt x="34639" y="0"/>
                </a:lnTo>
                <a:lnTo>
                  <a:pt x="41493" y="587"/>
                </a:lnTo>
                <a:lnTo>
                  <a:pt x="48318" y="2447"/>
                </a:lnTo>
                <a:lnTo>
                  <a:pt x="51870" y="4223"/>
                </a:lnTo>
                <a:lnTo>
                  <a:pt x="28023" y="4223"/>
                </a:lnTo>
                <a:lnTo>
                  <a:pt x="18669" y="6326"/>
                </a:lnTo>
                <a:lnTo>
                  <a:pt x="13250" y="13269"/>
                </a:lnTo>
                <a:lnTo>
                  <a:pt x="22295" y="13269"/>
                </a:lnTo>
                <a:lnTo>
                  <a:pt x="23202" y="19595"/>
                </a:lnTo>
                <a:lnTo>
                  <a:pt x="23202" y="26828"/>
                </a:lnTo>
                <a:lnTo>
                  <a:pt x="19884" y="30743"/>
                </a:lnTo>
                <a:close/>
              </a:path>
              <a:path w="86995" h="88900">
                <a:moveTo>
                  <a:pt x="30724" y="88295"/>
                </a:moveTo>
                <a:lnTo>
                  <a:pt x="20838" y="87297"/>
                </a:lnTo>
                <a:lnTo>
                  <a:pt x="10841" y="83927"/>
                </a:lnTo>
                <a:lnTo>
                  <a:pt x="3105" y="77620"/>
                </a:lnTo>
                <a:lnTo>
                  <a:pt x="0" y="67813"/>
                </a:lnTo>
                <a:lnTo>
                  <a:pt x="979" y="61273"/>
                </a:lnTo>
                <a:lnTo>
                  <a:pt x="37696" y="37409"/>
                </a:lnTo>
                <a:lnTo>
                  <a:pt x="54543" y="35854"/>
                </a:lnTo>
                <a:lnTo>
                  <a:pt x="54543" y="28930"/>
                </a:lnTo>
                <a:lnTo>
                  <a:pt x="52696" y="17820"/>
                </a:lnTo>
                <a:lnTo>
                  <a:pt x="47908" y="10132"/>
                </a:lnTo>
                <a:lnTo>
                  <a:pt x="41313" y="5667"/>
                </a:lnTo>
                <a:lnTo>
                  <a:pt x="34041" y="4223"/>
                </a:lnTo>
                <a:lnTo>
                  <a:pt x="51870" y="4223"/>
                </a:lnTo>
                <a:lnTo>
                  <a:pt x="54861" y="5720"/>
                </a:lnTo>
                <a:lnTo>
                  <a:pt x="60869" y="10549"/>
                </a:lnTo>
                <a:lnTo>
                  <a:pt x="67793" y="17782"/>
                </a:lnTo>
                <a:lnTo>
                  <a:pt x="67793" y="40078"/>
                </a:lnTo>
                <a:lnTo>
                  <a:pt x="54543" y="40078"/>
                </a:lnTo>
                <a:lnTo>
                  <a:pt x="34974" y="43440"/>
                </a:lnTo>
                <a:lnTo>
                  <a:pt x="22780" y="50445"/>
                </a:lnTo>
                <a:lnTo>
                  <a:pt x="16520" y="59199"/>
                </a:lnTo>
                <a:lnTo>
                  <a:pt x="14754" y="67813"/>
                </a:lnTo>
                <a:lnTo>
                  <a:pt x="14754" y="77456"/>
                </a:lnTo>
                <a:lnTo>
                  <a:pt x="22585" y="84071"/>
                </a:lnTo>
                <a:lnTo>
                  <a:pt x="45093" y="84071"/>
                </a:lnTo>
                <a:lnTo>
                  <a:pt x="39471" y="86935"/>
                </a:lnTo>
                <a:lnTo>
                  <a:pt x="30724" y="88295"/>
                </a:lnTo>
                <a:close/>
              </a:path>
              <a:path w="86995" h="88900">
                <a:moveTo>
                  <a:pt x="45093" y="84071"/>
                </a:moveTo>
                <a:lnTo>
                  <a:pt x="31939" y="84071"/>
                </a:lnTo>
                <a:lnTo>
                  <a:pt x="39157" y="82755"/>
                </a:lnTo>
                <a:lnTo>
                  <a:pt x="46517" y="78502"/>
                </a:lnTo>
                <a:lnTo>
                  <a:pt x="52240" y="70857"/>
                </a:lnTo>
                <a:lnTo>
                  <a:pt x="54543" y="59365"/>
                </a:lnTo>
                <a:lnTo>
                  <a:pt x="54543" y="40078"/>
                </a:lnTo>
                <a:lnTo>
                  <a:pt x="67793" y="40078"/>
                </a:lnTo>
                <a:lnTo>
                  <a:pt x="67793" y="71728"/>
                </a:lnTo>
                <a:lnTo>
                  <a:pt x="55739" y="71728"/>
                </a:lnTo>
                <a:lnTo>
                  <a:pt x="52091" y="78002"/>
                </a:lnTo>
                <a:lnTo>
                  <a:pt x="46631" y="83288"/>
                </a:lnTo>
                <a:lnTo>
                  <a:pt x="45093" y="84071"/>
                </a:lnTo>
                <a:close/>
              </a:path>
              <a:path w="86995" h="88900">
                <a:moveTo>
                  <a:pt x="86791" y="81371"/>
                </a:moveTo>
                <a:lnTo>
                  <a:pt x="77147" y="81371"/>
                </a:lnTo>
                <a:lnTo>
                  <a:pt x="81969" y="80156"/>
                </a:lnTo>
                <a:lnTo>
                  <a:pt x="81969" y="58169"/>
                </a:lnTo>
                <a:lnTo>
                  <a:pt x="86791" y="58169"/>
                </a:lnTo>
                <a:lnTo>
                  <a:pt x="86791" y="81371"/>
                </a:lnTo>
                <a:close/>
              </a:path>
              <a:path w="86995" h="88900">
                <a:moveTo>
                  <a:pt x="75026" y="87389"/>
                </a:moveTo>
                <a:lnTo>
                  <a:pt x="61776" y="87389"/>
                </a:lnTo>
                <a:lnTo>
                  <a:pt x="56645" y="79250"/>
                </a:lnTo>
                <a:lnTo>
                  <a:pt x="55739" y="71728"/>
                </a:lnTo>
                <a:lnTo>
                  <a:pt x="67793" y="71728"/>
                </a:lnTo>
                <a:lnTo>
                  <a:pt x="67793" y="72634"/>
                </a:lnTo>
                <a:lnTo>
                  <a:pt x="68700" y="81371"/>
                </a:lnTo>
                <a:lnTo>
                  <a:pt x="86791" y="81371"/>
                </a:lnTo>
                <a:lnTo>
                  <a:pt x="86791" y="84689"/>
                </a:lnTo>
                <a:lnTo>
                  <a:pt x="75026" y="87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63897" y="1745308"/>
            <a:ext cx="94615" cy="85090"/>
          </a:xfrm>
          <a:custGeom>
            <a:avLst/>
            <a:gdLst/>
            <a:ahLst/>
            <a:cxnLst/>
            <a:rect l="l" t="t" r="r" b="b"/>
            <a:pathLst>
              <a:path w="94614" h="85089">
                <a:moveTo>
                  <a:pt x="39769" y="6017"/>
                </a:moveTo>
                <a:lnTo>
                  <a:pt x="0" y="6017"/>
                </a:lnTo>
                <a:lnTo>
                  <a:pt x="0" y="0"/>
                </a:lnTo>
                <a:lnTo>
                  <a:pt x="5728" y="308"/>
                </a:lnTo>
                <a:lnTo>
                  <a:pt x="13558" y="597"/>
                </a:lnTo>
                <a:lnTo>
                  <a:pt x="39769" y="597"/>
                </a:lnTo>
                <a:lnTo>
                  <a:pt x="39769" y="6017"/>
                </a:lnTo>
                <a:close/>
              </a:path>
              <a:path w="94614" h="85089">
                <a:moveTo>
                  <a:pt x="39769" y="597"/>
                </a:moveTo>
                <a:lnTo>
                  <a:pt x="23202" y="597"/>
                </a:lnTo>
                <a:lnTo>
                  <a:pt x="33752" y="308"/>
                </a:lnTo>
                <a:lnTo>
                  <a:pt x="39769" y="0"/>
                </a:lnTo>
                <a:lnTo>
                  <a:pt x="39769" y="597"/>
                </a:lnTo>
                <a:close/>
              </a:path>
              <a:path w="94614" h="85089">
                <a:moveTo>
                  <a:pt x="94024" y="6017"/>
                </a:moveTo>
                <a:lnTo>
                  <a:pt x="62991" y="6017"/>
                </a:lnTo>
                <a:lnTo>
                  <a:pt x="62991" y="0"/>
                </a:lnTo>
                <a:lnTo>
                  <a:pt x="66289" y="308"/>
                </a:lnTo>
                <a:lnTo>
                  <a:pt x="75045" y="597"/>
                </a:lnTo>
                <a:lnTo>
                  <a:pt x="94024" y="597"/>
                </a:lnTo>
                <a:lnTo>
                  <a:pt x="94024" y="6017"/>
                </a:lnTo>
                <a:close/>
              </a:path>
              <a:path w="94614" h="85089">
                <a:moveTo>
                  <a:pt x="94024" y="597"/>
                </a:moveTo>
                <a:lnTo>
                  <a:pt x="84071" y="597"/>
                </a:lnTo>
                <a:lnTo>
                  <a:pt x="89510" y="308"/>
                </a:lnTo>
                <a:lnTo>
                  <a:pt x="94024" y="0"/>
                </a:lnTo>
                <a:lnTo>
                  <a:pt x="94024" y="597"/>
                </a:lnTo>
                <a:close/>
              </a:path>
              <a:path w="94614" h="85089">
                <a:moveTo>
                  <a:pt x="49721" y="84978"/>
                </a:moveTo>
                <a:lnTo>
                  <a:pt x="44591" y="84978"/>
                </a:lnTo>
                <a:lnTo>
                  <a:pt x="44302" y="84071"/>
                </a:lnTo>
                <a:lnTo>
                  <a:pt x="43087" y="81371"/>
                </a:lnTo>
                <a:lnTo>
                  <a:pt x="15371" y="12960"/>
                </a:lnTo>
                <a:lnTo>
                  <a:pt x="12960" y="7232"/>
                </a:lnTo>
                <a:lnTo>
                  <a:pt x="12054" y="6017"/>
                </a:lnTo>
                <a:lnTo>
                  <a:pt x="28621" y="6017"/>
                </a:lnTo>
                <a:lnTo>
                  <a:pt x="28621" y="11745"/>
                </a:lnTo>
                <a:lnTo>
                  <a:pt x="29836" y="14156"/>
                </a:lnTo>
                <a:lnTo>
                  <a:pt x="51226" y="67813"/>
                </a:lnTo>
                <a:lnTo>
                  <a:pt x="56662" y="67813"/>
                </a:lnTo>
                <a:lnTo>
                  <a:pt x="51226" y="81371"/>
                </a:lnTo>
                <a:lnTo>
                  <a:pt x="50319" y="83165"/>
                </a:lnTo>
                <a:lnTo>
                  <a:pt x="49721" y="84978"/>
                </a:lnTo>
                <a:close/>
              </a:path>
              <a:path w="94614" h="85089">
                <a:moveTo>
                  <a:pt x="56662" y="67813"/>
                </a:moveTo>
                <a:lnTo>
                  <a:pt x="51226" y="67813"/>
                </a:lnTo>
                <a:lnTo>
                  <a:pt x="71111" y="18978"/>
                </a:lnTo>
                <a:lnTo>
                  <a:pt x="71728" y="16876"/>
                </a:lnTo>
                <a:lnTo>
                  <a:pt x="72017" y="15969"/>
                </a:lnTo>
                <a:lnTo>
                  <a:pt x="72017" y="10549"/>
                </a:lnTo>
                <a:lnTo>
                  <a:pt x="69915" y="6017"/>
                </a:lnTo>
                <a:lnTo>
                  <a:pt x="81371" y="6017"/>
                </a:lnTo>
                <a:lnTo>
                  <a:pt x="78054" y="14465"/>
                </a:lnTo>
                <a:lnTo>
                  <a:pt x="56662" y="67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61682" y="1741991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29" h="88900">
                <a:moveTo>
                  <a:pt x="42199" y="88295"/>
                </a:moveTo>
                <a:lnTo>
                  <a:pt x="26322" y="84975"/>
                </a:lnTo>
                <a:lnTo>
                  <a:pt x="12847" y="75749"/>
                </a:lnTo>
                <a:lnTo>
                  <a:pt x="3499" y="61721"/>
                </a:lnTo>
                <a:lnTo>
                  <a:pt x="0" y="43993"/>
                </a:lnTo>
                <a:lnTo>
                  <a:pt x="3126" y="26948"/>
                </a:lnTo>
                <a:lnTo>
                  <a:pt x="11678" y="12956"/>
                </a:lnTo>
                <a:lnTo>
                  <a:pt x="24410" y="3483"/>
                </a:lnTo>
                <a:lnTo>
                  <a:pt x="40078" y="0"/>
                </a:lnTo>
                <a:lnTo>
                  <a:pt x="55497" y="3216"/>
                </a:lnTo>
                <a:lnTo>
                  <a:pt x="56764" y="4223"/>
                </a:lnTo>
                <a:lnTo>
                  <a:pt x="40078" y="4223"/>
                </a:lnTo>
                <a:lnTo>
                  <a:pt x="33691" y="5424"/>
                </a:lnTo>
                <a:lnTo>
                  <a:pt x="25998" y="10212"/>
                </a:lnTo>
                <a:lnTo>
                  <a:pt x="19318" y="20367"/>
                </a:lnTo>
                <a:lnTo>
                  <a:pt x="15969" y="37667"/>
                </a:lnTo>
                <a:lnTo>
                  <a:pt x="74447" y="37667"/>
                </a:lnTo>
                <a:lnTo>
                  <a:pt x="74447" y="41891"/>
                </a:lnTo>
                <a:lnTo>
                  <a:pt x="15969" y="41891"/>
                </a:lnTo>
                <a:lnTo>
                  <a:pt x="16059" y="48015"/>
                </a:lnTo>
                <a:lnTo>
                  <a:pt x="33752" y="83474"/>
                </a:lnTo>
                <a:lnTo>
                  <a:pt x="58990" y="83474"/>
                </a:lnTo>
                <a:lnTo>
                  <a:pt x="57157" y="84897"/>
                </a:lnTo>
                <a:lnTo>
                  <a:pt x="42199" y="88295"/>
                </a:lnTo>
                <a:close/>
              </a:path>
              <a:path w="74929" h="88900">
                <a:moveTo>
                  <a:pt x="74447" y="37667"/>
                </a:moveTo>
                <a:lnTo>
                  <a:pt x="61776" y="37667"/>
                </a:lnTo>
                <a:lnTo>
                  <a:pt x="61141" y="29268"/>
                </a:lnTo>
                <a:lnTo>
                  <a:pt x="58275" y="18124"/>
                </a:lnTo>
                <a:lnTo>
                  <a:pt x="51735" y="8391"/>
                </a:lnTo>
                <a:lnTo>
                  <a:pt x="40078" y="4223"/>
                </a:lnTo>
                <a:lnTo>
                  <a:pt x="56764" y="4223"/>
                </a:lnTo>
                <a:lnTo>
                  <a:pt x="66195" y="11716"/>
                </a:lnTo>
                <a:lnTo>
                  <a:pt x="72427" y="23775"/>
                </a:lnTo>
                <a:lnTo>
                  <a:pt x="74447" y="37667"/>
                </a:lnTo>
                <a:close/>
              </a:path>
              <a:path w="74929" h="88900">
                <a:moveTo>
                  <a:pt x="58990" y="83474"/>
                </a:moveTo>
                <a:lnTo>
                  <a:pt x="43395" y="83474"/>
                </a:lnTo>
                <a:lnTo>
                  <a:pt x="47277" y="83163"/>
                </a:lnTo>
                <a:lnTo>
                  <a:pt x="54548" y="80988"/>
                </a:lnTo>
                <a:lnTo>
                  <a:pt x="62723" y="75085"/>
                </a:lnTo>
                <a:lnTo>
                  <a:pt x="69317" y="63589"/>
                </a:lnTo>
                <a:lnTo>
                  <a:pt x="69626" y="62084"/>
                </a:lnTo>
                <a:lnTo>
                  <a:pt x="70223" y="60869"/>
                </a:lnTo>
                <a:lnTo>
                  <a:pt x="72943" y="60869"/>
                </a:lnTo>
                <a:lnTo>
                  <a:pt x="74447" y="61486"/>
                </a:lnTo>
                <a:lnTo>
                  <a:pt x="74349" y="63589"/>
                </a:lnTo>
                <a:lnTo>
                  <a:pt x="72715" y="68718"/>
                </a:lnTo>
                <a:lnTo>
                  <a:pt x="67140" y="77147"/>
                </a:lnTo>
                <a:lnTo>
                  <a:pt x="58990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52543" y="1683821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2121" y="192580"/>
                </a:moveTo>
                <a:lnTo>
                  <a:pt x="906" y="192580"/>
                </a:lnTo>
                <a:lnTo>
                  <a:pt x="0" y="191674"/>
                </a:lnTo>
                <a:lnTo>
                  <a:pt x="0" y="189571"/>
                </a:lnTo>
                <a:lnTo>
                  <a:pt x="2719" y="187160"/>
                </a:lnTo>
                <a:lnTo>
                  <a:pt x="17563" y="167431"/>
                </a:lnTo>
                <a:lnTo>
                  <a:pt x="27016" y="145045"/>
                </a:lnTo>
                <a:lnTo>
                  <a:pt x="32006" y="120963"/>
                </a:lnTo>
                <a:lnTo>
                  <a:pt x="33462" y="96145"/>
                </a:lnTo>
                <a:lnTo>
                  <a:pt x="31469" y="67923"/>
                </a:lnTo>
                <a:lnTo>
                  <a:pt x="25661" y="43484"/>
                </a:lnTo>
                <a:lnTo>
                  <a:pt x="16294" y="22999"/>
                </a:lnTo>
                <a:lnTo>
                  <a:pt x="3625" y="6634"/>
                </a:lnTo>
                <a:lnTo>
                  <a:pt x="0" y="3028"/>
                </a:lnTo>
                <a:lnTo>
                  <a:pt x="0" y="906"/>
                </a:lnTo>
                <a:lnTo>
                  <a:pt x="906" y="0"/>
                </a:lnTo>
                <a:lnTo>
                  <a:pt x="2121" y="0"/>
                </a:lnTo>
                <a:lnTo>
                  <a:pt x="31939" y="36163"/>
                </a:lnTo>
                <a:lnTo>
                  <a:pt x="44114" y="83635"/>
                </a:lnTo>
                <a:lnTo>
                  <a:pt x="44610" y="96145"/>
                </a:lnTo>
                <a:lnTo>
                  <a:pt x="44124" y="109228"/>
                </a:lnTo>
                <a:lnTo>
                  <a:pt x="32556" y="154913"/>
                </a:lnTo>
                <a:lnTo>
                  <a:pt x="6066" y="190125"/>
                </a:lnTo>
                <a:lnTo>
                  <a:pt x="2121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3770" y="777059"/>
            <a:ext cx="1147690" cy="280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195968" y="3462062"/>
            <a:ext cx="504825" cy="1013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9" action="ppaction://hlinksldjump"/>
              </a:rPr>
              <a:t>Motivation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lang="en-US" altLang="ko-KR" sz="600" spc="-5" dirty="0">
                <a:latin typeface="Arial"/>
                <a:cs typeface="Arial"/>
              </a:rPr>
              <a:t>5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C74BF3B7-971C-4373-9F79-379B54C8AC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073" y="1647736"/>
            <a:ext cx="1282348" cy="25531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2EEC8D90-78B3-423B-81EE-E7561FB5A1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2720" y="1640344"/>
            <a:ext cx="1028580" cy="27999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55" y="32852"/>
            <a:ext cx="27876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15" dirty="0">
                <a:latin typeface="Arial"/>
                <a:cs typeface="Arial"/>
              </a:rPr>
              <a:t>Bluetooth Security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Mechanisms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770" y="777059"/>
            <a:ext cx="1147690" cy="28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4502" y="1950912"/>
            <a:ext cx="1598408" cy="1045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6485" y="2365500"/>
            <a:ext cx="235879" cy="436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655" y="1950912"/>
            <a:ext cx="1598408" cy="1045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6118" y="2365460"/>
            <a:ext cx="235879" cy="436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650" y="1691671"/>
            <a:ext cx="410079" cy="1398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257" y="1685036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4" h="193039">
                <a:moveTo>
                  <a:pt x="43993" y="192561"/>
                </a:moveTo>
                <a:lnTo>
                  <a:pt x="42797" y="192561"/>
                </a:lnTo>
                <a:lnTo>
                  <a:pt x="38844" y="190216"/>
                </a:lnTo>
                <a:lnTo>
                  <a:pt x="12652" y="156398"/>
                </a:lnTo>
                <a:lnTo>
                  <a:pt x="493" y="108814"/>
                </a:lnTo>
                <a:lnTo>
                  <a:pt x="0" y="96126"/>
                </a:lnTo>
                <a:lnTo>
                  <a:pt x="527" y="83222"/>
                </a:lnTo>
                <a:lnTo>
                  <a:pt x="12054" y="37667"/>
                </a:lnTo>
                <a:lnTo>
                  <a:pt x="38710" y="2451"/>
                </a:lnTo>
                <a:lnTo>
                  <a:pt x="42797" y="0"/>
                </a:lnTo>
                <a:lnTo>
                  <a:pt x="43993" y="0"/>
                </a:lnTo>
                <a:lnTo>
                  <a:pt x="44591" y="597"/>
                </a:lnTo>
                <a:lnTo>
                  <a:pt x="44591" y="3008"/>
                </a:lnTo>
                <a:lnTo>
                  <a:pt x="42180" y="5419"/>
                </a:lnTo>
                <a:lnTo>
                  <a:pt x="27291" y="24938"/>
                </a:lnTo>
                <a:lnTo>
                  <a:pt x="17739" y="47163"/>
                </a:lnTo>
                <a:lnTo>
                  <a:pt x="12649" y="71193"/>
                </a:lnTo>
                <a:lnTo>
                  <a:pt x="11147" y="96126"/>
                </a:lnTo>
                <a:lnTo>
                  <a:pt x="12508" y="119280"/>
                </a:lnTo>
                <a:lnTo>
                  <a:pt x="17285" y="143220"/>
                </a:lnTo>
                <a:lnTo>
                  <a:pt x="26526" y="166139"/>
                </a:lnTo>
                <a:lnTo>
                  <a:pt x="41274" y="186235"/>
                </a:lnTo>
                <a:lnTo>
                  <a:pt x="44591" y="189552"/>
                </a:lnTo>
                <a:lnTo>
                  <a:pt x="44591" y="191963"/>
                </a:lnTo>
                <a:lnTo>
                  <a:pt x="43993" y="192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3956" y="1744402"/>
            <a:ext cx="150495" cy="85090"/>
          </a:xfrm>
          <a:custGeom>
            <a:avLst/>
            <a:gdLst/>
            <a:ahLst/>
            <a:cxnLst/>
            <a:rect l="l" t="t" r="r" b="b"/>
            <a:pathLst>
              <a:path w="150494" h="85089">
                <a:moveTo>
                  <a:pt x="28332" y="78960"/>
                </a:moveTo>
                <a:lnTo>
                  <a:pt x="15063" y="78960"/>
                </a:lnTo>
                <a:lnTo>
                  <a:pt x="15063" y="9334"/>
                </a:lnTo>
                <a:lnTo>
                  <a:pt x="13558" y="8139"/>
                </a:lnTo>
                <a:lnTo>
                  <a:pt x="0" y="8139"/>
                </a:lnTo>
                <a:lnTo>
                  <a:pt x="0" y="2102"/>
                </a:lnTo>
                <a:lnTo>
                  <a:pt x="27117" y="0"/>
                </a:lnTo>
                <a:lnTo>
                  <a:pt x="27117" y="20193"/>
                </a:lnTo>
                <a:lnTo>
                  <a:pt x="31680" y="20193"/>
                </a:lnTo>
                <a:lnTo>
                  <a:pt x="30687" y="21766"/>
                </a:lnTo>
                <a:lnTo>
                  <a:pt x="28332" y="34967"/>
                </a:lnTo>
                <a:lnTo>
                  <a:pt x="28332" y="78960"/>
                </a:lnTo>
                <a:close/>
              </a:path>
              <a:path w="150494" h="85089">
                <a:moveTo>
                  <a:pt x="31680" y="20193"/>
                </a:moveTo>
                <a:lnTo>
                  <a:pt x="27117" y="20193"/>
                </a:lnTo>
                <a:lnTo>
                  <a:pt x="31893" y="11952"/>
                </a:lnTo>
                <a:lnTo>
                  <a:pt x="38161" y="5576"/>
                </a:lnTo>
                <a:lnTo>
                  <a:pt x="46067" y="1460"/>
                </a:lnTo>
                <a:lnTo>
                  <a:pt x="55758" y="0"/>
                </a:lnTo>
                <a:lnTo>
                  <a:pt x="63064" y="592"/>
                </a:lnTo>
                <a:lnTo>
                  <a:pt x="70821" y="3160"/>
                </a:lnTo>
                <a:lnTo>
                  <a:pt x="72051" y="4223"/>
                </a:lnTo>
                <a:lnTo>
                  <a:pt x="54234" y="4223"/>
                </a:lnTo>
                <a:lnTo>
                  <a:pt x="45110" y="6228"/>
                </a:lnTo>
                <a:lnTo>
                  <a:pt x="36770" y="12131"/>
                </a:lnTo>
                <a:lnTo>
                  <a:pt x="31680" y="20193"/>
                </a:lnTo>
                <a:close/>
              </a:path>
              <a:path w="150494" h="85089">
                <a:moveTo>
                  <a:pt x="86021" y="18978"/>
                </a:moveTo>
                <a:lnTo>
                  <a:pt x="81371" y="18978"/>
                </a:lnTo>
                <a:lnTo>
                  <a:pt x="84725" y="12839"/>
                </a:lnTo>
                <a:lnTo>
                  <a:pt x="90369" y="6668"/>
                </a:lnTo>
                <a:lnTo>
                  <a:pt x="98442" y="1907"/>
                </a:lnTo>
                <a:lnTo>
                  <a:pt x="109087" y="0"/>
                </a:lnTo>
                <a:lnTo>
                  <a:pt x="120235" y="0"/>
                </a:lnTo>
                <a:lnTo>
                  <a:pt x="126561" y="3915"/>
                </a:lnTo>
                <a:lnTo>
                  <a:pt x="126814" y="4223"/>
                </a:lnTo>
                <a:lnTo>
                  <a:pt x="107891" y="4223"/>
                </a:lnTo>
                <a:lnTo>
                  <a:pt x="98625" y="6228"/>
                </a:lnTo>
                <a:lnTo>
                  <a:pt x="90294" y="12131"/>
                </a:lnTo>
                <a:lnTo>
                  <a:pt x="86021" y="18978"/>
                </a:lnTo>
                <a:close/>
              </a:path>
              <a:path w="150494" h="85089">
                <a:moveTo>
                  <a:pt x="81969" y="78960"/>
                </a:moveTo>
                <a:lnTo>
                  <a:pt x="68700" y="78960"/>
                </a:lnTo>
                <a:lnTo>
                  <a:pt x="68700" y="25613"/>
                </a:lnTo>
                <a:lnTo>
                  <a:pt x="68178" y="17568"/>
                </a:lnTo>
                <a:lnTo>
                  <a:pt x="66103" y="10738"/>
                </a:lnTo>
                <a:lnTo>
                  <a:pt x="61710" y="5998"/>
                </a:lnTo>
                <a:lnTo>
                  <a:pt x="54234" y="4223"/>
                </a:lnTo>
                <a:lnTo>
                  <a:pt x="72051" y="4223"/>
                </a:lnTo>
                <a:lnTo>
                  <a:pt x="77451" y="8893"/>
                </a:lnTo>
                <a:lnTo>
                  <a:pt x="81371" y="18978"/>
                </a:lnTo>
                <a:lnTo>
                  <a:pt x="86021" y="18978"/>
                </a:lnTo>
                <a:lnTo>
                  <a:pt x="84281" y="21766"/>
                </a:lnTo>
                <a:lnTo>
                  <a:pt x="81969" y="34967"/>
                </a:lnTo>
                <a:lnTo>
                  <a:pt x="81969" y="78960"/>
                </a:lnTo>
                <a:close/>
              </a:path>
              <a:path w="150494" h="85089">
                <a:moveTo>
                  <a:pt x="135606" y="78960"/>
                </a:moveTo>
                <a:lnTo>
                  <a:pt x="122048" y="78960"/>
                </a:lnTo>
                <a:lnTo>
                  <a:pt x="122048" y="25613"/>
                </a:lnTo>
                <a:lnTo>
                  <a:pt x="121531" y="17568"/>
                </a:lnTo>
                <a:lnTo>
                  <a:pt x="119490" y="10738"/>
                </a:lnTo>
                <a:lnTo>
                  <a:pt x="115188" y="5998"/>
                </a:lnTo>
                <a:lnTo>
                  <a:pt x="107891" y="4223"/>
                </a:lnTo>
                <a:lnTo>
                  <a:pt x="126814" y="4223"/>
                </a:lnTo>
                <a:lnTo>
                  <a:pt x="135317" y="73232"/>
                </a:lnTo>
                <a:lnTo>
                  <a:pt x="135606" y="78960"/>
                </a:lnTo>
                <a:close/>
              </a:path>
              <a:path w="150494" h="85089">
                <a:moveTo>
                  <a:pt x="0" y="84978"/>
                </a:moveTo>
                <a:lnTo>
                  <a:pt x="0" y="78960"/>
                </a:lnTo>
                <a:lnTo>
                  <a:pt x="43395" y="78960"/>
                </a:lnTo>
                <a:lnTo>
                  <a:pt x="43395" y="84380"/>
                </a:lnTo>
                <a:lnTo>
                  <a:pt x="16567" y="84380"/>
                </a:lnTo>
                <a:lnTo>
                  <a:pt x="0" y="84978"/>
                </a:lnTo>
                <a:close/>
              </a:path>
              <a:path w="150494" h="85089">
                <a:moveTo>
                  <a:pt x="53637" y="84978"/>
                </a:moveTo>
                <a:lnTo>
                  <a:pt x="53637" y="78960"/>
                </a:lnTo>
                <a:lnTo>
                  <a:pt x="96743" y="78960"/>
                </a:lnTo>
                <a:lnTo>
                  <a:pt x="96743" y="84380"/>
                </a:lnTo>
                <a:lnTo>
                  <a:pt x="70223" y="84380"/>
                </a:lnTo>
                <a:lnTo>
                  <a:pt x="60271" y="84689"/>
                </a:lnTo>
                <a:lnTo>
                  <a:pt x="53637" y="84978"/>
                </a:lnTo>
                <a:close/>
              </a:path>
              <a:path w="150494" h="85089">
                <a:moveTo>
                  <a:pt x="106984" y="84978"/>
                </a:moveTo>
                <a:lnTo>
                  <a:pt x="106984" y="78960"/>
                </a:lnTo>
                <a:lnTo>
                  <a:pt x="150380" y="78960"/>
                </a:lnTo>
                <a:lnTo>
                  <a:pt x="150380" y="84380"/>
                </a:lnTo>
                <a:lnTo>
                  <a:pt x="123552" y="84380"/>
                </a:lnTo>
                <a:lnTo>
                  <a:pt x="113619" y="84689"/>
                </a:lnTo>
                <a:lnTo>
                  <a:pt x="106984" y="84978"/>
                </a:lnTo>
                <a:close/>
              </a:path>
              <a:path w="150494" h="85089">
                <a:moveTo>
                  <a:pt x="43395" y="84978"/>
                </a:moveTo>
                <a:lnTo>
                  <a:pt x="36760" y="84689"/>
                </a:lnTo>
                <a:lnTo>
                  <a:pt x="26828" y="84380"/>
                </a:lnTo>
                <a:lnTo>
                  <a:pt x="43395" y="84380"/>
                </a:lnTo>
                <a:lnTo>
                  <a:pt x="43395" y="84978"/>
                </a:lnTo>
                <a:close/>
              </a:path>
              <a:path w="150494" h="85089">
                <a:moveTo>
                  <a:pt x="96743" y="84978"/>
                </a:moveTo>
                <a:lnTo>
                  <a:pt x="90417" y="84689"/>
                </a:lnTo>
                <a:lnTo>
                  <a:pt x="80156" y="84380"/>
                </a:lnTo>
                <a:lnTo>
                  <a:pt x="96743" y="84380"/>
                </a:lnTo>
                <a:lnTo>
                  <a:pt x="96743" y="84978"/>
                </a:lnTo>
                <a:close/>
              </a:path>
              <a:path w="150494" h="85089">
                <a:moveTo>
                  <a:pt x="150380" y="84978"/>
                </a:moveTo>
                <a:lnTo>
                  <a:pt x="143745" y="84689"/>
                </a:lnTo>
                <a:lnTo>
                  <a:pt x="133813" y="84380"/>
                </a:lnTo>
                <a:lnTo>
                  <a:pt x="150380" y="84380"/>
                </a:lnTo>
                <a:lnTo>
                  <a:pt x="150380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6237" y="1743206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4" h="88900">
                <a:moveTo>
                  <a:pt x="19884" y="30724"/>
                </a:moveTo>
                <a:lnTo>
                  <a:pt x="9334" y="30724"/>
                </a:lnTo>
                <a:lnTo>
                  <a:pt x="5419" y="27406"/>
                </a:lnTo>
                <a:lnTo>
                  <a:pt x="5419" y="21697"/>
                </a:lnTo>
                <a:lnTo>
                  <a:pt x="7742" y="12961"/>
                </a:lnTo>
                <a:lnTo>
                  <a:pt x="14050" y="6097"/>
                </a:lnTo>
                <a:lnTo>
                  <a:pt x="23352" y="1608"/>
                </a:lnTo>
                <a:lnTo>
                  <a:pt x="34658" y="0"/>
                </a:lnTo>
                <a:lnTo>
                  <a:pt x="41512" y="587"/>
                </a:lnTo>
                <a:lnTo>
                  <a:pt x="48335" y="2444"/>
                </a:lnTo>
                <a:lnTo>
                  <a:pt x="51856" y="4204"/>
                </a:lnTo>
                <a:lnTo>
                  <a:pt x="28023" y="4204"/>
                </a:lnTo>
                <a:lnTo>
                  <a:pt x="18689" y="6326"/>
                </a:lnTo>
                <a:lnTo>
                  <a:pt x="13269" y="13250"/>
                </a:lnTo>
                <a:lnTo>
                  <a:pt x="22295" y="13250"/>
                </a:lnTo>
                <a:lnTo>
                  <a:pt x="23202" y="19576"/>
                </a:lnTo>
                <a:lnTo>
                  <a:pt x="23202" y="26808"/>
                </a:lnTo>
                <a:lnTo>
                  <a:pt x="19884" y="30724"/>
                </a:lnTo>
                <a:close/>
              </a:path>
              <a:path w="86994" h="88900">
                <a:moveTo>
                  <a:pt x="30743" y="88295"/>
                </a:moveTo>
                <a:lnTo>
                  <a:pt x="20854" y="87297"/>
                </a:lnTo>
                <a:lnTo>
                  <a:pt x="10851" y="83924"/>
                </a:lnTo>
                <a:lnTo>
                  <a:pt x="3108" y="77612"/>
                </a:lnTo>
                <a:lnTo>
                  <a:pt x="0" y="67793"/>
                </a:lnTo>
                <a:lnTo>
                  <a:pt x="979" y="61262"/>
                </a:lnTo>
                <a:lnTo>
                  <a:pt x="37710" y="37392"/>
                </a:lnTo>
                <a:lnTo>
                  <a:pt x="54543" y="35854"/>
                </a:lnTo>
                <a:lnTo>
                  <a:pt x="54543" y="28930"/>
                </a:lnTo>
                <a:lnTo>
                  <a:pt x="52699" y="17817"/>
                </a:lnTo>
                <a:lnTo>
                  <a:pt x="47918" y="10123"/>
                </a:lnTo>
                <a:lnTo>
                  <a:pt x="41329" y="5651"/>
                </a:lnTo>
                <a:lnTo>
                  <a:pt x="34060" y="4204"/>
                </a:lnTo>
                <a:lnTo>
                  <a:pt x="51856" y="4204"/>
                </a:lnTo>
                <a:lnTo>
                  <a:pt x="54872" y="5711"/>
                </a:lnTo>
                <a:lnTo>
                  <a:pt x="60869" y="10530"/>
                </a:lnTo>
                <a:lnTo>
                  <a:pt x="67813" y="17763"/>
                </a:lnTo>
                <a:lnTo>
                  <a:pt x="67813" y="40078"/>
                </a:lnTo>
                <a:lnTo>
                  <a:pt x="54543" y="40078"/>
                </a:lnTo>
                <a:lnTo>
                  <a:pt x="34985" y="43429"/>
                </a:lnTo>
                <a:lnTo>
                  <a:pt x="22797" y="50428"/>
                </a:lnTo>
                <a:lnTo>
                  <a:pt x="16539" y="59180"/>
                </a:lnTo>
                <a:lnTo>
                  <a:pt x="14773" y="67793"/>
                </a:lnTo>
                <a:lnTo>
                  <a:pt x="14773" y="77437"/>
                </a:lnTo>
                <a:lnTo>
                  <a:pt x="22604" y="84071"/>
                </a:lnTo>
                <a:lnTo>
                  <a:pt x="45082" y="84071"/>
                </a:lnTo>
                <a:lnTo>
                  <a:pt x="39479" y="86932"/>
                </a:lnTo>
                <a:lnTo>
                  <a:pt x="30743" y="88295"/>
                </a:lnTo>
                <a:close/>
              </a:path>
              <a:path w="86994" h="88900">
                <a:moveTo>
                  <a:pt x="45082" y="84071"/>
                </a:moveTo>
                <a:lnTo>
                  <a:pt x="31939" y="84071"/>
                </a:lnTo>
                <a:lnTo>
                  <a:pt x="39157" y="82752"/>
                </a:lnTo>
                <a:lnTo>
                  <a:pt x="46517" y="78495"/>
                </a:lnTo>
                <a:lnTo>
                  <a:pt x="52240" y="70849"/>
                </a:lnTo>
                <a:lnTo>
                  <a:pt x="54543" y="59365"/>
                </a:lnTo>
                <a:lnTo>
                  <a:pt x="54543" y="40078"/>
                </a:lnTo>
                <a:lnTo>
                  <a:pt x="67813" y="40078"/>
                </a:lnTo>
                <a:lnTo>
                  <a:pt x="67813" y="71708"/>
                </a:lnTo>
                <a:lnTo>
                  <a:pt x="55758" y="71708"/>
                </a:lnTo>
                <a:lnTo>
                  <a:pt x="52099" y="77986"/>
                </a:lnTo>
                <a:lnTo>
                  <a:pt x="46635" y="83278"/>
                </a:lnTo>
                <a:lnTo>
                  <a:pt x="45082" y="84071"/>
                </a:lnTo>
                <a:close/>
              </a:path>
              <a:path w="86994" h="88900">
                <a:moveTo>
                  <a:pt x="86791" y="81352"/>
                </a:moveTo>
                <a:lnTo>
                  <a:pt x="77147" y="81352"/>
                </a:lnTo>
                <a:lnTo>
                  <a:pt x="81969" y="80156"/>
                </a:lnTo>
                <a:lnTo>
                  <a:pt x="81969" y="58150"/>
                </a:lnTo>
                <a:lnTo>
                  <a:pt x="86791" y="58150"/>
                </a:lnTo>
                <a:lnTo>
                  <a:pt x="86791" y="81352"/>
                </a:lnTo>
                <a:close/>
              </a:path>
              <a:path w="86994" h="88900">
                <a:moveTo>
                  <a:pt x="75045" y="87389"/>
                </a:moveTo>
                <a:lnTo>
                  <a:pt x="61776" y="87389"/>
                </a:lnTo>
                <a:lnTo>
                  <a:pt x="56665" y="79250"/>
                </a:lnTo>
                <a:lnTo>
                  <a:pt x="55758" y="71708"/>
                </a:lnTo>
                <a:lnTo>
                  <a:pt x="67813" y="71708"/>
                </a:lnTo>
                <a:lnTo>
                  <a:pt x="67813" y="72615"/>
                </a:lnTo>
                <a:lnTo>
                  <a:pt x="68719" y="81352"/>
                </a:lnTo>
                <a:lnTo>
                  <a:pt x="86791" y="81352"/>
                </a:lnTo>
                <a:lnTo>
                  <a:pt x="86791" y="84669"/>
                </a:lnTo>
                <a:lnTo>
                  <a:pt x="75045" y="87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492" y="1743206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49270" y="84071"/>
                </a:moveTo>
                <a:lnTo>
                  <a:pt x="31939" y="84071"/>
                </a:lnTo>
                <a:lnTo>
                  <a:pt x="41684" y="82697"/>
                </a:lnTo>
                <a:lnTo>
                  <a:pt x="48436" y="78951"/>
                </a:lnTo>
                <a:lnTo>
                  <a:pt x="52365" y="73396"/>
                </a:lnTo>
                <a:lnTo>
                  <a:pt x="53637" y="66597"/>
                </a:lnTo>
                <a:lnTo>
                  <a:pt x="51124" y="58096"/>
                </a:lnTo>
                <a:lnTo>
                  <a:pt x="45278" y="52846"/>
                </a:lnTo>
                <a:lnTo>
                  <a:pt x="38641" y="50026"/>
                </a:lnTo>
                <a:lnTo>
                  <a:pt x="33752" y="48815"/>
                </a:lnTo>
                <a:lnTo>
                  <a:pt x="24789" y="46980"/>
                </a:lnTo>
                <a:lnTo>
                  <a:pt x="18117" y="45235"/>
                </a:lnTo>
                <a:lnTo>
                  <a:pt x="12859" y="43095"/>
                </a:lnTo>
                <a:lnTo>
                  <a:pt x="8139" y="40078"/>
                </a:lnTo>
                <a:lnTo>
                  <a:pt x="3008" y="35854"/>
                </a:lnTo>
                <a:lnTo>
                  <a:pt x="0" y="30434"/>
                </a:lnTo>
                <a:lnTo>
                  <a:pt x="0" y="23800"/>
                </a:lnTo>
                <a:lnTo>
                  <a:pt x="1497" y="15500"/>
                </a:lnTo>
                <a:lnTo>
                  <a:pt x="6555" y="7828"/>
                </a:lnTo>
                <a:lnTo>
                  <a:pt x="16021" y="2191"/>
                </a:lnTo>
                <a:lnTo>
                  <a:pt x="30743" y="0"/>
                </a:lnTo>
                <a:lnTo>
                  <a:pt x="41582" y="0"/>
                </a:lnTo>
                <a:lnTo>
                  <a:pt x="46395" y="3606"/>
                </a:lnTo>
                <a:lnTo>
                  <a:pt x="30743" y="3606"/>
                </a:lnTo>
                <a:lnTo>
                  <a:pt x="20400" y="4938"/>
                </a:lnTo>
                <a:lnTo>
                  <a:pt x="13819" y="8389"/>
                </a:lnTo>
                <a:lnTo>
                  <a:pt x="10347" y="13142"/>
                </a:lnTo>
                <a:lnTo>
                  <a:pt x="9334" y="18380"/>
                </a:lnTo>
                <a:lnTo>
                  <a:pt x="11481" y="25234"/>
                </a:lnTo>
                <a:lnTo>
                  <a:pt x="17018" y="29603"/>
                </a:lnTo>
                <a:lnTo>
                  <a:pt x="24591" y="32275"/>
                </a:lnTo>
                <a:lnTo>
                  <a:pt x="32845" y="34041"/>
                </a:lnTo>
                <a:lnTo>
                  <a:pt x="40984" y="35545"/>
                </a:lnTo>
                <a:lnTo>
                  <a:pt x="48506" y="37050"/>
                </a:lnTo>
                <a:lnTo>
                  <a:pt x="54852" y="43395"/>
                </a:lnTo>
                <a:lnTo>
                  <a:pt x="57263" y="45497"/>
                </a:lnTo>
                <a:lnTo>
                  <a:pt x="62971" y="51515"/>
                </a:lnTo>
                <a:lnTo>
                  <a:pt x="62971" y="61467"/>
                </a:lnTo>
                <a:lnTo>
                  <a:pt x="61217" y="71509"/>
                </a:lnTo>
                <a:lnTo>
                  <a:pt x="55708" y="80081"/>
                </a:lnTo>
                <a:lnTo>
                  <a:pt x="49270" y="84071"/>
                </a:lnTo>
                <a:close/>
              </a:path>
              <a:path w="63500" h="88900">
                <a:moveTo>
                  <a:pt x="58150" y="5419"/>
                </a:moveTo>
                <a:lnTo>
                  <a:pt x="48815" y="5419"/>
                </a:lnTo>
                <a:lnTo>
                  <a:pt x="49721" y="4821"/>
                </a:lnTo>
                <a:lnTo>
                  <a:pt x="54543" y="0"/>
                </a:lnTo>
                <a:lnTo>
                  <a:pt x="58150" y="0"/>
                </a:lnTo>
                <a:lnTo>
                  <a:pt x="58150" y="5419"/>
                </a:lnTo>
                <a:close/>
              </a:path>
              <a:path w="63500" h="88900">
                <a:moveTo>
                  <a:pt x="58150" y="28621"/>
                </a:moveTo>
                <a:lnTo>
                  <a:pt x="53328" y="28621"/>
                </a:lnTo>
                <a:lnTo>
                  <a:pt x="53328" y="26808"/>
                </a:lnTo>
                <a:lnTo>
                  <a:pt x="52642" y="20766"/>
                </a:lnTo>
                <a:lnTo>
                  <a:pt x="49832" y="13059"/>
                </a:lnTo>
                <a:lnTo>
                  <a:pt x="43125" y="6426"/>
                </a:lnTo>
                <a:lnTo>
                  <a:pt x="30743" y="3606"/>
                </a:lnTo>
                <a:lnTo>
                  <a:pt x="46395" y="3606"/>
                </a:lnTo>
                <a:lnTo>
                  <a:pt x="48815" y="5419"/>
                </a:lnTo>
                <a:lnTo>
                  <a:pt x="58150" y="5419"/>
                </a:lnTo>
                <a:lnTo>
                  <a:pt x="58150" y="28621"/>
                </a:lnTo>
                <a:close/>
              </a:path>
              <a:path w="63500" h="88900">
                <a:moveTo>
                  <a:pt x="3008" y="88295"/>
                </a:moveTo>
                <a:lnTo>
                  <a:pt x="0" y="88295"/>
                </a:lnTo>
                <a:lnTo>
                  <a:pt x="0" y="53637"/>
                </a:lnTo>
                <a:lnTo>
                  <a:pt x="4513" y="53637"/>
                </a:lnTo>
                <a:lnTo>
                  <a:pt x="4513" y="54234"/>
                </a:lnTo>
                <a:lnTo>
                  <a:pt x="5111" y="56645"/>
                </a:lnTo>
                <a:lnTo>
                  <a:pt x="8543" y="67920"/>
                </a:lnTo>
                <a:lnTo>
                  <a:pt x="13780" y="76571"/>
                </a:lnTo>
                <a:lnTo>
                  <a:pt x="18700" y="80156"/>
                </a:lnTo>
                <a:lnTo>
                  <a:pt x="10839" y="80156"/>
                </a:lnTo>
                <a:lnTo>
                  <a:pt x="7232" y="83763"/>
                </a:lnTo>
                <a:lnTo>
                  <a:pt x="7232" y="84071"/>
                </a:lnTo>
                <a:lnTo>
                  <a:pt x="3008" y="88295"/>
                </a:lnTo>
                <a:close/>
              </a:path>
              <a:path w="63500" h="88900">
                <a:moveTo>
                  <a:pt x="31939" y="88295"/>
                </a:moveTo>
                <a:lnTo>
                  <a:pt x="28023" y="88295"/>
                </a:lnTo>
                <a:lnTo>
                  <a:pt x="19286" y="87987"/>
                </a:lnTo>
                <a:lnTo>
                  <a:pt x="10839" y="80156"/>
                </a:lnTo>
                <a:lnTo>
                  <a:pt x="18700" y="80156"/>
                </a:lnTo>
                <a:lnTo>
                  <a:pt x="21389" y="82116"/>
                </a:lnTo>
                <a:lnTo>
                  <a:pt x="31939" y="84071"/>
                </a:lnTo>
                <a:lnTo>
                  <a:pt x="49270" y="84071"/>
                </a:lnTo>
                <a:lnTo>
                  <a:pt x="46072" y="86053"/>
                </a:lnTo>
                <a:lnTo>
                  <a:pt x="31939" y="88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3570" y="1711248"/>
            <a:ext cx="60325" cy="120650"/>
          </a:xfrm>
          <a:custGeom>
            <a:avLst/>
            <a:gdLst/>
            <a:ahLst/>
            <a:cxnLst/>
            <a:rect l="l" t="t" r="r" b="b"/>
            <a:pathLst>
              <a:path w="60325" h="120650">
                <a:moveTo>
                  <a:pt x="57263" y="41293"/>
                </a:moveTo>
                <a:lnTo>
                  <a:pt x="0" y="41293"/>
                </a:lnTo>
                <a:lnTo>
                  <a:pt x="0" y="37069"/>
                </a:lnTo>
                <a:lnTo>
                  <a:pt x="11866" y="33100"/>
                </a:lnTo>
                <a:lnTo>
                  <a:pt x="19470" y="24074"/>
                </a:lnTo>
                <a:lnTo>
                  <a:pt x="23515" y="12279"/>
                </a:lnTo>
                <a:lnTo>
                  <a:pt x="24706" y="0"/>
                </a:lnTo>
                <a:lnTo>
                  <a:pt x="29528" y="0"/>
                </a:lnTo>
                <a:lnTo>
                  <a:pt x="29528" y="35256"/>
                </a:lnTo>
                <a:lnTo>
                  <a:pt x="57263" y="35256"/>
                </a:lnTo>
                <a:lnTo>
                  <a:pt x="57263" y="41293"/>
                </a:lnTo>
                <a:close/>
              </a:path>
              <a:path w="60325" h="120650">
                <a:moveTo>
                  <a:pt x="41274" y="120254"/>
                </a:moveTo>
                <a:lnTo>
                  <a:pt x="34447" y="119510"/>
                </a:lnTo>
                <a:lnTo>
                  <a:pt x="26179" y="116110"/>
                </a:lnTo>
                <a:lnTo>
                  <a:pt x="19210" y="108301"/>
                </a:lnTo>
                <a:lnTo>
                  <a:pt x="16278" y="94332"/>
                </a:lnTo>
                <a:lnTo>
                  <a:pt x="16278" y="41293"/>
                </a:lnTo>
                <a:lnTo>
                  <a:pt x="29528" y="41293"/>
                </a:lnTo>
                <a:lnTo>
                  <a:pt x="29528" y="115432"/>
                </a:lnTo>
                <a:lnTo>
                  <a:pt x="52431" y="115432"/>
                </a:lnTo>
                <a:lnTo>
                  <a:pt x="49970" y="117942"/>
                </a:lnTo>
                <a:lnTo>
                  <a:pt x="41274" y="120254"/>
                </a:lnTo>
                <a:close/>
              </a:path>
              <a:path w="60325" h="120650">
                <a:moveTo>
                  <a:pt x="52431" y="115432"/>
                </a:moveTo>
                <a:lnTo>
                  <a:pt x="49721" y="115432"/>
                </a:lnTo>
                <a:lnTo>
                  <a:pt x="55369" y="108301"/>
                </a:lnTo>
                <a:lnTo>
                  <a:pt x="55450" y="83474"/>
                </a:lnTo>
                <a:lnTo>
                  <a:pt x="60271" y="83474"/>
                </a:lnTo>
                <a:lnTo>
                  <a:pt x="60271" y="94332"/>
                </a:lnTo>
                <a:lnTo>
                  <a:pt x="59212" y="103598"/>
                </a:lnTo>
                <a:lnTo>
                  <a:pt x="55864" y="111929"/>
                </a:lnTo>
                <a:lnTo>
                  <a:pt x="52431" y="115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0120" y="1743206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30" h="88900">
                <a:moveTo>
                  <a:pt x="42180" y="88295"/>
                </a:moveTo>
                <a:lnTo>
                  <a:pt x="26305" y="84975"/>
                </a:lnTo>
                <a:lnTo>
                  <a:pt x="12837" y="75749"/>
                </a:lnTo>
                <a:lnTo>
                  <a:pt x="3496" y="61721"/>
                </a:lnTo>
                <a:lnTo>
                  <a:pt x="0" y="43993"/>
                </a:lnTo>
                <a:lnTo>
                  <a:pt x="3124" y="26948"/>
                </a:lnTo>
                <a:lnTo>
                  <a:pt x="11671" y="12956"/>
                </a:lnTo>
                <a:lnTo>
                  <a:pt x="24401" y="3483"/>
                </a:lnTo>
                <a:lnTo>
                  <a:pt x="40078" y="0"/>
                </a:lnTo>
                <a:lnTo>
                  <a:pt x="55486" y="3213"/>
                </a:lnTo>
                <a:lnTo>
                  <a:pt x="56732" y="4204"/>
                </a:lnTo>
                <a:lnTo>
                  <a:pt x="40078" y="4204"/>
                </a:lnTo>
                <a:lnTo>
                  <a:pt x="33680" y="5405"/>
                </a:lnTo>
                <a:lnTo>
                  <a:pt x="25984" y="10195"/>
                </a:lnTo>
                <a:lnTo>
                  <a:pt x="19308" y="20355"/>
                </a:lnTo>
                <a:lnTo>
                  <a:pt x="15969" y="37667"/>
                </a:lnTo>
                <a:lnTo>
                  <a:pt x="74428" y="37667"/>
                </a:lnTo>
                <a:lnTo>
                  <a:pt x="74428" y="41872"/>
                </a:lnTo>
                <a:lnTo>
                  <a:pt x="15969" y="41872"/>
                </a:lnTo>
                <a:lnTo>
                  <a:pt x="16059" y="48004"/>
                </a:lnTo>
                <a:lnTo>
                  <a:pt x="33752" y="83474"/>
                </a:lnTo>
                <a:lnTo>
                  <a:pt x="58966" y="83474"/>
                </a:lnTo>
                <a:lnTo>
                  <a:pt x="57137" y="84894"/>
                </a:lnTo>
                <a:lnTo>
                  <a:pt x="42180" y="88295"/>
                </a:lnTo>
                <a:close/>
              </a:path>
              <a:path w="74930" h="88900">
                <a:moveTo>
                  <a:pt x="74428" y="37667"/>
                </a:moveTo>
                <a:lnTo>
                  <a:pt x="61776" y="37667"/>
                </a:lnTo>
                <a:lnTo>
                  <a:pt x="61138" y="29257"/>
                </a:lnTo>
                <a:lnTo>
                  <a:pt x="58268" y="18108"/>
                </a:lnTo>
                <a:lnTo>
                  <a:pt x="51727" y="8372"/>
                </a:lnTo>
                <a:lnTo>
                  <a:pt x="40078" y="4204"/>
                </a:lnTo>
                <a:lnTo>
                  <a:pt x="56732" y="4204"/>
                </a:lnTo>
                <a:lnTo>
                  <a:pt x="66178" y="11709"/>
                </a:lnTo>
                <a:lnTo>
                  <a:pt x="72408" y="23767"/>
                </a:lnTo>
                <a:lnTo>
                  <a:pt x="74428" y="37667"/>
                </a:lnTo>
                <a:close/>
              </a:path>
              <a:path w="74930" h="88900">
                <a:moveTo>
                  <a:pt x="58966" y="83474"/>
                </a:moveTo>
                <a:lnTo>
                  <a:pt x="43395" y="83474"/>
                </a:lnTo>
                <a:lnTo>
                  <a:pt x="47269" y="83163"/>
                </a:lnTo>
                <a:lnTo>
                  <a:pt x="54538" y="80986"/>
                </a:lnTo>
                <a:lnTo>
                  <a:pt x="62712" y="75076"/>
                </a:lnTo>
                <a:lnTo>
                  <a:pt x="69298" y="63569"/>
                </a:lnTo>
                <a:lnTo>
                  <a:pt x="69606" y="62065"/>
                </a:lnTo>
                <a:lnTo>
                  <a:pt x="70204" y="60869"/>
                </a:lnTo>
                <a:lnTo>
                  <a:pt x="72924" y="60869"/>
                </a:lnTo>
                <a:lnTo>
                  <a:pt x="74428" y="61467"/>
                </a:lnTo>
                <a:lnTo>
                  <a:pt x="74336" y="63569"/>
                </a:lnTo>
                <a:lnTo>
                  <a:pt x="72695" y="68710"/>
                </a:lnTo>
                <a:lnTo>
                  <a:pt x="67121" y="77140"/>
                </a:lnTo>
                <a:lnTo>
                  <a:pt x="58966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5697" y="1744402"/>
            <a:ext cx="64769" cy="85090"/>
          </a:xfrm>
          <a:custGeom>
            <a:avLst/>
            <a:gdLst/>
            <a:ahLst/>
            <a:cxnLst/>
            <a:rect l="l" t="t" r="r" b="b"/>
            <a:pathLst>
              <a:path w="64769" h="85089">
                <a:moveTo>
                  <a:pt x="28023" y="78960"/>
                </a:moveTo>
                <a:lnTo>
                  <a:pt x="15063" y="78960"/>
                </a:lnTo>
                <a:lnTo>
                  <a:pt x="15063" y="9334"/>
                </a:lnTo>
                <a:lnTo>
                  <a:pt x="13558" y="8139"/>
                </a:lnTo>
                <a:lnTo>
                  <a:pt x="0" y="8139"/>
                </a:lnTo>
                <a:lnTo>
                  <a:pt x="0" y="2102"/>
                </a:lnTo>
                <a:lnTo>
                  <a:pt x="26828" y="0"/>
                </a:lnTo>
                <a:lnTo>
                  <a:pt x="26828" y="21099"/>
                </a:lnTo>
                <a:lnTo>
                  <a:pt x="31359" y="21099"/>
                </a:lnTo>
                <a:lnTo>
                  <a:pt x="29229" y="26721"/>
                </a:lnTo>
                <a:lnTo>
                  <a:pt x="27734" y="40386"/>
                </a:lnTo>
                <a:lnTo>
                  <a:pt x="27734" y="76839"/>
                </a:lnTo>
                <a:lnTo>
                  <a:pt x="28023" y="78960"/>
                </a:lnTo>
                <a:close/>
              </a:path>
              <a:path w="64769" h="85089">
                <a:moveTo>
                  <a:pt x="31359" y="21099"/>
                </a:moveTo>
                <a:lnTo>
                  <a:pt x="26828" y="21099"/>
                </a:lnTo>
                <a:lnTo>
                  <a:pt x="29525" y="14369"/>
                </a:lnTo>
                <a:lnTo>
                  <a:pt x="34169" y="7497"/>
                </a:lnTo>
                <a:lnTo>
                  <a:pt x="41015" y="2152"/>
                </a:lnTo>
                <a:lnTo>
                  <a:pt x="50319" y="0"/>
                </a:lnTo>
                <a:lnTo>
                  <a:pt x="58458" y="0"/>
                </a:lnTo>
                <a:lnTo>
                  <a:pt x="62910" y="4223"/>
                </a:lnTo>
                <a:lnTo>
                  <a:pt x="50319" y="4223"/>
                </a:lnTo>
                <a:lnTo>
                  <a:pt x="40688" y="7202"/>
                </a:lnTo>
                <a:lnTo>
                  <a:pt x="33602" y="15181"/>
                </a:lnTo>
                <a:lnTo>
                  <a:pt x="31359" y="21099"/>
                </a:lnTo>
                <a:close/>
              </a:path>
              <a:path w="64769" h="85089">
                <a:moveTo>
                  <a:pt x="59673" y="20193"/>
                </a:moveTo>
                <a:lnTo>
                  <a:pt x="52132" y="20193"/>
                </a:lnTo>
                <a:lnTo>
                  <a:pt x="47908" y="17184"/>
                </a:lnTo>
                <a:lnTo>
                  <a:pt x="47908" y="6924"/>
                </a:lnTo>
                <a:lnTo>
                  <a:pt x="51843" y="4513"/>
                </a:lnTo>
                <a:lnTo>
                  <a:pt x="52441" y="4513"/>
                </a:lnTo>
                <a:lnTo>
                  <a:pt x="52132" y="4223"/>
                </a:lnTo>
                <a:lnTo>
                  <a:pt x="62910" y="4223"/>
                </a:lnTo>
                <a:lnTo>
                  <a:pt x="64495" y="5728"/>
                </a:lnTo>
                <a:lnTo>
                  <a:pt x="64495" y="17782"/>
                </a:lnTo>
                <a:lnTo>
                  <a:pt x="59673" y="20193"/>
                </a:lnTo>
                <a:close/>
              </a:path>
              <a:path w="64769" h="85089">
                <a:moveTo>
                  <a:pt x="0" y="84978"/>
                </a:moveTo>
                <a:lnTo>
                  <a:pt x="0" y="78960"/>
                </a:lnTo>
                <a:lnTo>
                  <a:pt x="46404" y="78960"/>
                </a:lnTo>
                <a:lnTo>
                  <a:pt x="46404" y="84380"/>
                </a:lnTo>
                <a:lnTo>
                  <a:pt x="16567" y="84380"/>
                </a:lnTo>
                <a:lnTo>
                  <a:pt x="0" y="84978"/>
                </a:lnTo>
                <a:close/>
              </a:path>
              <a:path w="64769" h="85089">
                <a:moveTo>
                  <a:pt x="46404" y="84978"/>
                </a:moveTo>
                <a:lnTo>
                  <a:pt x="38573" y="84380"/>
                </a:lnTo>
                <a:lnTo>
                  <a:pt x="46404" y="84380"/>
                </a:lnTo>
                <a:lnTo>
                  <a:pt x="46404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6162" y="1685036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4" h="193039">
                <a:moveTo>
                  <a:pt x="2102" y="192561"/>
                </a:moveTo>
                <a:lnTo>
                  <a:pt x="906" y="192561"/>
                </a:lnTo>
                <a:lnTo>
                  <a:pt x="0" y="191654"/>
                </a:lnTo>
                <a:lnTo>
                  <a:pt x="0" y="189552"/>
                </a:lnTo>
                <a:lnTo>
                  <a:pt x="2719" y="187141"/>
                </a:lnTo>
                <a:lnTo>
                  <a:pt x="17560" y="167411"/>
                </a:lnTo>
                <a:lnTo>
                  <a:pt x="27006" y="145026"/>
                </a:lnTo>
                <a:lnTo>
                  <a:pt x="31989" y="120944"/>
                </a:lnTo>
                <a:lnTo>
                  <a:pt x="33443" y="96126"/>
                </a:lnTo>
                <a:lnTo>
                  <a:pt x="31453" y="67904"/>
                </a:lnTo>
                <a:lnTo>
                  <a:pt x="25649" y="43468"/>
                </a:lnTo>
                <a:lnTo>
                  <a:pt x="16283" y="22988"/>
                </a:lnTo>
                <a:lnTo>
                  <a:pt x="3606" y="6634"/>
                </a:lnTo>
                <a:lnTo>
                  <a:pt x="0" y="3008"/>
                </a:lnTo>
                <a:lnTo>
                  <a:pt x="0" y="906"/>
                </a:lnTo>
                <a:lnTo>
                  <a:pt x="906" y="0"/>
                </a:lnTo>
                <a:lnTo>
                  <a:pt x="2102" y="0"/>
                </a:lnTo>
                <a:lnTo>
                  <a:pt x="31939" y="36163"/>
                </a:lnTo>
                <a:lnTo>
                  <a:pt x="44098" y="83627"/>
                </a:lnTo>
                <a:lnTo>
                  <a:pt x="44591" y="96126"/>
                </a:lnTo>
                <a:lnTo>
                  <a:pt x="44107" y="109208"/>
                </a:lnTo>
                <a:lnTo>
                  <a:pt x="32537" y="154893"/>
                </a:lnTo>
                <a:lnTo>
                  <a:pt x="6054" y="190109"/>
                </a:lnTo>
                <a:lnTo>
                  <a:pt x="2102" y="192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69489" y="1695876"/>
            <a:ext cx="325313" cy="1356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4468" y="1685036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43993" y="192561"/>
                </a:moveTo>
                <a:lnTo>
                  <a:pt x="42778" y="192561"/>
                </a:lnTo>
                <a:lnTo>
                  <a:pt x="38836" y="190216"/>
                </a:lnTo>
                <a:lnTo>
                  <a:pt x="12652" y="156398"/>
                </a:lnTo>
                <a:lnTo>
                  <a:pt x="493" y="108814"/>
                </a:lnTo>
                <a:lnTo>
                  <a:pt x="0" y="96126"/>
                </a:lnTo>
                <a:lnTo>
                  <a:pt x="527" y="83222"/>
                </a:lnTo>
                <a:lnTo>
                  <a:pt x="12054" y="37667"/>
                </a:lnTo>
                <a:lnTo>
                  <a:pt x="38699" y="2451"/>
                </a:lnTo>
                <a:lnTo>
                  <a:pt x="42778" y="0"/>
                </a:lnTo>
                <a:lnTo>
                  <a:pt x="43993" y="0"/>
                </a:lnTo>
                <a:lnTo>
                  <a:pt x="44591" y="597"/>
                </a:lnTo>
                <a:lnTo>
                  <a:pt x="44591" y="3008"/>
                </a:lnTo>
                <a:lnTo>
                  <a:pt x="42180" y="5419"/>
                </a:lnTo>
                <a:lnTo>
                  <a:pt x="27291" y="24938"/>
                </a:lnTo>
                <a:lnTo>
                  <a:pt x="17739" y="47163"/>
                </a:lnTo>
                <a:lnTo>
                  <a:pt x="12649" y="71193"/>
                </a:lnTo>
                <a:lnTo>
                  <a:pt x="11147" y="96126"/>
                </a:lnTo>
                <a:lnTo>
                  <a:pt x="12508" y="119280"/>
                </a:lnTo>
                <a:lnTo>
                  <a:pt x="17285" y="143220"/>
                </a:lnTo>
                <a:lnTo>
                  <a:pt x="26526" y="166139"/>
                </a:lnTo>
                <a:lnTo>
                  <a:pt x="41274" y="186235"/>
                </a:lnTo>
                <a:lnTo>
                  <a:pt x="44591" y="189552"/>
                </a:lnTo>
                <a:lnTo>
                  <a:pt x="44591" y="191963"/>
                </a:lnTo>
                <a:lnTo>
                  <a:pt x="43993" y="192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46533" y="1743206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49281" y="84071"/>
                </a:moveTo>
                <a:lnTo>
                  <a:pt x="31958" y="84071"/>
                </a:lnTo>
                <a:lnTo>
                  <a:pt x="41703" y="82697"/>
                </a:lnTo>
                <a:lnTo>
                  <a:pt x="48456" y="78951"/>
                </a:lnTo>
                <a:lnTo>
                  <a:pt x="52384" y="73396"/>
                </a:lnTo>
                <a:lnTo>
                  <a:pt x="53656" y="66597"/>
                </a:lnTo>
                <a:lnTo>
                  <a:pt x="51140" y="58096"/>
                </a:lnTo>
                <a:lnTo>
                  <a:pt x="45288" y="52846"/>
                </a:lnTo>
                <a:lnTo>
                  <a:pt x="38644" y="50026"/>
                </a:lnTo>
                <a:lnTo>
                  <a:pt x="33752" y="48815"/>
                </a:lnTo>
                <a:lnTo>
                  <a:pt x="24797" y="46980"/>
                </a:lnTo>
                <a:lnTo>
                  <a:pt x="18124" y="45235"/>
                </a:lnTo>
                <a:lnTo>
                  <a:pt x="12862" y="43095"/>
                </a:lnTo>
                <a:lnTo>
                  <a:pt x="8139" y="40078"/>
                </a:lnTo>
                <a:lnTo>
                  <a:pt x="3028" y="35854"/>
                </a:lnTo>
                <a:lnTo>
                  <a:pt x="0" y="30434"/>
                </a:lnTo>
                <a:lnTo>
                  <a:pt x="0" y="23800"/>
                </a:lnTo>
                <a:lnTo>
                  <a:pt x="1497" y="15500"/>
                </a:lnTo>
                <a:lnTo>
                  <a:pt x="6555" y="7828"/>
                </a:lnTo>
                <a:lnTo>
                  <a:pt x="16021" y="2191"/>
                </a:lnTo>
                <a:lnTo>
                  <a:pt x="30743" y="0"/>
                </a:lnTo>
                <a:lnTo>
                  <a:pt x="41602" y="0"/>
                </a:lnTo>
                <a:lnTo>
                  <a:pt x="46415" y="3606"/>
                </a:lnTo>
                <a:lnTo>
                  <a:pt x="30743" y="3606"/>
                </a:lnTo>
                <a:lnTo>
                  <a:pt x="20411" y="4938"/>
                </a:lnTo>
                <a:lnTo>
                  <a:pt x="13835" y="8389"/>
                </a:lnTo>
                <a:lnTo>
                  <a:pt x="10366" y="13142"/>
                </a:lnTo>
                <a:lnTo>
                  <a:pt x="9354" y="18380"/>
                </a:lnTo>
                <a:lnTo>
                  <a:pt x="11500" y="25234"/>
                </a:lnTo>
                <a:lnTo>
                  <a:pt x="17037" y="29603"/>
                </a:lnTo>
                <a:lnTo>
                  <a:pt x="24610" y="32275"/>
                </a:lnTo>
                <a:lnTo>
                  <a:pt x="32865" y="34041"/>
                </a:lnTo>
                <a:lnTo>
                  <a:pt x="40984" y="35545"/>
                </a:lnTo>
                <a:lnTo>
                  <a:pt x="48526" y="37050"/>
                </a:lnTo>
                <a:lnTo>
                  <a:pt x="54852" y="43395"/>
                </a:lnTo>
                <a:lnTo>
                  <a:pt x="57263" y="45497"/>
                </a:lnTo>
                <a:lnTo>
                  <a:pt x="62991" y="51515"/>
                </a:lnTo>
                <a:lnTo>
                  <a:pt x="62991" y="61467"/>
                </a:lnTo>
                <a:lnTo>
                  <a:pt x="61234" y="71509"/>
                </a:lnTo>
                <a:lnTo>
                  <a:pt x="55720" y="80081"/>
                </a:lnTo>
                <a:lnTo>
                  <a:pt x="49281" y="84071"/>
                </a:lnTo>
                <a:close/>
              </a:path>
              <a:path w="63500" h="88900">
                <a:moveTo>
                  <a:pt x="58169" y="5419"/>
                </a:moveTo>
                <a:lnTo>
                  <a:pt x="48834" y="5419"/>
                </a:lnTo>
                <a:lnTo>
                  <a:pt x="49741" y="4821"/>
                </a:lnTo>
                <a:lnTo>
                  <a:pt x="51534" y="3008"/>
                </a:lnTo>
                <a:lnTo>
                  <a:pt x="54562" y="0"/>
                </a:lnTo>
                <a:lnTo>
                  <a:pt x="58169" y="0"/>
                </a:lnTo>
                <a:lnTo>
                  <a:pt x="58169" y="5419"/>
                </a:lnTo>
                <a:close/>
              </a:path>
              <a:path w="63500" h="88900">
                <a:moveTo>
                  <a:pt x="58169" y="28621"/>
                </a:moveTo>
                <a:lnTo>
                  <a:pt x="53347" y="28621"/>
                </a:lnTo>
                <a:lnTo>
                  <a:pt x="53347" y="26808"/>
                </a:lnTo>
                <a:lnTo>
                  <a:pt x="52652" y="20766"/>
                </a:lnTo>
                <a:lnTo>
                  <a:pt x="49842" y="13059"/>
                </a:lnTo>
                <a:lnTo>
                  <a:pt x="43133" y="6426"/>
                </a:lnTo>
                <a:lnTo>
                  <a:pt x="30743" y="3606"/>
                </a:lnTo>
                <a:lnTo>
                  <a:pt x="46415" y="3606"/>
                </a:lnTo>
                <a:lnTo>
                  <a:pt x="48834" y="5419"/>
                </a:lnTo>
                <a:lnTo>
                  <a:pt x="58169" y="5419"/>
                </a:lnTo>
                <a:lnTo>
                  <a:pt x="58169" y="28621"/>
                </a:lnTo>
                <a:close/>
              </a:path>
              <a:path w="63500" h="88900">
                <a:moveTo>
                  <a:pt x="3028" y="88295"/>
                </a:moveTo>
                <a:lnTo>
                  <a:pt x="0" y="88295"/>
                </a:lnTo>
                <a:lnTo>
                  <a:pt x="0" y="53637"/>
                </a:lnTo>
                <a:lnTo>
                  <a:pt x="4532" y="53637"/>
                </a:lnTo>
                <a:lnTo>
                  <a:pt x="4532" y="54234"/>
                </a:lnTo>
                <a:lnTo>
                  <a:pt x="5130" y="56645"/>
                </a:lnTo>
                <a:lnTo>
                  <a:pt x="8562" y="67920"/>
                </a:lnTo>
                <a:lnTo>
                  <a:pt x="13799" y="76571"/>
                </a:lnTo>
                <a:lnTo>
                  <a:pt x="18719" y="80156"/>
                </a:lnTo>
                <a:lnTo>
                  <a:pt x="10858" y="80156"/>
                </a:lnTo>
                <a:lnTo>
                  <a:pt x="7232" y="83763"/>
                </a:lnTo>
                <a:lnTo>
                  <a:pt x="7232" y="84071"/>
                </a:lnTo>
                <a:lnTo>
                  <a:pt x="6943" y="84380"/>
                </a:lnTo>
                <a:lnTo>
                  <a:pt x="3317" y="87987"/>
                </a:lnTo>
                <a:lnTo>
                  <a:pt x="3028" y="88295"/>
                </a:lnTo>
                <a:close/>
              </a:path>
              <a:path w="63500" h="88900">
                <a:moveTo>
                  <a:pt x="31958" y="88295"/>
                </a:moveTo>
                <a:lnTo>
                  <a:pt x="28043" y="88295"/>
                </a:lnTo>
                <a:lnTo>
                  <a:pt x="19286" y="87987"/>
                </a:lnTo>
                <a:lnTo>
                  <a:pt x="10858" y="80156"/>
                </a:lnTo>
                <a:lnTo>
                  <a:pt x="18719" y="80156"/>
                </a:lnTo>
                <a:lnTo>
                  <a:pt x="21409" y="82116"/>
                </a:lnTo>
                <a:lnTo>
                  <a:pt x="31958" y="84071"/>
                </a:lnTo>
                <a:lnTo>
                  <a:pt x="49281" y="84071"/>
                </a:lnTo>
                <a:lnTo>
                  <a:pt x="46083" y="86053"/>
                </a:lnTo>
                <a:lnTo>
                  <a:pt x="31958" y="88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2331" y="1695876"/>
            <a:ext cx="43180" cy="133985"/>
          </a:xfrm>
          <a:custGeom>
            <a:avLst/>
            <a:gdLst/>
            <a:ahLst/>
            <a:cxnLst/>
            <a:rect l="l" t="t" r="r" b="b"/>
            <a:pathLst>
              <a:path w="43179" h="133985">
                <a:moveTo>
                  <a:pt x="27734" y="127486"/>
                </a:moveTo>
                <a:lnTo>
                  <a:pt x="15063" y="127486"/>
                </a:lnTo>
                <a:lnTo>
                  <a:pt x="15063" y="9354"/>
                </a:lnTo>
                <a:lnTo>
                  <a:pt x="13558" y="8139"/>
                </a:lnTo>
                <a:lnTo>
                  <a:pt x="0" y="8139"/>
                </a:lnTo>
                <a:lnTo>
                  <a:pt x="0" y="2121"/>
                </a:lnTo>
                <a:lnTo>
                  <a:pt x="27734" y="0"/>
                </a:lnTo>
                <a:lnTo>
                  <a:pt x="27734" y="127486"/>
                </a:lnTo>
                <a:close/>
              </a:path>
              <a:path w="43179" h="133985">
                <a:moveTo>
                  <a:pt x="0" y="133504"/>
                </a:moveTo>
                <a:lnTo>
                  <a:pt x="0" y="127486"/>
                </a:lnTo>
                <a:lnTo>
                  <a:pt x="42797" y="127486"/>
                </a:lnTo>
                <a:lnTo>
                  <a:pt x="42797" y="132906"/>
                </a:lnTo>
                <a:lnTo>
                  <a:pt x="16586" y="132906"/>
                </a:lnTo>
                <a:lnTo>
                  <a:pt x="6326" y="133215"/>
                </a:lnTo>
                <a:lnTo>
                  <a:pt x="0" y="133504"/>
                </a:lnTo>
                <a:close/>
              </a:path>
              <a:path w="43179" h="133985">
                <a:moveTo>
                  <a:pt x="42797" y="133504"/>
                </a:moveTo>
                <a:lnTo>
                  <a:pt x="26230" y="132906"/>
                </a:lnTo>
                <a:lnTo>
                  <a:pt x="42797" y="132906"/>
                </a:lnTo>
                <a:lnTo>
                  <a:pt x="42797" y="133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77491" y="1743206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5" h="88900">
                <a:moveTo>
                  <a:pt x="19884" y="30724"/>
                </a:moveTo>
                <a:lnTo>
                  <a:pt x="9334" y="30724"/>
                </a:lnTo>
                <a:lnTo>
                  <a:pt x="5419" y="27406"/>
                </a:lnTo>
                <a:lnTo>
                  <a:pt x="5419" y="21697"/>
                </a:lnTo>
                <a:lnTo>
                  <a:pt x="7739" y="12961"/>
                </a:lnTo>
                <a:lnTo>
                  <a:pt x="14040" y="6097"/>
                </a:lnTo>
                <a:lnTo>
                  <a:pt x="23336" y="1608"/>
                </a:lnTo>
                <a:lnTo>
                  <a:pt x="34639" y="0"/>
                </a:lnTo>
                <a:lnTo>
                  <a:pt x="41493" y="587"/>
                </a:lnTo>
                <a:lnTo>
                  <a:pt x="48318" y="2444"/>
                </a:lnTo>
                <a:lnTo>
                  <a:pt x="51843" y="4204"/>
                </a:lnTo>
                <a:lnTo>
                  <a:pt x="28023" y="4204"/>
                </a:lnTo>
                <a:lnTo>
                  <a:pt x="18669" y="6326"/>
                </a:lnTo>
                <a:lnTo>
                  <a:pt x="13250" y="13250"/>
                </a:lnTo>
                <a:lnTo>
                  <a:pt x="22295" y="13250"/>
                </a:lnTo>
                <a:lnTo>
                  <a:pt x="23202" y="19576"/>
                </a:lnTo>
                <a:lnTo>
                  <a:pt x="23202" y="26808"/>
                </a:lnTo>
                <a:lnTo>
                  <a:pt x="19884" y="30724"/>
                </a:lnTo>
                <a:close/>
              </a:path>
              <a:path w="86995" h="88900">
                <a:moveTo>
                  <a:pt x="30724" y="88295"/>
                </a:moveTo>
                <a:lnTo>
                  <a:pt x="20838" y="87297"/>
                </a:lnTo>
                <a:lnTo>
                  <a:pt x="10841" y="83924"/>
                </a:lnTo>
                <a:lnTo>
                  <a:pt x="3105" y="77612"/>
                </a:lnTo>
                <a:lnTo>
                  <a:pt x="0" y="67793"/>
                </a:lnTo>
                <a:lnTo>
                  <a:pt x="979" y="61262"/>
                </a:lnTo>
                <a:lnTo>
                  <a:pt x="37696" y="37392"/>
                </a:lnTo>
                <a:lnTo>
                  <a:pt x="54543" y="35854"/>
                </a:lnTo>
                <a:lnTo>
                  <a:pt x="54543" y="28930"/>
                </a:lnTo>
                <a:lnTo>
                  <a:pt x="52696" y="17817"/>
                </a:lnTo>
                <a:lnTo>
                  <a:pt x="47908" y="10123"/>
                </a:lnTo>
                <a:lnTo>
                  <a:pt x="41313" y="5651"/>
                </a:lnTo>
                <a:lnTo>
                  <a:pt x="34041" y="4204"/>
                </a:lnTo>
                <a:lnTo>
                  <a:pt x="51843" y="4204"/>
                </a:lnTo>
                <a:lnTo>
                  <a:pt x="54861" y="5711"/>
                </a:lnTo>
                <a:lnTo>
                  <a:pt x="60869" y="10530"/>
                </a:lnTo>
                <a:lnTo>
                  <a:pt x="67793" y="17763"/>
                </a:lnTo>
                <a:lnTo>
                  <a:pt x="67793" y="40078"/>
                </a:lnTo>
                <a:lnTo>
                  <a:pt x="54543" y="40078"/>
                </a:lnTo>
                <a:lnTo>
                  <a:pt x="34974" y="43429"/>
                </a:lnTo>
                <a:lnTo>
                  <a:pt x="22780" y="50428"/>
                </a:lnTo>
                <a:lnTo>
                  <a:pt x="16520" y="59180"/>
                </a:lnTo>
                <a:lnTo>
                  <a:pt x="14754" y="67793"/>
                </a:lnTo>
                <a:lnTo>
                  <a:pt x="14754" y="77437"/>
                </a:lnTo>
                <a:lnTo>
                  <a:pt x="22585" y="84071"/>
                </a:lnTo>
                <a:lnTo>
                  <a:pt x="45076" y="84071"/>
                </a:lnTo>
                <a:lnTo>
                  <a:pt x="39471" y="86932"/>
                </a:lnTo>
                <a:lnTo>
                  <a:pt x="30724" y="88295"/>
                </a:lnTo>
                <a:close/>
              </a:path>
              <a:path w="86995" h="88900">
                <a:moveTo>
                  <a:pt x="45076" y="84071"/>
                </a:moveTo>
                <a:lnTo>
                  <a:pt x="31939" y="84071"/>
                </a:lnTo>
                <a:lnTo>
                  <a:pt x="39157" y="82752"/>
                </a:lnTo>
                <a:lnTo>
                  <a:pt x="46517" y="78495"/>
                </a:lnTo>
                <a:lnTo>
                  <a:pt x="52240" y="70849"/>
                </a:lnTo>
                <a:lnTo>
                  <a:pt x="54543" y="59365"/>
                </a:lnTo>
                <a:lnTo>
                  <a:pt x="54543" y="40078"/>
                </a:lnTo>
                <a:lnTo>
                  <a:pt x="67793" y="40078"/>
                </a:lnTo>
                <a:lnTo>
                  <a:pt x="67793" y="71708"/>
                </a:lnTo>
                <a:lnTo>
                  <a:pt x="55739" y="71708"/>
                </a:lnTo>
                <a:lnTo>
                  <a:pt x="52091" y="77986"/>
                </a:lnTo>
                <a:lnTo>
                  <a:pt x="46631" y="83278"/>
                </a:lnTo>
                <a:lnTo>
                  <a:pt x="45076" y="84071"/>
                </a:lnTo>
                <a:close/>
              </a:path>
              <a:path w="86995" h="88900">
                <a:moveTo>
                  <a:pt x="86791" y="81352"/>
                </a:moveTo>
                <a:lnTo>
                  <a:pt x="77147" y="81352"/>
                </a:lnTo>
                <a:lnTo>
                  <a:pt x="81969" y="80156"/>
                </a:lnTo>
                <a:lnTo>
                  <a:pt x="81969" y="58150"/>
                </a:lnTo>
                <a:lnTo>
                  <a:pt x="86791" y="58150"/>
                </a:lnTo>
                <a:lnTo>
                  <a:pt x="86791" y="81352"/>
                </a:lnTo>
                <a:close/>
              </a:path>
              <a:path w="86995" h="88900">
                <a:moveTo>
                  <a:pt x="75026" y="87389"/>
                </a:moveTo>
                <a:lnTo>
                  <a:pt x="61776" y="87389"/>
                </a:lnTo>
                <a:lnTo>
                  <a:pt x="56645" y="79250"/>
                </a:lnTo>
                <a:lnTo>
                  <a:pt x="55739" y="71708"/>
                </a:lnTo>
                <a:lnTo>
                  <a:pt x="67793" y="71708"/>
                </a:lnTo>
                <a:lnTo>
                  <a:pt x="67793" y="72615"/>
                </a:lnTo>
                <a:lnTo>
                  <a:pt x="68700" y="81352"/>
                </a:lnTo>
                <a:lnTo>
                  <a:pt x="86791" y="81352"/>
                </a:lnTo>
                <a:lnTo>
                  <a:pt x="86791" y="84669"/>
                </a:lnTo>
                <a:lnTo>
                  <a:pt x="75026" y="87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3897" y="1746504"/>
            <a:ext cx="94615" cy="85090"/>
          </a:xfrm>
          <a:custGeom>
            <a:avLst/>
            <a:gdLst/>
            <a:ahLst/>
            <a:cxnLst/>
            <a:rect l="l" t="t" r="r" b="b"/>
            <a:pathLst>
              <a:path w="94614" h="85089">
                <a:moveTo>
                  <a:pt x="39769" y="6036"/>
                </a:moveTo>
                <a:lnTo>
                  <a:pt x="0" y="6036"/>
                </a:lnTo>
                <a:lnTo>
                  <a:pt x="0" y="0"/>
                </a:lnTo>
                <a:lnTo>
                  <a:pt x="5728" y="308"/>
                </a:lnTo>
                <a:lnTo>
                  <a:pt x="13558" y="617"/>
                </a:lnTo>
                <a:lnTo>
                  <a:pt x="39769" y="617"/>
                </a:lnTo>
                <a:lnTo>
                  <a:pt x="39769" y="6036"/>
                </a:lnTo>
                <a:close/>
              </a:path>
              <a:path w="94614" h="85089">
                <a:moveTo>
                  <a:pt x="39769" y="617"/>
                </a:moveTo>
                <a:lnTo>
                  <a:pt x="23202" y="617"/>
                </a:lnTo>
                <a:lnTo>
                  <a:pt x="33752" y="308"/>
                </a:lnTo>
                <a:lnTo>
                  <a:pt x="39769" y="0"/>
                </a:lnTo>
                <a:lnTo>
                  <a:pt x="39769" y="617"/>
                </a:lnTo>
                <a:close/>
              </a:path>
              <a:path w="94614" h="85089">
                <a:moveTo>
                  <a:pt x="94024" y="6036"/>
                </a:moveTo>
                <a:lnTo>
                  <a:pt x="62991" y="6036"/>
                </a:lnTo>
                <a:lnTo>
                  <a:pt x="62991" y="0"/>
                </a:lnTo>
                <a:lnTo>
                  <a:pt x="66289" y="308"/>
                </a:lnTo>
                <a:lnTo>
                  <a:pt x="75045" y="617"/>
                </a:lnTo>
                <a:lnTo>
                  <a:pt x="94024" y="617"/>
                </a:lnTo>
                <a:lnTo>
                  <a:pt x="94024" y="6036"/>
                </a:lnTo>
                <a:close/>
              </a:path>
              <a:path w="94614" h="85089">
                <a:moveTo>
                  <a:pt x="94024" y="617"/>
                </a:moveTo>
                <a:lnTo>
                  <a:pt x="84071" y="617"/>
                </a:lnTo>
                <a:lnTo>
                  <a:pt x="89510" y="308"/>
                </a:lnTo>
                <a:lnTo>
                  <a:pt x="94024" y="0"/>
                </a:lnTo>
                <a:lnTo>
                  <a:pt x="94024" y="617"/>
                </a:lnTo>
                <a:close/>
              </a:path>
              <a:path w="94614" h="85089">
                <a:moveTo>
                  <a:pt x="49721" y="84997"/>
                </a:moveTo>
                <a:lnTo>
                  <a:pt x="44591" y="84997"/>
                </a:lnTo>
                <a:lnTo>
                  <a:pt x="44302" y="84091"/>
                </a:lnTo>
                <a:lnTo>
                  <a:pt x="43087" y="81371"/>
                </a:lnTo>
                <a:lnTo>
                  <a:pt x="15371" y="12960"/>
                </a:lnTo>
                <a:lnTo>
                  <a:pt x="12960" y="7232"/>
                </a:lnTo>
                <a:lnTo>
                  <a:pt x="12054" y="6036"/>
                </a:lnTo>
                <a:lnTo>
                  <a:pt x="28621" y="6036"/>
                </a:lnTo>
                <a:lnTo>
                  <a:pt x="28621" y="11765"/>
                </a:lnTo>
                <a:lnTo>
                  <a:pt x="29836" y="14175"/>
                </a:lnTo>
                <a:lnTo>
                  <a:pt x="51226" y="67813"/>
                </a:lnTo>
                <a:lnTo>
                  <a:pt x="56663" y="67813"/>
                </a:lnTo>
                <a:lnTo>
                  <a:pt x="51226" y="81371"/>
                </a:lnTo>
                <a:lnTo>
                  <a:pt x="50319" y="83184"/>
                </a:lnTo>
                <a:lnTo>
                  <a:pt x="49721" y="84997"/>
                </a:lnTo>
                <a:close/>
              </a:path>
              <a:path w="94614" h="85089">
                <a:moveTo>
                  <a:pt x="56663" y="67813"/>
                </a:moveTo>
                <a:lnTo>
                  <a:pt x="51226" y="67813"/>
                </a:lnTo>
                <a:lnTo>
                  <a:pt x="71111" y="18997"/>
                </a:lnTo>
                <a:lnTo>
                  <a:pt x="71728" y="16876"/>
                </a:lnTo>
                <a:lnTo>
                  <a:pt x="72017" y="15988"/>
                </a:lnTo>
                <a:lnTo>
                  <a:pt x="72017" y="10549"/>
                </a:lnTo>
                <a:lnTo>
                  <a:pt x="69915" y="6036"/>
                </a:lnTo>
                <a:lnTo>
                  <a:pt x="81371" y="6036"/>
                </a:lnTo>
                <a:lnTo>
                  <a:pt x="78054" y="14465"/>
                </a:lnTo>
                <a:lnTo>
                  <a:pt x="56663" y="67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61682" y="1743206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29" h="88900">
                <a:moveTo>
                  <a:pt x="42199" y="88295"/>
                </a:moveTo>
                <a:lnTo>
                  <a:pt x="26322" y="84975"/>
                </a:lnTo>
                <a:lnTo>
                  <a:pt x="12847" y="75749"/>
                </a:lnTo>
                <a:lnTo>
                  <a:pt x="3499" y="61721"/>
                </a:lnTo>
                <a:lnTo>
                  <a:pt x="0" y="43993"/>
                </a:lnTo>
                <a:lnTo>
                  <a:pt x="3126" y="26948"/>
                </a:lnTo>
                <a:lnTo>
                  <a:pt x="11678" y="12956"/>
                </a:lnTo>
                <a:lnTo>
                  <a:pt x="24410" y="3483"/>
                </a:lnTo>
                <a:lnTo>
                  <a:pt x="40078" y="0"/>
                </a:lnTo>
                <a:lnTo>
                  <a:pt x="55497" y="3213"/>
                </a:lnTo>
                <a:lnTo>
                  <a:pt x="56744" y="4204"/>
                </a:lnTo>
                <a:lnTo>
                  <a:pt x="40078" y="4204"/>
                </a:lnTo>
                <a:lnTo>
                  <a:pt x="33691" y="5405"/>
                </a:lnTo>
                <a:lnTo>
                  <a:pt x="25998" y="10195"/>
                </a:lnTo>
                <a:lnTo>
                  <a:pt x="19318" y="20355"/>
                </a:lnTo>
                <a:lnTo>
                  <a:pt x="15969" y="37667"/>
                </a:lnTo>
                <a:lnTo>
                  <a:pt x="74447" y="37667"/>
                </a:lnTo>
                <a:lnTo>
                  <a:pt x="74447" y="41872"/>
                </a:lnTo>
                <a:lnTo>
                  <a:pt x="15969" y="41872"/>
                </a:lnTo>
                <a:lnTo>
                  <a:pt x="16059" y="48004"/>
                </a:lnTo>
                <a:lnTo>
                  <a:pt x="33752" y="83474"/>
                </a:lnTo>
                <a:lnTo>
                  <a:pt x="58985" y="83474"/>
                </a:lnTo>
                <a:lnTo>
                  <a:pt x="57157" y="84894"/>
                </a:lnTo>
                <a:lnTo>
                  <a:pt x="42199" y="88295"/>
                </a:lnTo>
                <a:close/>
              </a:path>
              <a:path w="74929" h="88900">
                <a:moveTo>
                  <a:pt x="74447" y="37667"/>
                </a:moveTo>
                <a:lnTo>
                  <a:pt x="61776" y="37667"/>
                </a:lnTo>
                <a:lnTo>
                  <a:pt x="61141" y="29257"/>
                </a:lnTo>
                <a:lnTo>
                  <a:pt x="58275" y="18108"/>
                </a:lnTo>
                <a:lnTo>
                  <a:pt x="51735" y="8372"/>
                </a:lnTo>
                <a:lnTo>
                  <a:pt x="40078" y="4204"/>
                </a:lnTo>
                <a:lnTo>
                  <a:pt x="56744" y="4204"/>
                </a:lnTo>
                <a:lnTo>
                  <a:pt x="66195" y="11709"/>
                </a:lnTo>
                <a:lnTo>
                  <a:pt x="72427" y="23767"/>
                </a:lnTo>
                <a:lnTo>
                  <a:pt x="74447" y="37667"/>
                </a:lnTo>
                <a:close/>
              </a:path>
              <a:path w="74929" h="88900">
                <a:moveTo>
                  <a:pt x="58985" y="83474"/>
                </a:moveTo>
                <a:lnTo>
                  <a:pt x="43395" y="83474"/>
                </a:lnTo>
                <a:lnTo>
                  <a:pt x="47277" y="83163"/>
                </a:lnTo>
                <a:lnTo>
                  <a:pt x="54548" y="80986"/>
                </a:lnTo>
                <a:lnTo>
                  <a:pt x="62723" y="75076"/>
                </a:lnTo>
                <a:lnTo>
                  <a:pt x="69317" y="63569"/>
                </a:lnTo>
                <a:lnTo>
                  <a:pt x="69626" y="62065"/>
                </a:lnTo>
                <a:lnTo>
                  <a:pt x="70223" y="60869"/>
                </a:lnTo>
                <a:lnTo>
                  <a:pt x="72943" y="60869"/>
                </a:lnTo>
                <a:lnTo>
                  <a:pt x="74447" y="61467"/>
                </a:lnTo>
                <a:lnTo>
                  <a:pt x="74355" y="63569"/>
                </a:lnTo>
                <a:lnTo>
                  <a:pt x="72715" y="68710"/>
                </a:lnTo>
                <a:lnTo>
                  <a:pt x="67140" y="77140"/>
                </a:lnTo>
                <a:lnTo>
                  <a:pt x="58985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52543" y="1685036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2121" y="192561"/>
                </a:moveTo>
                <a:lnTo>
                  <a:pt x="906" y="192561"/>
                </a:lnTo>
                <a:lnTo>
                  <a:pt x="0" y="191654"/>
                </a:lnTo>
                <a:lnTo>
                  <a:pt x="0" y="189552"/>
                </a:lnTo>
                <a:lnTo>
                  <a:pt x="2719" y="187141"/>
                </a:lnTo>
                <a:lnTo>
                  <a:pt x="17563" y="167411"/>
                </a:lnTo>
                <a:lnTo>
                  <a:pt x="27016" y="145026"/>
                </a:lnTo>
                <a:lnTo>
                  <a:pt x="32006" y="120944"/>
                </a:lnTo>
                <a:lnTo>
                  <a:pt x="33462" y="96126"/>
                </a:lnTo>
                <a:lnTo>
                  <a:pt x="31469" y="67904"/>
                </a:lnTo>
                <a:lnTo>
                  <a:pt x="25661" y="43468"/>
                </a:lnTo>
                <a:lnTo>
                  <a:pt x="16294" y="22988"/>
                </a:lnTo>
                <a:lnTo>
                  <a:pt x="3625" y="6634"/>
                </a:lnTo>
                <a:lnTo>
                  <a:pt x="0" y="3008"/>
                </a:lnTo>
                <a:lnTo>
                  <a:pt x="0" y="906"/>
                </a:lnTo>
                <a:lnTo>
                  <a:pt x="906" y="0"/>
                </a:lnTo>
                <a:lnTo>
                  <a:pt x="2121" y="0"/>
                </a:lnTo>
                <a:lnTo>
                  <a:pt x="31939" y="36163"/>
                </a:lnTo>
                <a:lnTo>
                  <a:pt x="44114" y="83627"/>
                </a:lnTo>
                <a:lnTo>
                  <a:pt x="44610" y="96126"/>
                </a:lnTo>
                <a:lnTo>
                  <a:pt x="44124" y="109208"/>
                </a:lnTo>
                <a:lnTo>
                  <a:pt x="32556" y="154893"/>
                </a:lnTo>
                <a:lnTo>
                  <a:pt x="6066" y="190109"/>
                </a:lnTo>
                <a:lnTo>
                  <a:pt x="2121" y="192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1574" y="2595131"/>
            <a:ext cx="1933575" cy="0"/>
          </a:xfrm>
          <a:custGeom>
            <a:avLst/>
            <a:gdLst/>
            <a:ahLst/>
            <a:cxnLst/>
            <a:rect l="l" t="t" r="r" b="b"/>
            <a:pathLst>
              <a:path w="1933575">
                <a:moveTo>
                  <a:pt x="0" y="0"/>
                </a:moveTo>
                <a:lnTo>
                  <a:pt x="1933442" y="0"/>
                </a:lnTo>
              </a:path>
            </a:pathLst>
          </a:custGeom>
          <a:ln w="14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00737" y="2359618"/>
            <a:ext cx="85090" cy="140335"/>
          </a:xfrm>
          <a:custGeom>
            <a:avLst/>
            <a:gdLst/>
            <a:ahLst/>
            <a:cxnLst/>
            <a:rect l="l" t="t" r="r" b="b"/>
            <a:pathLst>
              <a:path w="85089" h="140335">
                <a:moveTo>
                  <a:pt x="66361" y="133813"/>
                </a:moveTo>
                <a:lnTo>
                  <a:pt x="47021" y="133813"/>
                </a:lnTo>
                <a:lnTo>
                  <a:pt x="57928" y="131434"/>
                </a:lnTo>
                <a:lnTo>
                  <a:pt x="66069" y="125184"/>
                </a:lnTo>
                <a:lnTo>
                  <a:pt x="71163" y="116392"/>
                </a:lnTo>
                <a:lnTo>
                  <a:pt x="72737" y="107447"/>
                </a:lnTo>
                <a:lnTo>
                  <a:pt x="72821" y="99752"/>
                </a:lnTo>
                <a:lnTo>
                  <a:pt x="70821" y="93734"/>
                </a:lnTo>
                <a:lnTo>
                  <a:pt x="66906" y="88604"/>
                </a:lnTo>
                <a:lnTo>
                  <a:pt x="61486" y="81680"/>
                </a:lnTo>
                <a:lnTo>
                  <a:pt x="55758" y="80175"/>
                </a:lnTo>
                <a:lnTo>
                  <a:pt x="27997" y="73408"/>
                </a:lnTo>
                <a:lnTo>
                  <a:pt x="25015" y="72634"/>
                </a:lnTo>
                <a:lnTo>
                  <a:pt x="14873" y="67207"/>
                </a:lnTo>
                <a:lnTo>
                  <a:pt x="6967" y="59071"/>
                </a:lnTo>
                <a:lnTo>
                  <a:pt x="1831" y="48902"/>
                </a:lnTo>
                <a:lnTo>
                  <a:pt x="0" y="37378"/>
                </a:lnTo>
                <a:lnTo>
                  <a:pt x="2829" y="22896"/>
                </a:lnTo>
                <a:lnTo>
                  <a:pt x="10660" y="11008"/>
                </a:lnTo>
                <a:lnTo>
                  <a:pt x="22506" y="2959"/>
                </a:lnTo>
                <a:lnTo>
                  <a:pt x="37378" y="0"/>
                </a:lnTo>
                <a:lnTo>
                  <a:pt x="48614" y="1316"/>
                </a:lnTo>
                <a:lnTo>
                  <a:pt x="57029" y="4640"/>
                </a:lnTo>
                <a:lnTo>
                  <a:pt x="58166" y="5438"/>
                </a:lnTo>
                <a:lnTo>
                  <a:pt x="37667" y="5438"/>
                </a:lnTo>
                <a:lnTo>
                  <a:pt x="27358" y="7486"/>
                </a:lnTo>
                <a:lnTo>
                  <a:pt x="19366" y="13006"/>
                </a:lnTo>
                <a:lnTo>
                  <a:pt x="14198" y="21069"/>
                </a:lnTo>
                <a:lnTo>
                  <a:pt x="12362" y="30743"/>
                </a:lnTo>
                <a:lnTo>
                  <a:pt x="13681" y="38838"/>
                </a:lnTo>
                <a:lnTo>
                  <a:pt x="17486" y="46004"/>
                </a:lnTo>
                <a:lnTo>
                  <a:pt x="23550" y="51643"/>
                </a:lnTo>
                <a:lnTo>
                  <a:pt x="31649" y="55160"/>
                </a:lnTo>
                <a:lnTo>
                  <a:pt x="56356" y="60889"/>
                </a:lnTo>
                <a:lnTo>
                  <a:pt x="67565" y="65944"/>
                </a:lnTo>
                <a:lnTo>
                  <a:pt x="76656" y="74671"/>
                </a:lnTo>
                <a:lnTo>
                  <a:pt x="82752" y="86223"/>
                </a:lnTo>
                <a:lnTo>
                  <a:pt x="84978" y="99752"/>
                </a:lnTo>
                <a:lnTo>
                  <a:pt x="82228" y="115046"/>
                </a:lnTo>
                <a:lnTo>
                  <a:pt x="74505" y="127819"/>
                </a:lnTo>
                <a:lnTo>
                  <a:pt x="66361" y="133813"/>
                </a:lnTo>
                <a:close/>
              </a:path>
              <a:path w="85089" h="140335">
                <a:moveTo>
                  <a:pt x="79867" y="13578"/>
                </a:moveTo>
                <a:lnTo>
                  <a:pt x="68102" y="13578"/>
                </a:lnTo>
                <a:lnTo>
                  <a:pt x="75045" y="2719"/>
                </a:lnTo>
                <a:lnTo>
                  <a:pt x="76241" y="308"/>
                </a:lnTo>
                <a:lnTo>
                  <a:pt x="76550" y="0"/>
                </a:lnTo>
                <a:lnTo>
                  <a:pt x="79867" y="0"/>
                </a:lnTo>
                <a:lnTo>
                  <a:pt x="79867" y="13578"/>
                </a:lnTo>
                <a:close/>
              </a:path>
              <a:path w="85089" h="140335">
                <a:moveTo>
                  <a:pt x="79867" y="47928"/>
                </a:moveTo>
                <a:lnTo>
                  <a:pt x="75334" y="47928"/>
                </a:lnTo>
                <a:lnTo>
                  <a:pt x="75334" y="46713"/>
                </a:lnTo>
                <a:lnTo>
                  <a:pt x="75045" y="45517"/>
                </a:lnTo>
                <a:lnTo>
                  <a:pt x="73184" y="35691"/>
                </a:lnTo>
                <a:lnTo>
                  <a:pt x="67878" y="22310"/>
                </a:lnTo>
                <a:lnTo>
                  <a:pt x="56811" y="10513"/>
                </a:lnTo>
                <a:lnTo>
                  <a:pt x="37667" y="5438"/>
                </a:lnTo>
                <a:lnTo>
                  <a:pt x="58166" y="5438"/>
                </a:lnTo>
                <a:lnTo>
                  <a:pt x="63298" y="9039"/>
                </a:lnTo>
                <a:lnTo>
                  <a:pt x="68102" y="13578"/>
                </a:lnTo>
                <a:lnTo>
                  <a:pt x="79867" y="13578"/>
                </a:lnTo>
                <a:lnTo>
                  <a:pt x="79867" y="47928"/>
                </a:lnTo>
                <a:close/>
              </a:path>
              <a:path w="85089" h="140335">
                <a:moveTo>
                  <a:pt x="3317" y="139830"/>
                </a:moveTo>
                <a:lnTo>
                  <a:pt x="0" y="139830"/>
                </a:lnTo>
                <a:lnTo>
                  <a:pt x="0" y="91921"/>
                </a:lnTo>
                <a:lnTo>
                  <a:pt x="4513" y="91921"/>
                </a:lnTo>
                <a:lnTo>
                  <a:pt x="4821" y="94043"/>
                </a:lnTo>
                <a:lnTo>
                  <a:pt x="5089" y="100094"/>
                </a:lnTo>
                <a:lnTo>
                  <a:pt x="6514" y="107447"/>
                </a:lnTo>
                <a:lnTo>
                  <a:pt x="10029" y="115480"/>
                </a:lnTo>
                <a:lnTo>
                  <a:pt x="16567" y="123571"/>
                </a:lnTo>
                <a:lnTo>
                  <a:pt x="20624" y="126271"/>
                </a:lnTo>
                <a:lnTo>
                  <a:pt x="11745" y="126271"/>
                </a:lnTo>
                <a:lnTo>
                  <a:pt x="5419" y="136532"/>
                </a:lnTo>
                <a:lnTo>
                  <a:pt x="4821" y="137130"/>
                </a:lnTo>
                <a:lnTo>
                  <a:pt x="4821" y="137439"/>
                </a:lnTo>
                <a:lnTo>
                  <a:pt x="3625" y="139541"/>
                </a:lnTo>
                <a:lnTo>
                  <a:pt x="3317" y="139830"/>
                </a:lnTo>
                <a:close/>
              </a:path>
              <a:path w="85089" h="140335">
                <a:moveTo>
                  <a:pt x="47310" y="139830"/>
                </a:moveTo>
                <a:lnTo>
                  <a:pt x="35361" y="138645"/>
                </a:lnTo>
                <a:lnTo>
                  <a:pt x="25355" y="135539"/>
                </a:lnTo>
                <a:lnTo>
                  <a:pt x="17435" y="131189"/>
                </a:lnTo>
                <a:lnTo>
                  <a:pt x="11745" y="126271"/>
                </a:lnTo>
                <a:lnTo>
                  <a:pt x="20624" y="126271"/>
                </a:lnTo>
                <a:lnTo>
                  <a:pt x="24889" y="129110"/>
                </a:lnTo>
                <a:lnTo>
                  <a:pt x="33602" y="132192"/>
                </a:lnTo>
                <a:lnTo>
                  <a:pt x="41411" y="133525"/>
                </a:lnTo>
                <a:lnTo>
                  <a:pt x="47021" y="133813"/>
                </a:lnTo>
                <a:lnTo>
                  <a:pt x="66361" y="133813"/>
                </a:lnTo>
                <a:lnTo>
                  <a:pt x="62602" y="136578"/>
                </a:lnTo>
                <a:lnTo>
                  <a:pt x="47310" y="139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02978" y="2366561"/>
            <a:ext cx="41275" cy="128905"/>
          </a:xfrm>
          <a:custGeom>
            <a:avLst/>
            <a:gdLst/>
            <a:ahLst/>
            <a:cxnLst/>
            <a:rect l="l" t="t" r="r" b="b"/>
            <a:pathLst>
              <a:path w="41275" h="128905">
                <a:moveTo>
                  <a:pt x="28332" y="122645"/>
                </a:moveTo>
                <a:lnTo>
                  <a:pt x="15063" y="122645"/>
                </a:lnTo>
                <a:lnTo>
                  <a:pt x="15063" y="53039"/>
                </a:lnTo>
                <a:lnTo>
                  <a:pt x="13250" y="51824"/>
                </a:lnTo>
                <a:lnTo>
                  <a:pt x="906" y="51824"/>
                </a:lnTo>
                <a:lnTo>
                  <a:pt x="906" y="45806"/>
                </a:lnTo>
                <a:lnTo>
                  <a:pt x="27715" y="43704"/>
                </a:lnTo>
                <a:lnTo>
                  <a:pt x="27715" y="121739"/>
                </a:lnTo>
                <a:lnTo>
                  <a:pt x="28332" y="122645"/>
                </a:lnTo>
                <a:close/>
              </a:path>
              <a:path w="41275" h="128905">
                <a:moveTo>
                  <a:pt x="0" y="128682"/>
                </a:moveTo>
                <a:lnTo>
                  <a:pt x="0" y="122645"/>
                </a:lnTo>
                <a:lnTo>
                  <a:pt x="41274" y="122645"/>
                </a:lnTo>
                <a:lnTo>
                  <a:pt x="41274" y="128065"/>
                </a:lnTo>
                <a:lnTo>
                  <a:pt x="16567" y="128065"/>
                </a:lnTo>
                <a:lnTo>
                  <a:pt x="6017" y="128374"/>
                </a:lnTo>
                <a:lnTo>
                  <a:pt x="0" y="128682"/>
                </a:lnTo>
                <a:close/>
              </a:path>
              <a:path w="41275" h="128905">
                <a:moveTo>
                  <a:pt x="41274" y="128682"/>
                </a:moveTo>
                <a:lnTo>
                  <a:pt x="28023" y="128065"/>
                </a:lnTo>
                <a:lnTo>
                  <a:pt x="41274" y="128065"/>
                </a:lnTo>
                <a:lnTo>
                  <a:pt x="41274" y="128682"/>
                </a:lnTo>
                <a:close/>
              </a:path>
              <a:path w="41275" h="128905">
                <a:moveTo>
                  <a:pt x="23800" y="20482"/>
                </a:moveTo>
                <a:lnTo>
                  <a:pt x="12343" y="20482"/>
                </a:lnTo>
                <a:lnTo>
                  <a:pt x="8139" y="15371"/>
                </a:lnTo>
                <a:lnTo>
                  <a:pt x="8139" y="5130"/>
                </a:lnTo>
                <a:lnTo>
                  <a:pt x="12343" y="0"/>
                </a:lnTo>
                <a:lnTo>
                  <a:pt x="23800" y="0"/>
                </a:lnTo>
                <a:lnTo>
                  <a:pt x="28332" y="4223"/>
                </a:lnTo>
                <a:lnTo>
                  <a:pt x="28332" y="16278"/>
                </a:lnTo>
                <a:lnTo>
                  <a:pt x="23800" y="20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56094" y="2410266"/>
            <a:ext cx="150495" cy="85090"/>
          </a:xfrm>
          <a:custGeom>
            <a:avLst/>
            <a:gdLst/>
            <a:ahLst/>
            <a:cxnLst/>
            <a:rect l="l" t="t" r="r" b="b"/>
            <a:pathLst>
              <a:path w="150494" h="85089">
                <a:moveTo>
                  <a:pt x="28313" y="78941"/>
                </a:moveTo>
                <a:lnTo>
                  <a:pt x="15063" y="78941"/>
                </a:lnTo>
                <a:lnTo>
                  <a:pt x="15063" y="9334"/>
                </a:lnTo>
                <a:lnTo>
                  <a:pt x="13558" y="8119"/>
                </a:lnTo>
                <a:lnTo>
                  <a:pt x="0" y="8119"/>
                </a:lnTo>
                <a:lnTo>
                  <a:pt x="0" y="2102"/>
                </a:lnTo>
                <a:lnTo>
                  <a:pt x="27117" y="0"/>
                </a:lnTo>
                <a:lnTo>
                  <a:pt x="27117" y="20174"/>
                </a:lnTo>
                <a:lnTo>
                  <a:pt x="31666" y="20174"/>
                </a:lnTo>
                <a:lnTo>
                  <a:pt x="30668" y="21755"/>
                </a:lnTo>
                <a:lnTo>
                  <a:pt x="28313" y="34948"/>
                </a:lnTo>
                <a:lnTo>
                  <a:pt x="28313" y="78941"/>
                </a:lnTo>
                <a:close/>
              </a:path>
              <a:path w="150494" h="85089">
                <a:moveTo>
                  <a:pt x="31666" y="20174"/>
                </a:moveTo>
                <a:lnTo>
                  <a:pt x="27117" y="20174"/>
                </a:lnTo>
                <a:lnTo>
                  <a:pt x="31885" y="11936"/>
                </a:lnTo>
                <a:lnTo>
                  <a:pt x="38152" y="5566"/>
                </a:lnTo>
                <a:lnTo>
                  <a:pt x="46057" y="1457"/>
                </a:lnTo>
                <a:lnTo>
                  <a:pt x="55739" y="0"/>
                </a:lnTo>
                <a:lnTo>
                  <a:pt x="63047" y="592"/>
                </a:lnTo>
                <a:lnTo>
                  <a:pt x="70809" y="3160"/>
                </a:lnTo>
                <a:lnTo>
                  <a:pt x="72017" y="4204"/>
                </a:lnTo>
                <a:lnTo>
                  <a:pt x="54234" y="4204"/>
                </a:lnTo>
                <a:lnTo>
                  <a:pt x="45099" y="6211"/>
                </a:lnTo>
                <a:lnTo>
                  <a:pt x="36753" y="12119"/>
                </a:lnTo>
                <a:lnTo>
                  <a:pt x="31666" y="20174"/>
                </a:lnTo>
                <a:close/>
              </a:path>
              <a:path w="150494" h="85089">
                <a:moveTo>
                  <a:pt x="86013" y="18978"/>
                </a:moveTo>
                <a:lnTo>
                  <a:pt x="81352" y="18978"/>
                </a:lnTo>
                <a:lnTo>
                  <a:pt x="84717" y="12831"/>
                </a:lnTo>
                <a:lnTo>
                  <a:pt x="90366" y="6661"/>
                </a:lnTo>
                <a:lnTo>
                  <a:pt x="98442" y="1904"/>
                </a:lnTo>
                <a:lnTo>
                  <a:pt x="109087" y="0"/>
                </a:lnTo>
                <a:lnTo>
                  <a:pt x="120235" y="0"/>
                </a:lnTo>
                <a:lnTo>
                  <a:pt x="126561" y="3915"/>
                </a:lnTo>
                <a:lnTo>
                  <a:pt x="126799" y="4204"/>
                </a:lnTo>
                <a:lnTo>
                  <a:pt x="107872" y="4204"/>
                </a:lnTo>
                <a:lnTo>
                  <a:pt x="98617" y="6211"/>
                </a:lnTo>
                <a:lnTo>
                  <a:pt x="90292" y="12119"/>
                </a:lnTo>
                <a:lnTo>
                  <a:pt x="86013" y="18978"/>
                </a:lnTo>
                <a:close/>
              </a:path>
              <a:path w="150494" h="85089">
                <a:moveTo>
                  <a:pt x="81969" y="78941"/>
                </a:moveTo>
                <a:lnTo>
                  <a:pt x="68700" y="78941"/>
                </a:lnTo>
                <a:lnTo>
                  <a:pt x="68700" y="25613"/>
                </a:lnTo>
                <a:lnTo>
                  <a:pt x="68178" y="17565"/>
                </a:lnTo>
                <a:lnTo>
                  <a:pt x="66103" y="10728"/>
                </a:lnTo>
                <a:lnTo>
                  <a:pt x="61710" y="5981"/>
                </a:lnTo>
                <a:lnTo>
                  <a:pt x="54234" y="4204"/>
                </a:lnTo>
                <a:lnTo>
                  <a:pt x="72017" y="4204"/>
                </a:lnTo>
                <a:lnTo>
                  <a:pt x="77439" y="8893"/>
                </a:lnTo>
                <a:lnTo>
                  <a:pt x="81352" y="18978"/>
                </a:lnTo>
                <a:lnTo>
                  <a:pt x="86013" y="18978"/>
                </a:lnTo>
                <a:lnTo>
                  <a:pt x="84281" y="21755"/>
                </a:lnTo>
                <a:lnTo>
                  <a:pt x="81969" y="34948"/>
                </a:lnTo>
                <a:lnTo>
                  <a:pt x="81969" y="78941"/>
                </a:lnTo>
                <a:close/>
              </a:path>
              <a:path w="150494" h="85089">
                <a:moveTo>
                  <a:pt x="135606" y="78941"/>
                </a:moveTo>
                <a:lnTo>
                  <a:pt x="122048" y="78941"/>
                </a:lnTo>
                <a:lnTo>
                  <a:pt x="122048" y="25613"/>
                </a:lnTo>
                <a:lnTo>
                  <a:pt x="121528" y="17565"/>
                </a:lnTo>
                <a:lnTo>
                  <a:pt x="119480" y="10728"/>
                </a:lnTo>
                <a:lnTo>
                  <a:pt x="115172" y="5981"/>
                </a:lnTo>
                <a:lnTo>
                  <a:pt x="107872" y="4204"/>
                </a:lnTo>
                <a:lnTo>
                  <a:pt x="126799" y="4204"/>
                </a:lnTo>
                <a:lnTo>
                  <a:pt x="135298" y="73213"/>
                </a:lnTo>
                <a:lnTo>
                  <a:pt x="135606" y="78941"/>
                </a:lnTo>
                <a:close/>
              </a:path>
              <a:path w="150494" h="85089">
                <a:moveTo>
                  <a:pt x="0" y="84978"/>
                </a:moveTo>
                <a:lnTo>
                  <a:pt x="0" y="78941"/>
                </a:lnTo>
                <a:lnTo>
                  <a:pt x="43395" y="78941"/>
                </a:lnTo>
                <a:lnTo>
                  <a:pt x="43395" y="84361"/>
                </a:lnTo>
                <a:lnTo>
                  <a:pt x="16567" y="84361"/>
                </a:lnTo>
                <a:lnTo>
                  <a:pt x="6924" y="84669"/>
                </a:lnTo>
                <a:lnTo>
                  <a:pt x="0" y="84978"/>
                </a:lnTo>
                <a:close/>
              </a:path>
              <a:path w="150494" h="85089">
                <a:moveTo>
                  <a:pt x="53637" y="84978"/>
                </a:moveTo>
                <a:lnTo>
                  <a:pt x="53637" y="78941"/>
                </a:lnTo>
                <a:lnTo>
                  <a:pt x="96724" y="78941"/>
                </a:lnTo>
                <a:lnTo>
                  <a:pt x="96724" y="84361"/>
                </a:lnTo>
                <a:lnTo>
                  <a:pt x="70204" y="84361"/>
                </a:lnTo>
                <a:lnTo>
                  <a:pt x="60271" y="84669"/>
                </a:lnTo>
                <a:lnTo>
                  <a:pt x="53637" y="84978"/>
                </a:lnTo>
                <a:close/>
              </a:path>
              <a:path w="150494" h="85089">
                <a:moveTo>
                  <a:pt x="106984" y="84978"/>
                </a:moveTo>
                <a:lnTo>
                  <a:pt x="106984" y="78941"/>
                </a:lnTo>
                <a:lnTo>
                  <a:pt x="150380" y="78941"/>
                </a:lnTo>
                <a:lnTo>
                  <a:pt x="150380" y="84361"/>
                </a:lnTo>
                <a:lnTo>
                  <a:pt x="123552" y="84361"/>
                </a:lnTo>
                <a:lnTo>
                  <a:pt x="113600" y="84669"/>
                </a:lnTo>
                <a:lnTo>
                  <a:pt x="106984" y="84978"/>
                </a:lnTo>
                <a:close/>
              </a:path>
              <a:path w="150494" h="85089">
                <a:moveTo>
                  <a:pt x="43395" y="84978"/>
                </a:moveTo>
                <a:lnTo>
                  <a:pt x="36760" y="84669"/>
                </a:lnTo>
                <a:lnTo>
                  <a:pt x="26808" y="84361"/>
                </a:lnTo>
                <a:lnTo>
                  <a:pt x="43395" y="84361"/>
                </a:lnTo>
                <a:lnTo>
                  <a:pt x="43395" y="84978"/>
                </a:lnTo>
                <a:close/>
              </a:path>
              <a:path w="150494" h="85089">
                <a:moveTo>
                  <a:pt x="96724" y="84978"/>
                </a:moveTo>
                <a:lnTo>
                  <a:pt x="90398" y="84669"/>
                </a:lnTo>
                <a:lnTo>
                  <a:pt x="80156" y="84361"/>
                </a:lnTo>
                <a:lnTo>
                  <a:pt x="96724" y="84361"/>
                </a:lnTo>
                <a:lnTo>
                  <a:pt x="96724" y="84978"/>
                </a:lnTo>
                <a:close/>
              </a:path>
              <a:path w="150494" h="85089">
                <a:moveTo>
                  <a:pt x="150380" y="84978"/>
                </a:moveTo>
                <a:lnTo>
                  <a:pt x="143745" y="84669"/>
                </a:lnTo>
                <a:lnTo>
                  <a:pt x="133793" y="84361"/>
                </a:lnTo>
                <a:lnTo>
                  <a:pt x="150380" y="84361"/>
                </a:lnTo>
                <a:lnTo>
                  <a:pt x="150380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15578" y="2410266"/>
            <a:ext cx="95250" cy="122555"/>
          </a:xfrm>
          <a:custGeom>
            <a:avLst/>
            <a:gdLst/>
            <a:ahLst/>
            <a:cxnLst/>
            <a:rect l="l" t="t" r="r" b="b"/>
            <a:pathLst>
              <a:path w="95250" h="122555">
                <a:moveTo>
                  <a:pt x="28332" y="116319"/>
                </a:moveTo>
                <a:lnTo>
                  <a:pt x="15063" y="116319"/>
                </a:lnTo>
                <a:lnTo>
                  <a:pt x="15063" y="9334"/>
                </a:lnTo>
                <a:lnTo>
                  <a:pt x="13558" y="8119"/>
                </a:lnTo>
                <a:lnTo>
                  <a:pt x="0" y="8119"/>
                </a:lnTo>
                <a:lnTo>
                  <a:pt x="0" y="2102"/>
                </a:lnTo>
                <a:lnTo>
                  <a:pt x="27734" y="0"/>
                </a:lnTo>
                <a:lnTo>
                  <a:pt x="27734" y="12652"/>
                </a:lnTo>
                <a:lnTo>
                  <a:pt x="34228" y="12652"/>
                </a:lnTo>
                <a:lnTo>
                  <a:pt x="33082" y="13584"/>
                </a:lnTo>
                <a:lnTo>
                  <a:pt x="28332" y="20174"/>
                </a:lnTo>
                <a:lnTo>
                  <a:pt x="28332" y="67195"/>
                </a:lnTo>
                <a:lnTo>
                  <a:pt x="31052" y="71111"/>
                </a:lnTo>
                <a:lnTo>
                  <a:pt x="32625" y="73521"/>
                </a:lnTo>
                <a:lnTo>
                  <a:pt x="28332" y="73521"/>
                </a:lnTo>
                <a:lnTo>
                  <a:pt x="28332" y="116319"/>
                </a:lnTo>
                <a:close/>
              </a:path>
              <a:path w="95250" h="122555">
                <a:moveTo>
                  <a:pt x="34228" y="12652"/>
                </a:moveTo>
                <a:lnTo>
                  <a:pt x="27734" y="12652"/>
                </a:lnTo>
                <a:lnTo>
                  <a:pt x="31326" y="8893"/>
                </a:lnTo>
                <a:lnTo>
                  <a:pt x="36842" y="4742"/>
                </a:lnTo>
                <a:lnTo>
                  <a:pt x="44507" y="1382"/>
                </a:lnTo>
                <a:lnTo>
                  <a:pt x="54543" y="0"/>
                </a:lnTo>
                <a:lnTo>
                  <a:pt x="69962" y="3346"/>
                </a:lnTo>
                <a:lnTo>
                  <a:pt x="72010" y="4821"/>
                </a:lnTo>
                <a:lnTo>
                  <a:pt x="53039" y="4821"/>
                </a:lnTo>
                <a:lnTo>
                  <a:pt x="45750" y="5823"/>
                </a:lnTo>
                <a:lnTo>
                  <a:pt x="38993" y="8773"/>
                </a:lnTo>
                <a:lnTo>
                  <a:pt x="34228" y="12652"/>
                </a:lnTo>
                <a:close/>
              </a:path>
              <a:path w="95250" h="122555">
                <a:moveTo>
                  <a:pt x="69478" y="82856"/>
                </a:moveTo>
                <a:lnTo>
                  <a:pt x="51245" y="82856"/>
                </a:lnTo>
                <a:lnTo>
                  <a:pt x="61500" y="79953"/>
                </a:lnTo>
                <a:lnTo>
                  <a:pt x="70257" y="71827"/>
                </a:lnTo>
                <a:lnTo>
                  <a:pt x="76360" y="59349"/>
                </a:lnTo>
                <a:lnTo>
                  <a:pt x="78652" y="43395"/>
                </a:lnTo>
                <a:lnTo>
                  <a:pt x="76643" y="28206"/>
                </a:lnTo>
                <a:lnTo>
                  <a:pt x="71161" y="15964"/>
                </a:lnTo>
                <a:lnTo>
                  <a:pt x="63021" y="7794"/>
                </a:lnTo>
                <a:lnTo>
                  <a:pt x="53039" y="4821"/>
                </a:lnTo>
                <a:lnTo>
                  <a:pt x="72010" y="4821"/>
                </a:lnTo>
                <a:lnTo>
                  <a:pt x="82729" y="12541"/>
                </a:lnTo>
                <a:lnTo>
                  <a:pt x="91427" y="26314"/>
                </a:lnTo>
                <a:lnTo>
                  <a:pt x="94641" y="43395"/>
                </a:lnTo>
                <a:lnTo>
                  <a:pt x="91173" y="60644"/>
                </a:lnTo>
                <a:lnTo>
                  <a:pt x="81827" y="74503"/>
                </a:lnTo>
                <a:lnTo>
                  <a:pt x="69478" y="82856"/>
                </a:lnTo>
                <a:close/>
              </a:path>
              <a:path w="95250" h="122555">
                <a:moveTo>
                  <a:pt x="51843" y="87080"/>
                </a:moveTo>
                <a:lnTo>
                  <a:pt x="42194" y="85428"/>
                </a:lnTo>
                <a:lnTo>
                  <a:pt x="35003" y="81545"/>
                </a:lnTo>
                <a:lnTo>
                  <a:pt x="30354" y="77040"/>
                </a:lnTo>
                <a:lnTo>
                  <a:pt x="28332" y="73521"/>
                </a:lnTo>
                <a:lnTo>
                  <a:pt x="32625" y="73521"/>
                </a:lnTo>
                <a:lnTo>
                  <a:pt x="36163" y="78941"/>
                </a:lnTo>
                <a:lnTo>
                  <a:pt x="43395" y="82856"/>
                </a:lnTo>
                <a:lnTo>
                  <a:pt x="69478" y="82856"/>
                </a:lnTo>
                <a:lnTo>
                  <a:pt x="68188" y="83729"/>
                </a:lnTo>
                <a:lnTo>
                  <a:pt x="51843" y="87080"/>
                </a:lnTo>
                <a:close/>
              </a:path>
              <a:path w="95250" h="122555">
                <a:moveTo>
                  <a:pt x="0" y="122337"/>
                </a:moveTo>
                <a:lnTo>
                  <a:pt x="0" y="116319"/>
                </a:lnTo>
                <a:lnTo>
                  <a:pt x="43106" y="116319"/>
                </a:lnTo>
                <a:lnTo>
                  <a:pt x="43106" y="121739"/>
                </a:lnTo>
                <a:lnTo>
                  <a:pt x="16586" y="121739"/>
                </a:lnTo>
                <a:lnTo>
                  <a:pt x="6634" y="122048"/>
                </a:lnTo>
                <a:lnTo>
                  <a:pt x="0" y="122337"/>
                </a:lnTo>
                <a:close/>
              </a:path>
              <a:path w="95250" h="122555">
                <a:moveTo>
                  <a:pt x="43106" y="122337"/>
                </a:moveTo>
                <a:lnTo>
                  <a:pt x="36471" y="122048"/>
                </a:lnTo>
                <a:lnTo>
                  <a:pt x="26828" y="121739"/>
                </a:lnTo>
                <a:lnTo>
                  <a:pt x="43106" y="121739"/>
                </a:lnTo>
                <a:lnTo>
                  <a:pt x="43106" y="122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23238" y="2361739"/>
            <a:ext cx="43180" cy="133985"/>
          </a:xfrm>
          <a:custGeom>
            <a:avLst/>
            <a:gdLst/>
            <a:ahLst/>
            <a:cxnLst/>
            <a:rect l="l" t="t" r="r" b="b"/>
            <a:pathLst>
              <a:path w="43180" h="133985">
                <a:moveTo>
                  <a:pt x="27734" y="127467"/>
                </a:moveTo>
                <a:lnTo>
                  <a:pt x="15082" y="127467"/>
                </a:lnTo>
                <a:lnTo>
                  <a:pt x="15082" y="9334"/>
                </a:lnTo>
                <a:lnTo>
                  <a:pt x="13558" y="8139"/>
                </a:lnTo>
                <a:lnTo>
                  <a:pt x="0" y="8139"/>
                </a:lnTo>
                <a:lnTo>
                  <a:pt x="0" y="2102"/>
                </a:lnTo>
                <a:lnTo>
                  <a:pt x="27734" y="0"/>
                </a:lnTo>
                <a:lnTo>
                  <a:pt x="27734" y="127467"/>
                </a:lnTo>
                <a:close/>
              </a:path>
              <a:path w="43180" h="133985">
                <a:moveTo>
                  <a:pt x="0" y="133504"/>
                </a:moveTo>
                <a:lnTo>
                  <a:pt x="0" y="127467"/>
                </a:lnTo>
                <a:lnTo>
                  <a:pt x="42797" y="127467"/>
                </a:lnTo>
                <a:lnTo>
                  <a:pt x="42797" y="132887"/>
                </a:lnTo>
                <a:lnTo>
                  <a:pt x="16586" y="132887"/>
                </a:lnTo>
                <a:lnTo>
                  <a:pt x="6326" y="133195"/>
                </a:lnTo>
                <a:lnTo>
                  <a:pt x="0" y="133504"/>
                </a:lnTo>
                <a:close/>
              </a:path>
              <a:path w="43180" h="133985">
                <a:moveTo>
                  <a:pt x="42797" y="133504"/>
                </a:moveTo>
                <a:lnTo>
                  <a:pt x="26230" y="132887"/>
                </a:lnTo>
                <a:lnTo>
                  <a:pt x="42797" y="132887"/>
                </a:lnTo>
                <a:lnTo>
                  <a:pt x="42797" y="133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5757" y="2409051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30" h="88900">
                <a:moveTo>
                  <a:pt x="42180" y="88295"/>
                </a:moveTo>
                <a:lnTo>
                  <a:pt x="26314" y="84975"/>
                </a:lnTo>
                <a:lnTo>
                  <a:pt x="12845" y="75749"/>
                </a:lnTo>
                <a:lnTo>
                  <a:pt x="3498" y="61721"/>
                </a:lnTo>
                <a:lnTo>
                  <a:pt x="0" y="43993"/>
                </a:lnTo>
                <a:lnTo>
                  <a:pt x="3126" y="26948"/>
                </a:lnTo>
                <a:lnTo>
                  <a:pt x="11678" y="12956"/>
                </a:lnTo>
                <a:lnTo>
                  <a:pt x="24410" y="3483"/>
                </a:lnTo>
                <a:lnTo>
                  <a:pt x="40078" y="0"/>
                </a:lnTo>
                <a:lnTo>
                  <a:pt x="55486" y="3216"/>
                </a:lnTo>
                <a:lnTo>
                  <a:pt x="56753" y="4223"/>
                </a:lnTo>
                <a:lnTo>
                  <a:pt x="40078" y="4223"/>
                </a:lnTo>
                <a:lnTo>
                  <a:pt x="33683" y="5424"/>
                </a:lnTo>
                <a:lnTo>
                  <a:pt x="25991" y="10212"/>
                </a:lnTo>
                <a:lnTo>
                  <a:pt x="19316" y="20367"/>
                </a:lnTo>
                <a:lnTo>
                  <a:pt x="15969" y="37667"/>
                </a:lnTo>
                <a:lnTo>
                  <a:pt x="74428" y="37667"/>
                </a:lnTo>
                <a:lnTo>
                  <a:pt x="74428" y="41891"/>
                </a:lnTo>
                <a:lnTo>
                  <a:pt x="15969" y="41891"/>
                </a:lnTo>
                <a:lnTo>
                  <a:pt x="16059" y="48012"/>
                </a:lnTo>
                <a:lnTo>
                  <a:pt x="33752" y="83474"/>
                </a:lnTo>
                <a:lnTo>
                  <a:pt x="58971" y="83474"/>
                </a:lnTo>
                <a:lnTo>
                  <a:pt x="57137" y="84897"/>
                </a:lnTo>
                <a:lnTo>
                  <a:pt x="42180" y="88295"/>
                </a:lnTo>
                <a:close/>
              </a:path>
              <a:path w="74930" h="88900">
                <a:moveTo>
                  <a:pt x="74428" y="37667"/>
                </a:moveTo>
                <a:lnTo>
                  <a:pt x="61776" y="37667"/>
                </a:lnTo>
                <a:lnTo>
                  <a:pt x="61141" y="29268"/>
                </a:lnTo>
                <a:lnTo>
                  <a:pt x="58275" y="18124"/>
                </a:lnTo>
                <a:lnTo>
                  <a:pt x="51735" y="8391"/>
                </a:lnTo>
                <a:lnTo>
                  <a:pt x="40078" y="4223"/>
                </a:lnTo>
                <a:lnTo>
                  <a:pt x="56753" y="4223"/>
                </a:lnTo>
                <a:lnTo>
                  <a:pt x="66178" y="11716"/>
                </a:lnTo>
                <a:lnTo>
                  <a:pt x="72408" y="23775"/>
                </a:lnTo>
                <a:lnTo>
                  <a:pt x="74428" y="37667"/>
                </a:lnTo>
                <a:close/>
              </a:path>
              <a:path w="74930" h="88900">
                <a:moveTo>
                  <a:pt x="58971" y="83474"/>
                </a:moveTo>
                <a:lnTo>
                  <a:pt x="43395" y="83474"/>
                </a:lnTo>
                <a:lnTo>
                  <a:pt x="47277" y="83163"/>
                </a:lnTo>
                <a:lnTo>
                  <a:pt x="54548" y="80988"/>
                </a:lnTo>
                <a:lnTo>
                  <a:pt x="62723" y="75085"/>
                </a:lnTo>
                <a:lnTo>
                  <a:pt x="69317" y="63589"/>
                </a:lnTo>
                <a:lnTo>
                  <a:pt x="69606" y="62084"/>
                </a:lnTo>
                <a:lnTo>
                  <a:pt x="70223" y="60869"/>
                </a:lnTo>
                <a:lnTo>
                  <a:pt x="72924" y="60869"/>
                </a:lnTo>
                <a:lnTo>
                  <a:pt x="74428" y="61467"/>
                </a:lnTo>
                <a:lnTo>
                  <a:pt x="74330" y="63589"/>
                </a:lnTo>
                <a:lnTo>
                  <a:pt x="72695" y="68718"/>
                </a:lnTo>
                <a:lnTo>
                  <a:pt x="67121" y="77147"/>
                </a:lnTo>
                <a:lnTo>
                  <a:pt x="58971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73246" y="2359618"/>
            <a:ext cx="1076470" cy="4952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26504" y="2363842"/>
            <a:ext cx="616842" cy="4560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56042" y="2770758"/>
            <a:ext cx="51435" cy="11430"/>
          </a:xfrm>
          <a:custGeom>
            <a:avLst/>
            <a:gdLst/>
            <a:ahLst/>
            <a:cxnLst/>
            <a:rect l="l" t="t" r="r" b="b"/>
            <a:pathLst>
              <a:path w="51435" h="11430">
                <a:moveTo>
                  <a:pt x="0" y="0"/>
                </a:moveTo>
                <a:lnTo>
                  <a:pt x="50936" y="0"/>
                </a:lnTo>
                <a:lnTo>
                  <a:pt x="50936" y="11147"/>
                </a:lnTo>
                <a:lnTo>
                  <a:pt x="0" y="1114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23392" y="2732783"/>
            <a:ext cx="64769" cy="85090"/>
          </a:xfrm>
          <a:custGeom>
            <a:avLst/>
            <a:gdLst/>
            <a:ahLst/>
            <a:cxnLst/>
            <a:rect l="l" t="t" r="r" b="b"/>
            <a:pathLst>
              <a:path w="64769" h="85089">
                <a:moveTo>
                  <a:pt x="28023" y="78960"/>
                </a:moveTo>
                <a:lnTo>
                  <a:pt x="15063" y="78960"/>
                </a:lnTo>
                <a:lnTo>
                  <a:pt x="15063" y="9354"/>
                </a:lnTo>
                <a:lnTo>
                  <a:pt x="13558" y="8139"/>
                </a:lnTo>
                <a:lnTo>
                  <a:pt x="0" y="8139"/>
                </a:lnTo>
                <a:lnTo>
                  <a:pt x="0" y="2121"/>
                </a:lnTo>
                <a:lnTo>
                  <a:pt x="26828" y="0"/>
                </a:lnTo>
                <a:lnTo>
                  <a:pt x="26828" y="21099"/>
                </a:lnTo>
                <a:lnTo>
                  <a:pt x="31362" y="21099"/>
                </a:lnTo>
                <a:lnTo>
                  <a:pt x="29229" y="26729"/>
                </a:lnTo>
                <a:lnTo>
                  <a:pt x="27734" y="40386"/>
                </a:lnTo>
                <a:lnTo>
                  <a:pt x="27734" y="76858"/>
                </a:lnTo>
                <a:lnTo>
                  <a:pt x="28023" y="78960"/>
                </a:lnTo>
                <a:close/>
              </a:path>
              <a:path w="64769" h="85089">
                <a:moveTo>
                  <a:pt x="31362" y="21099"/>
                </a:moveTo>
                <a:lnTo>
                  <a:pt x="26828" y="21099"/>
                </a:lnTo>
                <a:lnTo>
                  <a:pt x="29525" y="14369"/>
                </a:lnTo>
                <a:lnTo>
                  <a:pt x="34169" y="7497"/>
                </a:lnTo>
                <a:lnTo>
                  <a:pt x="41015" y="2152"/>
                </a:lnTo>
                <a:lnTo>
                  <a:pt x="50319" y="0"/>
                </a:lnTo>
                <a:lnTo>
                  <a:pt x="58458" y="0"/>
                </a:lnTo>
                <a:lnTo>
                  <a:pt x="62910" y="4223"/>
                </a:lnTo>
                <a:lnTo>
                  <a:pt x="50319" y="4223"/>
                </a:lnTo>
                <a:lnTo>
                  <a:pt x="40688" y="7205"/>
                </a:lnTo>
                <a:lnTo>
                  <a:pt x="33602" y="15188"/>
                </a:lnTo>
                <a:lnTo>
                  <a:pt x="31362" y="21099"/>
                </a:lnTo>
                <a:close/>
              </a:path>
              <a:path w="64769" h="85089">
                <a:moveTo>
                  <a:pt x="59673" y="20193"/>
                </a:moveTo>
                <a:lnTo>
                  <a:pt x="52132" y="20193"/>
                </a:lnTo>
                <a:lnTo>
                  <a:pt x="47908" y="17184"/>
                </a:lnTo>
                <a:lnTo>
                  <a:pt x="47908" y="6943"/>
                </a:lnTo>
                <a:lnTo>
                  <a:pt x="51843" y="4532"/>
                </a:lnTo>
                <a:lnTo>
                  <a:pt x="52441" y="4532"/>
                </a:lnTo>
                <a:lnTo>
                  <a:pt x="52132" y="4223"/>
                </a:lnTo>
                <a:lnTo>
                  <a:pt x="62910" y="4223"/>
                </a:lnTo>
                <a:lnTo>
                  <a:pt x="64495" y="5728"/>
                </a:lnTo>
                <a:lnTo>
                  <a:pt x="64495" y="17782"/>
                </a:lnTo>
                <a:lnTo>
                  <a:pt x="59673" y="20193"/>
                </a:lnTo>
                <a:close/>
              </a:path>
              <a:path w="64769" h="85089">
                <a:moveTo>
                  <a:pt x="0" y="84978"/>
                </a:moveTo>
                <a:lnTo>
                  <a:pt x="0" y="78960"/>
                </a:lnTo>
                <a:lnTo>
                  <a:pt x="46404" y="78960"/>
                </a:lnTo>
                <a:lnTo>
                  <a:pt x="46404" y="84380"/>
                </a:lnTo>
                <a:lnTo>
                  <a:pt x="16567" y="84380"/>
                </a:lnTo>
                <a:lnTo>
                  <a:pt x="0" y="84978"/>
                </a:lnTo>
                <a:close/>
              </a:path>
              <a:path w="64769" h="85089">
                <a:moveTo>
                  <a:pt x="46404" y="84978"/>
                </a:moveTo>
                <a:lnTo>
                  <a:pt x="38573" y="84380"/>
                </a:lnTo>
                <a:lnTo>
                  <a:pt x="46404" y="84380"/>
                </a:lnTo>
                <a:lnTo>
                  <a:pt x="46404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98650" y="2731587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30" h="88900">
                <a:moveTo>
                  <a:pt x="42199" y="88295"/>
                </a:moveTo>
                <a:lnTo>
                  <a:pt x="26322" y="84975"/>
                </a:lnTo>
                <a:lnTo>
                  <a:pt x="12847" y="75749"/>
                </a:lnTo>
                <a:lnTo>
                  <a:pt x="3499" y="61721"/>
                </a:lnTo>
                <a:lnTo>
                  <a:pt x="0" y="43993"/>
                </a:lnTo>
                <a:lnTo>
                  <a:pt x="3127" y="26948"/>
                </a:lnTo>
                <a:lnTo>
                  <a:pt x="11680" y="12956"/>
                </a:lnTo>
                <a:lnTo>
                  <a:pt x="24418" y="3483"/>
                </a:lnTo>
                <a:lnTo>
                  <a:pt x="40097" y="0"/>
                </a:lnTo>
                <a:lnTo>
                  <a:pt x="55505" y="3213"/>
                </a:lnTo>
                <a:lnTo>
                  <a:pt x="56752" y="4204"/>
                </a:lnTo>
                <a:lnTo>
                  <a:pt x="40097" y="4204"/>
                </a:lnTo>
                <a:lnTo>
                  <a:pt x="33699" y="5405"/>
                </a:lnTo>
                <a:lnTo>
                  <a:pt x="26003" y="10195"/>
                </a:lnTo>
                <a:lnTo>
                  <a:pt x="19327" y="20355"/>
                </a:lnTo>
                <a:lnTo>
                  <a:pt x="15988" y="37667"/>
                </a:lnTo>
                <a:lnTo>
                  <a:pt x="74447" y="37667"/>
                </a:lnTo>
                <a:lnTo>
                  <a:pt x="74447" y="41891"/>
                </a:lnTo>
                <a:lnTo>
                  <a:pt x="15988" y="41891"/>
                </a:lnTo>
                <a:lnTo>
                  <a:pt x="16078" y="48012"/>
                </a:lnTo>
                <a:lnTo>
                  <a:pt x="33752" y="83474"/>
                </a:lnTo>
                <a:lnTo>
                  <a:pt x="58985" y="83474"/>
                </a:lnTo>
                <a:lnTo>
                  <a:pt x="57157" y="84894"/>
                </a:lnTo>
                <a:lnTo>
                  <a:pt x="42199" y="88295"/>
                </a:lnTo>
                <a:close/>
              </a:path>
              <a:path w="74930" h="88900">
                <a:moveTo>
                  <a:pt x="74447" y="37667"/>
                </a:moveTo>
                <a:lnTo>
                  <a:pt x="61795" y="37667"/>
                </a:lnTo>
                <a:lnTo>
                  <a:pt x="61158" y="29257"/>
                </a:lnTo>
                <a:lnTo>
                  <a:pt x="58287" y="18108"/>
                </a:lnTo>
                <a:lnTo>
                  <a:pt x="51746" y="8372"/>
                </a:lnTo>
                <a:lnTo>
                  <a:pt x="40097" y="4204"/>
                </a:lnTo>
                <a:lnTo>
                  <a:pt x="56752" y="4204"/>
                </a:lnTo>
                <a:lnTo>
                  <a:pt x="66197" y="11709"/>
                </a:lnTo>
                <a:lnTo>
                  <a:pt x="72427" y="23767"/>
                </a:lnTo>
                <a:lnTo>
                  <a:pt x="74447" y="37667"/>
                </a:lnTo>
                <a:close/>
              </a:path>
              <a:path w="74930" h="88900">
                <a:moveTo>
                  <a:pt x="58985" y="83474"/>
                </a:moveTo>
                <a:lnTo>
                  <a:pt x="43395" y="83474"/>
                </a:lnTo>
                <a:lnTo>
                  <a:pt x="47277" y="83163"/>
                </a:lnTo>
                <a:lnTo>
                  <a:pt x="54548" y="80988"/>
                </a:lnTo>
                <a:lnTo>
                  <a:pt x="62723" y="75085"/>
                </a:lnTo>
                <a:lnTo>
                  <a:pt x="69317" y="63589"/>
                </a:lnTo>
                <a:lnTo>
                  <a:pt x="69626" y="62065"/>
                </a:lnTo>
                <a:lnTo>
                  <a:pt x="70223" y="60869"/>
                </a:lnTo>
                <a:lnTo>
                  <a:pt x="72943" y="60869"/>
                </a:lnTo>
                <a:lnTo>
                  <a:pt x="74447" y="61467"/>
                </a:lnTo>
                <a:lnTo>
                  <a:pt x="74349" y="63589"/>
                </a:lnTo>
                <a:lnTo>
                  <a:pt x="72715" y="68710"/>
                </a:lnTo>
                <a:lnTo>
                  <a:pt x="67140" y="77140"/>
                </a:lnTo>
                <a:lnTo>
                  <a:pt x="58985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84998" y="2731587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49275" y="84071"/>
                </a:moveTo>
                <a:lnTo>
                  <a:pt x="31939" y="84071"/>
                </a:lnTo>
                <a:lnTo>
                  <a:pt x="41692" y="82697"/>
                </a:lnTo>
                <a:lnTo>
                  <a:pt x="48444" y="78951"/>
                </a:lnTo>
                <a:lnTo>
                  <a:pt x="52367" y="73396"/>
                </a:lnTo>
                <a:lnTo>
                  <a:pt x="53637" y="66597"/>
                </a:lnTo>
                <a:lnTo>
                  <a:pt x="51124" y="58096"/>
                </a:lnTo>
                <a:lnTo>
                  <a:pt x="45278" y="52846"/>
                </a:lnTo>
                <a:lnTo>
                  <a:pt x="38641" y="50026"/>
                </a:lnTo>
                <a:lnTo>
                  <a:pt x="33752" y="48815"/>
                </a:lnTo>
                <a:lnTo>
                  <a:pt x="24789" y="46980"/>
                </a:lnTo>
                <a:lnTo>
                  <a:pt x="18117" y="45235"/>
                </a:lnTo>
                <a:lnTo>
                  <a:pt x="12859" y="43095"/>
                </a:lnTo>
                <a:lnTo>
                  <a:pt x="8139" y="40078"/>
                </a:lnTo>
                <a:lnTo>
                  <a:pt x="3008" y="35854"/>
                </a:lnTo>
                <a:lnTo>
                  <a:pt x="0" y="30434"/>
                </a:lnTo>
                <a:lnTo>
                  <a:pt x="0" y="23800"/>
                </a:lnTo>
                <a:lnTo>
                  <a:pt x="1497" y="15508"/>
                </a:lnTo>
                <a:lnTo>
                  <a:pt x="6555" y="7835"/>
                </a:lnTo>
                <a:lnTo>
                  <a:pt x="16021" y="2194"/>
                </a:lnTo>
                <a:lnTo>
                  <a:pt x="30743" y="0"/>
                </a:lnTo>
                <a:lnTo>
                  <a:pt x="41582" y="0"/>
                </a:lnTo>
                <a:lnTo>
                  <a:pt x="46395" y="3606"/>
                </a:lnTo>
                <a:lnTo>
                  <a:pt x="30743" y="3606"/>
                </a:lnTo>
                <a:lnTo>
                  <a:pt x="20400" y="4938"/>
                </a:lnTo>
                <a:lnTo>
                  <a:pt x="13819" y="8389"/>
                </a:lnTo>
                <a:lnTo>
                  <a:pt x="10347" y="13142"/>
                </a:lnTo>
                <a:lnTo>
                  <a:pt x="9334" y="18380"/>
                </a:lnTo>
                <a:lnTo>
                  <a:pt x="11484" y="25234"/>
                </a:lnTo>
                <a:lnTo>
                  <a:pt x="17025" y="29603"/>
                </a:lnTo>
                <a:lnTo>
                  <a:pt x="24599" y="32275"/>
                </a:lnTo>
                <a:lnTo>
                  <a:pt x="32845" y="34041"/>
                </a:lnTo>
                <a:lnTo>
                  <a:pt x="40984" y="35545"/>
                </a:lnTo>
                <a:lnTo>
                  <a:pt x="48526" y="37069"/>
                </a:lnTo>
                <a:lnTo>
                  <a:pt x="54852" y="43395"/>
                </a:lnTo>
                <a:lnTo>
                  <a:pt x="57263" y="45497"/>
                </a:lnTo>
                <a:lnTo>
                  <a:pt x="62991" y="51534"/>
                </a:lnTo>
                <a:lnTo>
                  <a:pt x="62991" y="61467"/>
                </a:lnTo>
                <a:lnTo>
                  <a:pt x="61234" y="71509"/>
                </a:lnTo>
                <a:lnTo>
                  <a:pt x="55717" y="80081"/>
                </a:lnTo>
                <a:lnTo>
                  <a:pt x="49275" y="84071"/>
                </a:lnTo>
                <a:close/>
              </a:path>
              <a:path w="63500" h="88900">
                <a:moveTo>
                  <a:pt x="58169" y="5419"/>
                </a:moveTo>
                <a:lnTo>
                  <a:pt x="48815" y="5419"/>
                </a:lnTo>
                <a:lnTo>
                  <a:pt x="49721" y="4821"/>
                </a:lnTo>
                <a:lnTo>
                  <a:pt x="54543" y="0"/>
                </a:lnTo>
                <a:lnTo>
                  <a:pt x="58169" y="0"/>
                </a:lnTo>
                <a:lnTo>
                  <a:pt x="58169" y="5419"/>
                </a:lnTo>
                <a:close/>
              </a:path>
              <a:path w="63500" h="88900">
                <a:moveTo>
                  <a:pt x="58169" y="28621"/>
                </a:moveTo>
                <a:lnTo>
                  <a:pt x="53347" y="28621"/>
                </a:lnTo>
                <a:lnTo>
                  <a:pt x="53347" y="26808"/>
                </a:lnTo>
                <a:lnTo>
                  <a:pt x="52652" y="20766"/>
                </a:lnTo>
                <a:lnTo>
                  <a:pt x="49842" y="13059"/>
                </a:lnTo>
                <a:lnTo>
                  <a:pt x="43133" y="6426"/>
                </a:lnTo>
                <a:lnTo>
                  <a:pt x="30743" y="3606"/>
                </a:lnTo>
                <a:lnTo>
                  <a:pt x="46395" y="3606"/>
                </a:lnTo>
                <a:lnTo>
                  <a:pt x="48815" y="5419"/>
                </a:lnTo>
                <a:lnTo>
                  <a:pt x="58169" y="5419"/>
                </a:lnTo>
                <a:lnTo>
                  <a:pt x="58169" y="28621"/>
                </a:lnTo>
                <a:close/>
              </a:path>
              <a:path w="63500" h="88900">
                <a:moveTo>
                  <a:pt x="3008" y="88295"/>
                </a:moveTo>
                <a:lnTo>
                  <a:pt x="0" y="88295"/>
                </a:lnTo>
                <a:lnTo>
                  <a:pt x="0" y="53637"/>
                </a:lnTo>
                <a:lnTo>
                  <a:pt x="4513" y="53637"/>
                </a:lnTo>
                <a:lnTo>
                  <a:pt x="4513" y="54234"/>
                </a:lnTo>
                <a:lnTo>
                  <a:pt x="5130" y="56645"/>
                </a:lnTo>
                <a:lnTo>
                  <a:pt x="8551" y="67928"/>
                </a:lnTo>
                <a:lnTo>
                  <a:pt x="13782" y="76578"/>
                </a:lnTo>
                <a:lnTo>
                  <a:pt x="18695" y="80156"/>
                </a:lnTo>
                <a:lnTo>
                  <a:pt x="10839" y="80156"/>
                </a:lnTo>
                <a:lnTo>
                  <a:pt x="7232" y="83763"/>
                </a:lnTo>
                <a:lnTo>
                  <a:pt x="7232" y="84071"/>
                </a:lnTo>
                <a:lnTo>
                  <a:pt x="3008" y="88295"/>
                </a:lnTo>
                <a:close/>
              </a:path>
              <a:path w="63500" h="88900">
                <a:moveTo>
                  <a:pt x="31939" y="88295"/>
                </a:moveTo>
                <a:lnTo>
                  <a:pt x="28023" y="88295"/>
                </a:lnTo>
                <a:lnTo>
                  <a:pt x="19286" y="87987"/>
                </a:lnTo>
                <a:lnTo>
                  <a:pt x="10839" y="80156"/>
                </a:lnTo>
                <a:lnTo>
                  <a:pt x="18695" y="80156"/>
                </a:lnTo>
                <a:lnTo>
                  <a:pt x="21390" y="82119"/>
                </a:lnTo>
                <a:lnTo>
                  <a:pt x="31939" y="84071"/>
                </a:lnTo>
                <a:lnTo>
                  <a:pt x="49275" y="84071"/>
                </a:lnTo>
                <a:lnTo>
                  <a:pt x="46075" y="86053"/>
                </a:lnTo>
                <a:lnTo>
                  <a:pt x="31939" y="88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59812" y="2732783"/>
            <a:ext cx="95250" cy="122555"/>
          </a:xfrm>
          <a:custGeom>
            <a:avLst/>
            <a:gdLst/>
            <a:ahLst/>
            <a:cxnLst/>
            <a:rect l="l" t="t" r="r" b="b"/>
            <a:pathLst>
              <a:path w="95250" h="122555">
                <a:moveTo>
                  <a:pt x="28332" y="116319"/>
                </a:moveTo>
                <a:lnTo>
                  <a:pt x="15063" y="116319"/>
                </a:lnTo>
                <a:lnTo>
                  <a:pt x="15063" y="9354"/>
                </a:lnTo>
                <a:lnTo>
                  <a:pt x="13558" y="8139"/>
                </a:lnTo>
                <a:lnTo>
                  <a:pt x="0" y="8139"/>
                </a:lnTo>
                <a:lnTo>
                  <a:pt x="0" y="2121"/>
                </a:lnTo>
                <a:lnTo>
                  <a:pt x="27715" y="0"/>
                </a:lnTo>
                <a:lnTo>
                  <a:pt x="27715" y="12652"/>
                </a:lnTo>
                <a:lnTo>
                  <a:pt x="34233" y="12652"/>
                </a:lnTo>
                <a:lnTo>
                  <a:pt x="33079" y="13593"/>
                </a:lnTo>
                <a:lnTo>
                  <a:pt x="28332" y="20193"/>
                </a:lnTo>
                <a:lnTo>
                  <a:pt x="28332" y="67215"/>
                </a:lnTo>
                <a:lnTo>
                  <a:pt x="31032" y="71130"/>
                </a:lnTo>
                <a:lnTo>
                  <a:pt x="32612" y="73541"/>
                </a:lnTo>
                <a:lnTo>
                  <a:pt x="28332" y="73541"/>
                </a:lnTo>
                <a:lnTo>
                  <a:pt x="28332" y="116319"/>
                </a:lnTo>
                <a:close/>
              </a:path>
              <a:path w="95250" h="122555">
                <a:moveTo>
                  <a:pt x="34233" y="12652"/>
                </a:moveTo>
                <a:lnTo>
                  <a:pt x="27715" y="12652"/>
                </a:lnTo>
                <a:lnTo>
                  <a:pt x="31318" y="8901"/>
                </a:lnTo>
                <a:lnTo>
                  <a:pt x="36840" y="4749"/>
                </a:lnTo>
                <a:lnTo>
                  <a:pt x="44506" y="1385"/>
                </a:lnTo>
                <a:lnTo>
                  <a:pt x="54543" y="0"/>
                </a:lnTo>
                <a:lnTo>
                  <a:pt x="69959" y="3349"/>
                </a:lnTo>
                <a:lnTo>
                  <a:pt x="72001" y="4821"/>
                </a:lnTo>
                <a:lnTo>
                  <a:pt x="53039" y="4821"/>
                </a:lnTo>
                <a:lnTo>
                  <a:pt x="45742" y="5824"/>
                </a:lnTo>
                <a:lnTo>
                  <a:pt x="38986" y="8775"/>
                </a:lnTo>
                <a:lnTo>
                  <a:pt x="34233" y="12652"/>
                </a:lnTo>
                <a:close/>
              </a:path>
              <a:path w="95250" h="122555">
                <a:moveTo>
                  <a:pt x="69461" y="82876"/>
                </a:moveTo>
                <a:lnTo>
                  <a:pt x="51226" y="82876"/>
                </a:lnTo>
                <a:lnTo>
                  <a:pt x="61492" y="79970"/>
                </a:lnTo>
                <a:lnTo>
                  <a:pt x="70255" y="71836"/>
                </a:lnTo>
                <a:lnTo>
                  <a:pt x="76360" y="59352"/>
                </a:lnTo>
                <a:lnTo>
                  <a:pt x="78652" y="43395"/>
                </a:lnTo>
                <a:lnTo>
                  <a:pt x="76641" y="28214"/>
                </a:lnTo>
                <a:lnTo>
                  <a:pt x="71154" y="15972"/>
                </a:lnTo>
                <a:lnTo>
                  <a:pt x="63013" y="7797"/>
                </a:lnTo>
                <a:lnTo>
                  <a:pt x="53039" y="4821"/>
                </a:lnTo>
                <a:lnTo>
                  <a:pt x="72001" y="4821"/>
                </a:lnTo>
                <a:lnTo>
                  <a:pt x="82719" y="12548"/>
                </a:lnTo>
                <a:lnTo>
                  <a:pt x="91410" y="26322"/>
                </a:lnTo>
                <a:lnTo>
                  <a:pt x="94621" y="43395"/>
                </a:lnTo>
                <a:lnTo>
                  <a:pt x="91156" y="60647"/>
                </a:lnTo>
                <a:lnTo>
                  <a:pt x="81815" y="74512"/>
                </a:lnTo>
                <a:lnTo>
                  <a:pt x="69461" y="82876"/>
                </a:lnTo>
                <a:close/>
              </a:path>
              <a:path w="95250" h="122555">
                <a:moveTo>
                  <a:pt x="51824" y="87100"/>
                </a:moveTo>
                <a:lnTo>
                  <a:pt x="42178" y="85447"/>
                </a:lnTo>
                <a:lnTo>
                  <a:pt x="34993" y="81564"/>
                </a:lnTo>
                <a:lnTo>
                  <a:pt x="30351" y="77059"/>
                </a:lnTo>
                <a:lnTo>
                  <a:pt x="28332" y="73541"/>
                </a:lnTo>
                <a:lnTo>
                  <a:pt x="32612" y="73541"/>
                </a:lnTo>
                <a:lnTo>
                  <a:pt x="36163" y="78960"/>
                </a:lnTo>
                <a:lnTo>
                  <a:pt x="43395" y="82876"/>
                </a:lnTo>
                <a:lnTo>
                  <a:pt x="69461" y="82876"/>
                </a:lnTo>
                <a:lnTo>
                  <a:pt x="68177" y="83745"/>
                </a:lnTo>
                <a:lnTo>
                  <a:pt x="51824" y="87100"/>
                </a:lnTo>
                <a:close/>
              </a:path>
              <a:path w="95250" h="122555">
                <a:moveTo>
                  <a:pt x="0" y="122356"/>
                </a:moveTo>
                <a:lnTo>
                  <a:pt x="0" y="116319"/>
                </a:lnTo>
                <a:lnTo>
                  <a:pt x="43087" y="116319"/>
                </a:lnTo>
                <a:lnTo>
                  <a:pt x="43087" y="121758"/>
                </a:lnTo>
                <a:lnTo>
                  <a:pt x="16567" y="121758"/>
                </a:lnTo>
                <a:lnTo>
                  <a:pt x="6634" y="122048"/>
                </a:lnTo>
                <a:lnTo>
                  <a:pt x="0" y="122356"/>
                </a:lnTo>
                <a:close/>
              </a:path>
              <a:path w="95250" h="122555">
                <a:moveTo>
                  <a:pt x="43087" y="122356"/>
                </a:moveTo>
                <a:lnTo>
                  <a:pt x="36471" y="122048"/>
                </a:lnTo>
                <a:lnTo>
                  <a:pt x="26828" y="121758"/>
                </a:lnTo>
                <a:lnTo>
                  <a:pt x="43087" y="121758"/>
                </a:lnTo>
                <a:lnTo>
                  <a:pt x="43087" y="122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4905" y="2046745"/>
            <a:ext cx="252987" cy="1602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02447" y="2046745"/>
            <a:ext cx="252987" cy="1602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380F631A-4F4C-41F8-983F-92511F6ADF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073" y="1647736"/>
            <a:ext cx="1282348" cy="255316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557B0D87-AE9A-4A17-8789-9F2D70A0FC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2720" y="1640344"/>
            <a:ext cx="1028580" cy="279994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2FF2B453-31BE-4073-813B-233A353FDA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6485" y="2336285"/>
            <a:ext cx="1983752" cy="520412"/>
          </a:xfrm>
          <a:prstGeom prst="rect">
            <a:avLst/>
          </a:prstGeom>
        </p:spPr>
      </p:pic>
      <p:sp>
        <p:nvSpPr>
          <p:cNvPr id="49" name="object 29">
            <a:extLst>
              <a:ext uri="{FF2B5EF4-FFF2-40B4-BE49-F238E27FC236}">
                <a16:creationId xmlns:a16="http://schemas.microsoft.com/office/drawing/2014/main" id="{A90B83C5-7C72-40F8-81A7-B5E43531EAE8}"/>
              </a:ext>
            </a:extLst>
          </p:cNvPr>
          <p:cNvSpPr txBox="1"/>
          <p:nvPr/>
        </p:nvSpPr>
        <p:spPr>
          <a:xfrm>
            <a:off x="5195968" y="3462062"/>
            <a:ext cx="504825" cy="1013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17" action="ppaction://hlinksldjump"/>
              </a:rPr>
              <a:t>Motivation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lang="en-US" altLang="ko-KR" sz="600" spc="-5" dirty="0">
                <a:latin typeface="Arial"/>
                <a:cs typeface="Arial"/>
              </a:rPr>
              <a:t>5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55" y="32852"/>
            <a:ext cx="27876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15" dirty="0">
                <a:latin typeface="Arial"/>
                <a:cs typeface="Arial"/>
              </a:rPr>
              <a:t>Bluetooth Security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Mechanisms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770" y="777059"/>
            <a:ext cx="1147690" cy="28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4502" y="1949871"/>
            <a:ext cx="1598408" cy="1045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6485" y="2364440"/>
            <a:ext cx="235879" cy="436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655" y="1949871"/>
            <a:ext cx="1598408" cy="1045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6118" y="2364399"/>
            <a:ext cx="235879" cy="436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650" y="1690610"/>
            <a:ext cx="410079" cy="139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257" y="1683976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4" h="193039">
                <a:moveTo>
                  <a:pt x="43993" y="192580"/>
                </a:moveTo>
                <a:lnTo>
                  <a:pt x="42797" y="192580"/>
                </a:lnTo>
                <a:lnTo>
                  <a:pt x="38844" y="190233"/>
                </a:lnTo>
                <a:lnTo>
                  <a:pt x="12652" y="156417"/>
                </a:lnTo>
                <a:lnTo>
                  <a:pt x="493" y="108823"/>
                </a:lnTo>
                <a:lnTo>
                  <a:pt x="0" y="96145"/>
                </a:lnTo>
                <a:lnTo>
                  <a:pt x="527" y="83238"/>
                </a:lnTo>
                <a:lnTo>
                  <a:pt x="12054" y="37667"/>
                </a:lnTo>
                <a:lnTo>
                  <a:pt x="38710" y="2454"/>
                </a:lnTo>
                <a:lnTo>
                  <a:pt x="42797" y="0"/>
                </a:lnTo>
                <a:lnTo>
                  <a:pt x="43993" y="0"/>
                </a:lnTo>
                <a:lnTo>
                  <a:pt x="44591" y="597"/>
                </a:lnTo>
                <a:lnTo>
                  <a:pt x="44591" y="3028"/>
                </a:lnTo>
                <a:lnTo>
                  <a:pt x="42180" y="5419"/>
                </a:lnTo>
                <a:lnTo>
                  <a:pt x="27291" y="24938"/>
                </a:lnTo>
                <a:lnTo>
                  <a:pt x="17739" y="47166"/>
                </a:lnTo>
                <a:lnTo>
                  <a:pt x="12649" y="71202"/>
                </a:lnTo>
                <a:lnTo>
                  <a:pt x="11147" y="96145"/>
                </a:lnTo>
                <a:lnTo>
                  <a:pt x="12508" y="119292"/>
                </a:lnTo>
                <a:lnTo>
                  <a:pt x="17285" y="143232"/>
                </a:lnTo>
                <a:lnTo>
                  <a:pt x="26526" y="166156"/>
                </a:lnTo>
                <a:lnTo>
                  <a:pt x="41274" y="186254"/>
                </a:lnTo>
                <a:lnTo>
                  <a:pt x="44591" y="189552"/>
                </a:lnTo>
                <a:lnTo>
                  <a:pt x="44591" y="191963"/>
                </a:lnTo>
                <a:lnTo>
                  <a:pt x="43993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3956" y="1743341"/>
            <a:ext cx="150495" cy="85090"/>
          </a:xfrm>
          <a:custGeom>
            <a:avLst/>
            <a:gdLst/>
            <a:ahLst/>
            <a:cxnLst/>
            <a:rect l="l" t="t" r="r" b="b"/>
            <a:pathLst>
              <a:path w="150494" h="85089">
                <a:moveTo>
                  <a:pt x="28332" y="78960"/>
                </a:moveTo>
                <a:lnTo>
                  <a:pt x="15063" y="78960"/>
                </a:lnTo>
                <a:lnTo>
                  <a:pt x="15063" y="9354"/>
                </a:lnTo>
                <a:lnTo>
                  <a:pt x="13558" y="8139"/>
                </a:lnTo>
                <a:lnTo>
                  <a:pt x="0" y="8139"/>
                </a:lnTo>
                <a:lnTo>
                  <a:pt x="0" y="2121"/>
                </a:lnTo>
                <a:lnTo>
                  <a:pt x="27117" y="0"/>
                </a:lnTo>
                <a:lnTo>
                  <a:pt x="27117" y="20193"/>
                </a:lnTo>
                <a:lnTo>
                  <a:pt x="31685" y="20193"/>
                </a:lnTo>
                <a:lnTo>
                  <a:pt x="30687" y="21774"/>
                </a:lnTo>
                <a:lnTo>
                  <a:pt x="28332" y="34967"/>
                </a:lnTo>
                <a:lnTo>
                  <a:pt x="28332" y="78960"/>
                </a:lnTo>
                <a:close/>
              </a:path>
              <a:path w="150494" h="85089">
                <a:moveTo>
                  <a:pt x="31685" y="20193"/>
                </a:moveTo>
                <a:lnTo>
                  <a:pt x="27117" y="20193"/>
                </a:lnTo>
                <a:lnTo>
                  <a:pt x="31893" y="11952"/>
                </a:lnTo>
                <a:lnTo>
                  <a:pt x="38161" y="5576"/>
                </a:lnTo>
                <a:lnTo>
                  <a:pt x="46067" y="1460"/>
                </a:lnTo>
                <a:lnTo>
                  <a:pt x="55758" y="0"/>
                </a:lnTo>
                <a:lnTo>
                  <a:pt x="63064" y="595"/>
                </a:lnTo>
                <a:lnTo>
                  <a:pt x="70821" y="3170"/>
                </a:lnTo>
                <a:lnTo>
                  <a:pt x="72038" y="4223"/>
                </a:lnTo>
                <a:lnTo>
                  <a:pt x="54234" y="4223"/>
                </a:lnTo>
                <a:lnTo>
                  <a:pt x="45110" y="6231"/>
                </a:lnTo>
                <a:lnTo>
                  <a:pt x="36770" y="12138"/>
                </a:lnTo>
                <a:lnTo>
                  <a:pt x="31685" y="20193"/>
                </a:lnTo>
                <a:close/>
              </a:path>
              <a:path w="150494" h="85089">
                <a:moveTo>
                  <a:pt x="86014" y="18997"/>
                </a:moveTo>
                <a:lnTo>
                  <a:pt x="81371" y="18997"/>
                </a:lnTo>
                <a:lnTo>
                  <a:pt x="84725" y="12847"/>
                </a:lnTo>
                <a:lnTo>
                  <a:pt x="90369" y="6670"/>
                </a:lnTo>
                <a:lnTo>
                  <a:pt x="98442" y="1907"/>
                </a:lnTo>
                <a:lnTo>
                  <a:pt x="109087" y="0"/>
                </a:lnTo>
                <a:lnTo>
                  <a:pt x="120235" y="0"/>
                </a:lnTo>
                <a:lnTo>
                  <a:pt x="126561" y="3915"/>
                </a:lnTo>
                <a:lnTo>
                  <a:pt x="126814" y="4223"/>
                </a:lnTo>
                <a:lnTo>
                  <a:pt x="107891" y="4223"/>
                </a:lnTo>
                <a:lnTo>
                  <a:pt x="98625" y="6231"/>
                </a:lnTo>
                <a:lnTo>
                  <a:pt x="90294" y="12138"/>
                </a:lnTo>
                <a:lnTo>
                  <a:pt x="86014" y="18997"/>
                </a:lnTo>
                <a:close/>
              </a:path>
              <a:path w="150494" h="85089">
                <a:moveTo>
                  <a:pt x="81969" y="78960"/>
                </a:moveTo>
                <a:lnTo>
                  <a:pt x="68700" y="78960"/>
                </a:lnTo>
                <a:lnTo>
                  <a:pt x="68700" y="25632"/>
                </a:lnTo>
                <a:lnTo>
                  <a:pt x="68178" y="17576"/>
                </a:lnTo>
                <a:lnTo>
                  <a:pt x="66103" y="10740"/>
                </a:lnTo>
                <a:lnTo>
                  <a:pt x="61710" y="5998"/>
                </a:lnTo>
                <a:lnTo>
                  <a:pt x="54234" y="4223"/>
                </a:lnTo>
                <a:lnTo>
                  <a:pt x="72038" y="4223"/>
                </a:lnTo>
                <a:lnTo>
                  <a:pt x="77451" y="8909"/>
                </a:lnTo>
                <a:lnTo>
                  <a:pt x="81371" y="18997"/>
                </a:lnTo>
                <a:lnTo>
                  <a:pt x="86014" y="18997"/>
                </a:lnTo>
                <a:lnTo>
                  <a:pt x="84281" y="21774"/>
                </a:lnTo>
                <a:lnTo>
                  <a:pt x="81969" y="34967"/>
                </a:lnTo>
                <a:lnTo>
                  <a:pt x="81969" y="78960"/>
                </a:lnTo>
                <a:close/>
              </a:path>
              <a:path w="150494" h="85089">
                <a:moveTo>
                  <a:pt x="135606" y="78960"/>
                </a:moveTo>
                <a:lnTo>
                  <a:pt x="122048" y="78960"/>
                </a:lnTo>
                <a:lnTo>
                  <a:pt x="122048" y="25632"/>
                </a:lnTo>
                <a:lnTo>
                  <a:pt x="121531" y="17576"/>
                </a:lnTo>
                <a:lnTo>
                  <a:pt x="119490" y="10740"/>
                </a:lnTo>
                <a:lnTo>
                  <a:pt x="115188" y="5998"/>
                </a:lnTo>
                <a:lnTo>
                  <a:pt x="107891" y="4223"/>
                </a:lnTo>
                <a:lnTo>
                  <a:pt x="126814" y="4223"/>
                </a:lnTo>
                <a:lnTo>
                  <a:pt x="135317" y="73232"/>
                </a:lnTo>
                <a:lnTo>
                  <a:pt x="135606" y="78960"/>
                </a:lnTo>
                <a:close/>
              </a:path>
              <a:path w="150494" h="85089">
                <a:moveTo>
                  <a:pt x="0" y="84997"/>
                </a:moveTo>
                <a:lnTo>
                  <a:pt x="0" y="78960"/>
                </a:lnTo>
                <a:lnTo>
                  <a:pt x="43395" y="78960"/>
                </a:lnTo>
                <a:lnTo>
                  <a:pt x="43395" y="84380"/>
                </a:lnTo>
                <a:lnTo>
                  <a:pt x="16567" y="84380"/>
                </a:lnTo>
                <a:lnTo>
                  <a:pt x="6924" y="84689"/>
                </a:lnTo>
                <a:lnTo>
                  <a:pt x="0" y="84997"/>
                </a:lnTo>
                <a:close/>
              </a:path>
              <a:path w="150494" h="85089">
                <a:moveTo>
                  <a:pt x="53637" y="84997"/>
                </a:moveTo>
                <a:lnTo>
                  <a:pt x="53637" y="78960"/>
                </a:lnTo>
                <a:lnTo>
                  <a:pt x="96743" y="78960"/>
                </a:lnTo>
                <a:lnTo>
                  <a:pt x="96743" y="84380"/>
                </a:lnTo>
                <a:lnTo>
                  <a:pt x="70223" y="84380"/>
                </a:lnTo>
                <a:lnTo>
                  <a:pt x="60271" y="84689"/>
                </a:lnTo>
                <a:lnTo>
                  <a:pt x="53637" y="84997"/>
                </a:lnTo>
                <a:close/>
              </a:path>
              <a:path w="150494" h="85089">
                <a:moveTo>
                  <a:pt x="106984" y="84997"/>
                </a:moveTo>
                <a:lnTo>
                  <a:pt x="106984" y="78960"/>
                </a:lnTo>
                <a:lnTo>
                  <a:pt x="150380" y="78960"/>
                </a:lnTo>
                <a:lnTo>
                  <a:pt x="150380" y="84380"/>
                </a:lnTo>
                <a:lnTo>
                  <a:pt x="123552" y="84380"/>
                </a:lnTo>
                <a:lnTo>
                  <a:pt x="113619" y="84689"/>
                </a:lnTo>
                <a:lnTo>
                  <a:pt x="106984" y="84997"/>
                </a:lnTo>
                <a:close/>
              </a:path>
              <a:path w="150494" h="85089">
                <a:moveTo>
                  <a:pt x="43395" y="84997"/>
                </a:moveTo>
                <a:lnTo>
                  <a:pt x="36760" y="84689"/>
                </a:lnTo>
                <a:lnTo>
                  <a:pt x="26828" y="84380"/>
                </a:lnTo>
                <a:lnTo>
                  <a:pt x="43395" y="84380"/>
                </a:lnTo>
                <a:lnTo>
                  <a:pt x="43395" y="84997"/>
                </a:lnTo>
                <a:close/>
              </a:path>
              <a:path w="150494" h="85089">
                <a:moveTo>
                  <a:pt x="96743" y="84997"/>
                </a:moveTo>
                <a:lnTo>
                  <a:pt x="90417" y="84689"/>
                </a:lnTo>
                <a:lnTo>
                  <a:pt x="80156" y="84380"/>
                </a:lnTo>
                <a:lnTo>
                  <a:pt x="96743" y="84380"/>
                </a:lnTo>
                <a:lnTo>
                  <a:pt x="96743" y="84997"/>
                </a:lnTo>
                <a:close/>
              </a:path>
              <a:path w="150494" h="85089">
                <a:moveTo>
                  <a:pt x="150380" y="84997"/>
                </a:moveTo>
                <a:lnTo>
                  <a:pt x="143745" y="84689"/>
                </a:lnTo>
                <a:lnTo>
                  <a:pt x="133813" y="84380"/>
                </a:lnTo>
                <a:lnTo>
                  <a:pt x="150380" y="84380"/>
                </a:lnTo>
                <a:lnTo>
                  <a:pt x="150380" y="84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6237" y="1742145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4" h="88900">
                <a:moveTo>
                  <a:pt x="19884" y="30743"/>
                </a:moveTo>
                <a:lnTo>
                  <a:pt x="9334" y="30743"/>
                </a:lnTo>
                <a:lnTo>
                  <a:pt x="5419" y="27426"/>
                </a:lnTo>
                <a:lnTo>
                  <a:pt x="5419" y="21697"/>
                </a:lnTo>
                <a:lnTo>
                  <a:pt x="7742" y="12969"/>
                </a:lnTo>
                <a:lnTo>
                  <a:pt x="14050" y="6104"/>
                </a:lnTo>
                <a:lnTo>
                  <a:pt x="23352" y="1611"/>
                </a:lnTo>
                <a:lnTo>
                  <a:pt x="34658" y="0"/>
                </a:lnTo>
                <a:lnTo>
                  <a:pt x="41512" y="587"/>
                </a:lnTo>
                <a:lnTo>
                  <a:pt x="48335" y="2447"/>
                </a:lnTo>
                <a:lnTo>
                  <a:pt x="51884" y="4223"/>
                </a:lnTo>
                <a:lnTo>
                  <a:pt x="28023" y="4223"/>
                </a:lnTo>
                <a:lnTo>
                  <a:pt x="18689" y="6326"/>
                </a:lnTo>
                <a:lnTo>
                  <a:pt x="13269" y="13250"/>
                </a:lnTo>
                <a:lnTo>
                  <a:pt x="22295" y="13250"/>
                </a:lnTo>
                <a:lnTo>
                  <a:pt x="23202" y="19576"/>
                </a:lnTo>
                <a:lnTo>
                  <a:pt x="23202" y="26828"/>
                </a:lnTo>
                <a:lnTo>
                  <a:pt x="19884" y="30743"/>
                </a:lnTo>
                <a:close/>
              </a:path>
              <a:path w="86994" h="88900">
                <a:moveTo>
                  <a:pt x="30743" y="88295"/>
                </a:moveTo>
                <a:lnTo>
                  <a:pt x="20854" y="87297"/>
                </a:lnTo>
                <a:lnTo>
                  <a:pt x="10851" y="83924"/>
                </a:lnTo>
                <a:lnTo>
                  <a:pt x="3108" y="77612"/>
                </a:lnTo>
                <a:lnTo>
                  <a:pt x="0" y="67793"/>
                </a:lnTo>
                <a:lnTo>
                  <a:pt x="979" y="61262"/>
                </a:lnTo>
                <a:lnTo>
                  <a:pt x="37710" y="37409"/>
                </a:lnTo>
                <a:lnTo>
                  <a:pt x="54543" y="35854"/>
                </a:lnTo>
                <a:lnTo>
                  <a:pt x="54543" y="28930"/>
                </a:lnTo>
                <a:lnTo>
                  <a:pt x="52699" y="17820"/>
                </a:lnTo>
                <a:lnTo>
                  <a:pt x="47918" y="10132"/>
                </a:lnTo>
                <a:lnTo>
                  <a:pt x="41329" y="5667"/>
                </a:lnTo>
                <a:lnTo>
                  <a:pt x="34060" y="4223"/>
                </a:lnTo>
                <a:lnTo>
                  <a:pt x="51884" y="4223"/>
                </a:lnTo>
                <a:lnTo>
                  <a:pt x="54872" y="5720"/>
                </a:lnTo>
                <a:lnTo>
                  <a:pt x="60869" y="10549"/>
                </a:lnTo>
                <a:lnTo>
                  <a:pt x="67813" y="17782"/>
                </a:lnTo>
                <a:lnTo>
                  <a:pt x="67813" y="40078"/>
                </a:lnTo>
                <a:lnTo>
                  <a:pt x="54543" y="40078"/>
                </a:lnTo>
                <a:lnTo>
                  <a:pt x="34985" y="43440"/>
                </a:lnTo>
                <a:lnTo>
                  <a:pt x="22797" y="50442"/>
                </a:lnTo>
                <a:lnTo>
                  <a:pt x="16539" y="59191"/>
                </a:lnTo>
                <a:lnTo>
                  <a:pt x="14773" y="67793"/>
                </a:lnTo>
                <a:lnTo>
                  <a:pt x="14773" y="77437"/>
                </a:lnTo>
                <a:lnTo>
                  <a:pt x="22604" y="84071"/>
                </a:lnTo>
                <a:lnTo>
                  <a:pt x="45098" y="84071"/>
                </a:lnTo>
                <a:lnTo>
                  <a:pt x="39479" y="86935"/>
                </a:lnTo>
                <a:lnTo>
                  <a:pt x="30743" y="88295"/>
                </a:lnTo>
                <a:close/>
              </a:path>
              <a:path w="86994" h="88900">
                <a:moveTo>
                  <a:pt x="45098" y="84071"/>
                </a:moveTo>
                <a:lnTo>
                  <a:pt x="31939" y="84071"/>
                </a:lnTo>
                <a:lnTo>
                  <a:pt x="39157" y="82752"/>
                </a:lnTo>
                <a:lnTo>
                  <a:pt x="46517" y="78495"/>
                </a:lnTo>
                <a:lnTo>
                  <a:pt x="52240" y="70849"/>
                </a:lnTo>
                <a:lnTo>
                  <a:pt x="54543" y="59365"/>
                </a:lnTo>
                <a:lnTo>
                  <a:pt x="54543" y="40078"/>
                </a:lnTo>
                <a:lnTo>
                  <a:pt x="67813" y="40078"/>
                </a:lnTo>
                <a:lnTo>
                  <a:pt x="67813" y="71728"/>
                </a:lnTo>
                <a:lnTo>
                  <a:pt x="55758" y="71728"/>
                </a:lnTo>
                <a:lnTo>
                  <a:pt x="52099" y="78002"/>
                </a:lnTo>
                <a:lnTo>
                  <a:pt x="46635" y="83288"/>
                </a:lnTo>
                <a:lnTo>
                  <a:pt x="45098" y="84071"/>
                </a:lnTo>
                <a:close/>
              </a:path>
              <a:path w="86994" h="88900">
                <a:moveTo>
                  <a:pt x="86791" y="81371"/>
                </a:moveTo>
                <a:lnTo>
                  <a:pt x="77147" y="81371"/>
                </a:lnTo>
                <a:lnTo>
                  <a:pt x="81969" y="80156"/>
                </a:lnTo>
                <a:lnTo>
                  <a:pt x="81969" y="58150"/>
                </a:lnTo>
                <a:lnTo>
                  <a:pt x="86791" y="58150"/>
                </a:lnTo>
                <a:lnTo>
                  <a:pt x="86791" y="81371"/>
                </a:lnTo>
                <a:close/>
              </a:path>
              <a:path w="86994" h="88900">
                <a:moveTo>
                  <a:pt x="75045" y="87389"/>
                </a:moveTo>
                <a:lnTo>
                  <a:pt x="61776" y="87389"/>
                </a:lnTo>
                <a:lnTo>
                  <a:pt x="56665" y="79250"/>
                </a:lnTo>
                <a:lnTo>
                  <a:pt x="55758" y="71728"/>
                </a:lnTo>
                <a:lnTo>
                  <a:pt x="67813" y="71728"/>
                </a:lnTo>
                <a:lnTo>
                  <a:pt x="67813" y="72615"/>
                </a:lnTo>
                <a:lnTo>
                  <a:pt x="68719" y="81371"/>
                </a:lnTo>
                <a:lnTo>
                  <a:pt x="86791" y="81371"/>
                </a:lnTo>
                <a:lnTo>
                  <a:pt x="86791" y="84689"/>
                </a:lnTo>
                <a:lnTo>
                  <a:pt x="75045" y="87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492" y="1742145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49270" y="84071"/>
                </a:moveTo>
                <a:lnTo>
                  <a:pt x="31939" y="84071"/>
                </a:lnTo>
                <a:lnTo>
                  <a:pt x="41684" y="82697"/>
                </a:lnTo>
                <a:lnTo>
                  <a:pt x="48436" y="78951"/>
                </a:lnTo>
                <a:lnTo>
                  <a:pt x="52365" y="73396"/>
                </a:lnTo>
                <a:lnTo>
                  <a:pt x="53637" y="66597"/>
                </a:lnTo>
                <a:lnTo>
                  <a:pt x="51124" y="58096"/>
                </a:lnTo>
                <a:lnTo>
                  <a:pt x="45278" y="52846"/>
                </a:lnTo>
                <a:lnTo>
                  <a:pt x="38641" y="50026"/>
                </a:lnTo>
                <a:lnTo>
                  <a:pt x="33752" y="48815"/>
                </a:lnTo>
                <a:lnTo>
                  <a:pt x="24789" y="46989"/>
                </a:lnTo>
                <a:lnTo>
                  <a:pt x="18117" y="45242"/>
                </a:lnTo>
                <a:lnTo>
                  <a:pt x="12859" y="43097"/>
                </a:lnTo>
                <a:lnTo>
                  <a:pt x="8139" y="40078"/>
                </a:lnTo>
                <a:lnTo>
                  <a:pt x="3008" y="35854"/>
                </a:lnTo>
                <a:lnTo>
                  <a:pt x="0" y="30434"/>
                </a:lnTo>
                <a:lnTo>
                  <a:pt x="0" y="23800"/>
                </a:lnTo>
                <a:lnTo>
                  <a:pt x="1497" y="15508"/>
                </a:lnTo>
                <a:lnTo>
                  <a:pt x="6555" y="7835"/>
                </a:lnTo>
                <a:lnTo>
                  <a:pt x="16021" y="2194"/>
                </a:lnTo>
                <a:lnTo>
                  <a:pt x="30743" y="0"/>
                </a:lnTo>
                <a:lnTo>
                  <a:pt x="41582" y="0"/>
                </a:lnTo>
                <a:lnTo>
                  <a:pt x="46395" y="3606"/>
                </a:lnTo>
                <a:lnTo>
                  <a:pt x="30743" y="3606"/>
                </a:lnTo>
                <a:lnTo>
                  <a:pt x="20400" y="4941"/>
                </a:lnTo>
                <a:lnTo>
                  <a:pt x="13819" y="8397"/>
                </a:lnTo>
                <a:lnTo>
                  <a:pt x="10347" y="13151"/>
                </a:lnTo>
                <a:lnTo>
                  <a:pt x="9334" y="18380"/>
                </a:lnTo>
                <a:lnTo>
                  <a:pt x="11481" y="25234"/>
                </a:lnTo>
                <a:lnTo>
                  <a:pt x="17018" y="29603"/>
                </a:lnTo>
                <a:lnTo>
                  <a:pt x="24591" y="32275"/>
                </a:lnTo>
                <a:lnTo>
                  <a:pt x="32845" y="34041"/>
                </a:lnTo>
                <a:lnTo>
                  <a:pt x="40984" y="35565"/>
                </a:lnTo>
                <a:lnTo>
                  <a:pt x="48506" y="37069"/>
                </a:lnTo>
                <a:lnTo>
                  <a:pt x="54852" y="43395"/>
                </a:lnTo>
                <a:lnTo>
                  <a:pt x="57263" y="45497"/>
                </a:lnTo>
                <a:lnTo>
                  <a:pt x="62971" y="51534"/>
                </a:lnTo>
                <a:lnTo>
                  <a:pt x="62971" y="61467"/>
                </a:lnTo>
                <a:lnTo>
                  <a:pt x="61217" y="71509"/>
                </a:lnTo>
                <a:lnTo>
                  <a:pt x="55708" y="80081"/>
                </a:lnTo>
                <a:lnTo>
                  <a:pt x="49270" y="84071"/>
                </a:lnTo>
                <a:close/>
              </a:path>
              <a:path w="63500" h="88900">
                <a:moveTo>
                  <a:pt x="58150" y="5419"/>
                </a:moveTo>
                <a:lnTo>
                  <a:pt x="48815" y="5419"/>
                </a:lnTo>
                <a:lnTo>
                  <a:pt x="49721" y="4821"/>
                </a:lnTo>
                <a:lnTo>
                  <a:pt x="54543" y="0"/>
                </a:lnTo>
                <a:lnTo>
                  <a:pt x="58150" y="0"/>
                </a:lnTo>
                <a:lnTo>
                  <a:pt x="58150" y="5419"/>
                </a:lnTo>
                <a:close/>
              </a:path>
              <a:path w="63500" h="88900">
                <a:moveTo>
                  <a:pt x="58150" y="28621"/>
                </a:moveTo>
                <a:lnTo>
                  <a:pt x="53328" y="28621"/>
                </a:lnTo>
                <a:lnTo>
                  <a:pt x="53328" y="26828"/>
                </a:lnTo>
                <a:lnTo>
                  <a:pt x="52642" y="20783"/>
                </a:lnTo>
                <a:lnTo>
                  <a:pt x="49832" y="13069"/>
                </a:lnTo>
                <a:lnTo>
                  <a:pt x="43125" y="6429"/>
                </a:lnTo>
                <a:lnTo>
                  <a:pt x="30743" y="3606"/>
                </a:lnTo>
                <a:lnTo>
                  <a:pt x="46395" y="3606"/>
                </a:lnTo>
                <a:lnTo>
                  <a:pt x="48815" y="5419"/>
                </a:lnTo>
                <a:lnTo>
                  <a:pt x="58150" y="5419"/>
                </a:lnTo>
                <a:lnTo>
                  <a:pt x="58150" y="28621"/>
                </a:lnTo>
                <a:close/>
              </a:path>
              <a:path w="63500" h="88900">
                <a:moveTo>
                  <a:pt x="3008" y="88295"/>
                </a:moveTo>
                <a:lnTo>
                  <a:pt x="0" y="88295"/>
                </a:lnTo>
                <a:lnTo>
                  <a:pt x="0" y="53637"/>
                </a:lnTo>
                <a:lnTo>
                  <a:pt x="4513" y="53637"/>
                </a:lnTo>
                <a:lnTo>
                  <a:pt x="4513" y="54234"/>
                </a:lnTo>
                <a:lnTo>
                  <a:pt x="5111" y="56645"/>
                </a:lnTo>
                <a:lnTo>
                  <a:pt x="8543" y="67928"/>
                </a:lnTo>
                <a:lnTo>
                  <a:pt x="13780" y="76578"/>
                </a:lnTo>
                <a:lnTo>
                  <a:pt x="18694" y="80156"/>
                </a:lnTo>
                <a:lnTo>
                  <a:pt x="10839" y="80156"/>
                </a:lnTo>
                <a:lnTo>
                  <a:pt x="7232" y="83782"/>
                </a:lnTo>
                <a:lnTo>
                  <a:pt x="7232" y="84071"/>
                </a:lnTo>
                <a:lnTo>
                  <a:pt x="3008" y="88295"/>
                </a:lnTo>
                <a:close/>
              </a:path>
              <a:path w="63500" h="88900">
                <a:moveTo>
                  <a:pt x="31939" y="88295"/>
                </a:moveTo>
                <a:lnTo>
                  <a:pt x="28023" y="88295"/>
                </a:lnTo>
                <a:lnTo>
                  <a:pt x="19286" y="87987"/>
                </a:lnTo>
                <a:lnTo>
                  <a:pt x="10839" y="80156"/>
                </a:lnTo>
                <a:lnTo>
                  <a:pt x="18694" y="80156"/>
                </a:lnTo>
                <a:lnTo>
                  <a:pt x="21389" y="82119"/>
                </a:lnTo>
                <a:lnTo>
                  <a:pt x="31939" y="84071"/>
                </a:lnTo>
                <a:lnTo>
                  <a:pt x="49270" y="84071"/>
                </a:lnTo>
                <a:lnTo>
                  <a:pt x="46072" y="86053"/>
                </a:lnTo>
                <a:lnTo>
                  <a:pt x="31939" y="88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3570" y="1710206"/>
            <a:ext cx="60325" cy="120650"/>
          </a:xfrm>
          <a:custGeom>
            <a:avLst/>
            <a:gdLst/>
            <a:ahLst/>
            <a:cxnLst/>
            <a:rect l="l" t="t" r="r" b="b"/>
            <a:pathLst>
              <a:path w="60325" h="120650">
                <a:moveTo>
                  <a:pt x="57263" y="41274"/>
                </a:moveTo>
                <a:lnTo>
                  <a:pt x="0" y="41274"/>
                </a:lnTo>
                <a:lnTo>
                  <a:pt x="0" y="37050"/>
                </a:lnTo>
                <a:lnTo>
                  <a:pt x="11866" y="33089"/>
                </a:lnTo>
                <a:lnTo>
                  <a:pt x="19470" y="24065"/>
                </a:lnTo>
                <a:lnTo>
                  <a:pt x="23515" y="12271"/>
                </a:lnTo>
                <a:lnTo>
                  <a:pt x="24706" y="0"/>
                </a:lnTo>
                <a:lnTo>
                  <a:pt x="29528" y="0"/>
                </a:lnTo>
                <a:lnTo>
                  <a:pt x="29528" y="35256"/>
                </a:lnTo>
                <a:lnTo>
                  <a:pt x="57263" y="35256"/>
                </a:lnTo>
                <a:lnTo>
                  <a:pt x="57263" y="41274"/>
                </a:lnTo>
                <a:close/>
              </a:path>
              <a:path w="60325" h="120650">
                <a:moveTo>
                  <a:pt x="41274" y="120235"/>
                </a:moveTo>
                <a:lnTo>
                  <a:pt x="34447" y="119490"/>
                </a:lnTo>
                <a:lnTo>
                  <a:pt x="26179" y="116090"/>
                </a:lnTo>
                <a:lnTo>
                  <a:pt x="19210" y="108282"/>
                </a:lnTo>
                <a:lnTo>
                  <a:pt x="16278" y="94313"/>
                </a:lnTo>
                <a:lnTo>
                  <a:pt x="16278" y="41274"/>
                </a:lnTo>
                <a:lnTo>
                  <a:pt x="29528" y="41274"/>
                </a:lnTo>
                <a:lnTo>
                  <a:pt x="29528" y="115413"/>
                </a:lnTo>
                <a:lnTo>
                  <a:pt x="52431" y="115413"/>
                </a:lnTo>
                <a:lnTo>
                  <a:pt x="49970" y="117923"/>
                </a:lnTo>
                <a:lnTo>
                  <a:pt x="41274" y="120235"/>
                </a:lnTo>
                <a:close/>
              </a:path>
              <a:path w="60325" h="120650">
                <a:moveTo>
                  <a:pt x="52431" y="115413"/>
                </a:moveTo>
                <a:lnTo>
                  <a:pt x="49721" y="115413"/>
                </a:lnTo>
                <a:lnTo>
                  <a:pt x="55369" y="108282"/>
                </a:lnTo>
                <a:lnTo>
                  <a:pt x="55450" y="83474"/>
                </a:lnTo>
                <a:lnTo>
                  <a:pt x="60271" y="83474"/>
                </a:lnTo>
                <a:lnTo>
                  <a:pt x="60271" y="94313"/>
                </a:lnTo>
                <a:lnTo>
                  <a:pt x="59212" y="103579"/>
                </a:lnTo>
                <a:lnTo>
                  <a:pt x="55864" y="111910"/>
                </a:lnTo>
                <a:lnTo>
                  <a:pt x="52431" y="115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0120" y="1742145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30" h="88900">
                <a:moveTo>
                  <a:pt x="42180" y="88295"/>
                </a:moveTo>
                <a:lnTo>
                  <a:pt x="26305" y="84975"/>
                </a:lnTo>
                <a:lnTo>
                  <a:pt x="12837" y="75749"/>
                </a:lnTo>
                <a:lnTo>
                  <a:pt x="3496" y="61721"/>
                </a:lnTo>
                <a:lnTo>
                  <a:pt x="0" y="43993"/>
                </a:lnTo>
                <a:lnTo>
                  <a:pt x="3124" y="26948"/>
                </a:lnTo>
                <a:lnTo>
                  <a:pt x="11671" y="12956"/>
                </a:lnTo>
                <a:lnTo>
                  <a:pt x="24401" y="3483"/>
                </a:lnTo>
                <a:lnTo>
                  <a:pt x="40078" y="0"/>
                </a:lnTo>
                <a:lnTo>
                  <a:pt x="55486" y="3216"/>
                </a:lnTo>
                <a:lnTo>
                  <a:pt x="56753" y="4223"/>
                </a:lnTo>
                <a:lnTo>
                  <a:pt x="40078" y="4223"/>
                </a:lnTo>
                <a:lnTo>
                  <a:pt x="33680" y="5424"/>
                </a:lnTo>
                <a:lnTo>
                  <a:pt x="25984" y="10212"/>
                </a:lnTo>
                <a:lnTo>
                  <a:pt x="19308" y="20367"/>
                </a:lnTo>
                <a:lnTo>
                  <a:pt x="15969" y="37667"/>
                </a:lnTo>
                <a:lnTo>
                  <a:pt x="74428" y="37667"/>
                </a:lnTo>
                <a:lnTo>
                  <a:pt x="74428" y="41891"/>
                </a:lnTo>
                <a:lnTo>
                  <a:pt x="15969" y="41891"/>
                </a:lnTo>
                <a:lnTo>
                  <a:pt x="16059" y="48012"/>
                </a:lnTo>
                <a:lnTo>
                  <a:pt x="33752" y="83474"/>
                </a:lnTo>
                <a:lnTo>
                  <a:pt x="58971" y="83474"/>
                </a:lnTo>
                <a:lnTo>
                  <a:pt x="57137" y="84897"/>
                </a:lnTo>
                <a:lnTo>
                  <a:pt x="42180" y="88295"/>
                </a:lnTo>
                <a:close/>
              </a:path>
              <a:path w="74930" h="88900">
                <a:moveTo>
                  <a:pt x="74428" y="37667"/>
                </a:moveTo>
                <a:lnTo>
                  <a:pt x="61776" y="37667"/>
                </a:lnTo>
                <a:lnTo>
                  <a:pt x="61138" y="29260"/>
                </a:lnTo>
                <a:lnTo>
                  <a:pt x="58268" y="18117"/>
                </a:lnTo>
                <a:lnTo>
                  <a:pt x="51727" y="8388"/>
                </a:lnTo>
                <a:lnTo>
                  <a:pt x="40078" y="4223"/>
                </a:lnTo>
                <a:lnTo>
                  <a:pt x="56753" y="4223"/>
                </a:lnTo>
                <a:lnTo>
                  <a:pt x="66178" y="11716"/>
                </a:lnTo>
                <a:lnTo>
                  <a:pt x="72408" y="23775"/>
                </a:lnTo>
                <a:lnTo>
                  <a:pt x="74428" y="37667"/>
                </a:lnTo>
                <a:close/>
              </a:path>
              <a:path w="74930" h="88900">
                <a:moveTo>
                  <a:pt x="58971" y="83474"/>
                </a:moveTo>
                <a:lnTo>
                  <a:pt x="43395" y="83474"/>
                </a:lnTo>
                <a:lnTo>
                  <a:pt x="47269" y="83163"/>
                </a:lnTo>
                <a:lnTo>
                  <a:pt x="54538" y="80988"/>
                </a:lnTo>
                <a:lnTo>
                  <a:pt x="62712" y="75085"/>
                </a:lnTo>
                <a:lnTo>
                  <a:pt x="69298" y="63589"/>
                </a:lnTo>
                <a:lnTo>
                  <a:pt x="69606" y="62084"/>
                </a:lnTo>
                <a:lnTo>
                  <a:pt x="70204" y="60869"/>
                </a:lnTo>
                <a:lnTo>
                  <a:pt x="72924" y="60869"/>
                </a:lnTo>
                <a:lnTo>
                  <a:pt x="74428" y="61467"/>
                </a:lnTo>
                <a:lnTo>
                  <a:pt x="74330" y="63589"/>
                </a:lnTo>
                <a:lnTo>
                  <a:pt x="72695" y="68718"/>
                </a:lnTo>
                <a:lnTo>
                  <a:pt x="67121" y="77147"/>
                </a:lnTo>
                <a:lnTo>
                  <a:pt x="58971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5697" y="1743341"/>
            <a:ext cx="64769" cy="85090"/>
          </a:xfrm>
          <a:custGeom>
            <a:avLst/>
            <a:gdLst/>
            <a:ahLst/>
            <a:cxnLst/>
            <a:rect l="l" t="t" r="r" b="b"/>
            <a:pathLst>
              <a:path w="64769" h="85089">
                <a:moveTo>
                  <a:pt x="28023" y="78960"/>
                </a:moveTo>
                <a:lnTo>
                  <a:pt x="15063" y="78960"/>
                </a:lnTo>
                <a:lnTo>
                  <a:pt x="15063" y="9354"/>
                </a:lnTo>
                <a:lnTo>
                  <a:pt x="13558" y="8139"/>
                </a:lnTo>
                <a:lnTo>
                  <a:pt x="0" y="8139"/>
                </a:lnTo>
                <a:lnTo>
                  <a:pt x="0" y="2121"/>
                </a:lnTo>
                <a:lnTo>
                  <a:pt x="26828" y="0"/>
                </a:lnTo>
                <a:lnTo>
                  <a:pt x="26828" y="21099"/>
                </a:lnTo>
                <a:lnTo>
                  <a:pt x="31362" y="21099"/>
                </a:lnTo>
                <a:lnTo>
                  <a:pt x="29229" y="26729"/>
                </a:lnTo>
                <a:lnTo>
                  <a:pt x="27734" y="40386"/>
                </a:lnTo>
                <a:lnTo>
                  <a:pt x="27734" y="76858"/>
                </a:lnTo>
                <a:lnTo>
                  <a:pt x="28023" y="78960"/>
                </a:lnTo>
                <a:close/>
              </a:path>
              <a:path w="64769" h="85089">
                <a:moveTo>
                  <a:pt x="31362" y="21099"/>
                </a:moveTo>
                <a:lnTo>
                  <a:pt x="26828" y="21099"/>
                </a:lnTo>
                <a:lnTo>
                  <a:pt x="29525" y="14369"/>
                </a:lnTo>
                <a:lnTo>
                  <a:pt x="34169" y="7497"/>
                </a:lnTo>
                <a:lnTo>
                  <a:pt x="41015" y="2152"/>
                </a:lnTo>
                <a:lnTo>
                  <a:pt x="50319" y="0"/>
                </a:lnTo>
                <a:lnTo>
                  <a:pt x="58458" y="0"/>
                </a:lnTo>
                <a:lnTo>
                  <a:pt x="62910" y="4223"/>
                </a:lnTo>
                <a:lnTo>
                  <a:pt x="50319" y="4223"/>
                </a:lnTo>
                <a:lnTo>
                  <a:pt x="40688" y="7205"/>
                </a:lnTo>
                <a:lnTo>
                  <a:pt x="33602" y="15188"/>
                </a:lnTo>
                <a:lnTo>
                  <a:pt x="31362" y="21099"/>
                </a:lnTo>
                <a:close/>
              </a:path>
              <a:path w="64769" h="85089">
                <a:moveTo>
                  <a:pt x="59673" y="20193"/>
                </a:moveTo>
                <a:lnTo>
                  <a:pt x="52132" y="20193"/>
                </a:lnTo>
                <a:lnTo>
                  <a:pt x="47908" y="17184"/>
                </a:lnTo>
                <a:lnTo>
                  <a:pt x="47908" y="6943"/>
                </a:lnTo>
                <a:lnTo>
                  <a:pt x="51843" y="4532"/>
                </a:lnTo>
                <a:lnTo>
                  <a:pt x="52441" y="4532"/>
                </a:lnTo>
                <a:lnTo>
                  <a:pt x="52132" y="4223"/>
                </a:lnTo>
                <a:lnTo>
                  <a:pt x="62910" y="4223"/>
                </a:lnTo>
                <a:lnTo>
                  <a:pt x="64495" y="5728"/>
                </a:lnTo>
                <a:lnTo>
                  <a:pt x="64495" y="17782"/>
                </a:lnTo>
                <a:lnTo>
                  <a:pt x="59673" y="20193"/>
                </a:lnTo>
                <a:close/>
              </a:path>
              <a:path w="64769" h="85089">
                <a:moveTo>
                  <a:pt x="0" y="84997"/>
                </a:moveTo>
                <a:lnTo>
                  <a:pt x="0" y="78960"/>
                </a:lnTo>
                <a:lnTo>
                  <a:pt x="46404" y="78960"/>
                </a:lnTo>
                <a:lnTo>
                  <a:pt x="46404" y="84380"/>
                </a:lnTo>
                <a:lnTo>
                  <a:pt x="16567" y="84380"/>
                </a:lnTo>
                <a:lnTo>
                  <a:pt x="0" y="84997"/>
                </a:lnTo>
                <a:close/>
              </a:path>
              <a:path w="64769" h="85089">
                <a:moveTo>
                  <a:pt x="46404" y="84997"/>
                </a:moveTo>
                <a:lnTo>
                  <a:pt x="38573" y="84380"/>
                </a:lnTo>
                <a:lnTo>
                  <a:pt x="46404" y="84380"/>
                </a:lnTo>
                <a:lnTo>
                  <a:pt x="46404" y="849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6162" y="1683976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4" h="193039">
                <a:moveTo>
                  <a:pt x="2102" y="192580"/>
                </a:moveTo>
                <a:lnTo>
                  <a:pt x="906" y="192580"/>
                </a:lnTo>
                <a:lnTo>
                  <a:pt x="0" y="191674"/>
                </a:lnTo>
                <a:lnTo>
                  <a:pt x="0" y="189552"/>
                </a:lnTo>
                <a:lnTo>
                  <a:pt x="2719" y="187141"/>
                </a:lnTo>
                <a:lnTo>
                  <a:pt x="17560" y="167412"/>
                </a:lnTo>
                <a:lnTo>
                  <a:pt x="27006" y="145028"/>
                </a:lnTo>
                <a:lnTo>
                  <a:pt x="31989" y="120952"/>
                </a:lnTo>
                <a:lnTo>
                  <a:pt x="33443" y="96145"/>
                </a:lnTo>
                <a:lnTo>
                  <a:pt x="31453" y="67920"/>
                </a:lnTo>
                <a:lnTo>
                  <a:pt x="25649" y="43477"/>
                </a:lnTo>
                <a:lnTo>
                  <a:pt x="16283" y="22991"/>
                </a:lnTo>
                <a:lnTo>
                  <a:pt x="3606" y="6634"/>
                </a:lnTo>
                <a:lnTo>
                  <a:pt x="0" y="3028"/>
                </a:lnTo>
                <a:lnTo>
                  <a:pt x="0" y="906"/>
                </a:lnTo>
                <a:lnTo>
                  <a:pt x="906" y="0"/>
                </a:lnTo>
                <a:lnTo>
                  <a:pt x="2102" y="0"/>
                </a:lnTo>
                <a:lnTo>
                  <a:pt x="31939" y="36163"/>
                </a:lnTo>
                <a:lnTo>
                  <a:pt x="44098" y="83635"/>
                </a:lnTo>
                <a:lnTo>
                  <a:pt x="44591" y="96145"/>
                </a:lnTo>
                <a:lnTo>
                  <a:pt x="44107" y="109219"/>
                </a:lnTo>
                <a:lnTo>
                  <a:pt x="32537" y="154893"/>
                </a:lnTo>
                <a:lnTo>
                  <a:pt x="6054" y="190125"/>
                </a:lnTo>
                <a:lnTo>
                  <a:pt x="2102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69489" y="1694834"/>
            <a:ext cx="325313" cy="1356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4468" y="1683976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43993" y="192580"/>
                </a:moveTo>
                <a:lnTo>
                  <a:pt x="42778" y="192580"/>
                </a:lnTo>
                <a:lnTo>
                  <a:pt x="38836" y="190233"/>
                </a:lnTo>
                <a:lnTo>
                  <a:pt x="12652" y="156417"/>
                </a:lnTo>
                <a:lnTo>
                  <a:pt x="493" y="108823"/>
                </a:lnTo>
                <a:lnTo>
                  <a:pt x="0" y="96145"/>
                </a:lnTo>
                <a:lnTo>
                  <a:pt x="527" y="83238"/>
                </a:lnTo>
                <a:lnTo>
                  <a:pt x="12054" y="37667"/>
                </a:lnTo>
                <a:lnTo>
                  <a:pt x="38699" y="2454"/>
                </a:lnTo>
                <a:lnTo>
                  <a:pt x="42778" y="0"/>
                </a:lnTo>
                <a:lnTo>
                  <a:pt x="43993" y="0"/>
                </a:lnTo>
                <a:lnTo>
                  <a:pt x="44591" y="597"/>
                </a:lnTo>
                <a:lnTo>
                  <a:pt x="44591" y="3028"/>
                </a:lnTo>
                <a:lnTo>
                  <a:pt x="42180" y="5419"/>
                </a:lnTo>
                <a:lnTo>
                  <a:pt x="27291" y="24938"/>
                </a:lnTo>
                <a:lnTo>
                  <a:pt x="17739" y="47166"/>
                </a:lnTo>
                <a:lnTo>
                  <a:pt x="12649" y="71202"/>
                </a:lnTo>
                <a:lnTo>
                  <a:pt x="11147" y="96145"/>
                </a:lnTo>
                <a:lnTo>
                  <a:pt x="12508" y="119292"/>
                </a:lnTo>
                <a:lnTo>
                  <a:pt x="17285" y="143232"/>
                </a:lnTo>
                <a:lnTo>
                  <a:pt x="26526" y="166156"/>
                </a:lnTo>
                <a:lnTo>
                  <a:pt x="41274" y="186254"/>
                </a:lnTo>
                <a:lnTo>
                  <a:pt x="44591" y="189552"/>
                </a:lnTo>
                <a:lnTo>
                  <a:pt x="44591" y="191963"/>
                </a:lnTo>
                <a:lnTo>
                  <a:pt x="43993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46533" y="1742145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49281" y="84071"/>
                </a:moveTo>
                <a:lnTo>
                  <a:pt x="31958" y="84071"/>
                </a:lnTo>
                <a:lnTo>
                  <a:pt x="41703" y="82697"/>
                </a:lnTo>
                <a:lnTo>
                  <a:pt x="48456" y="78951"/>
                </a:lnTo>
                <a:lnTo>
                  <a:pt x="52384" y="73396"/>
                </a:lnTo>
                <a:lnTo>
                  <a:pt x="53656" y="66597"/>
                </a:lnTo>
                <a:lnTo>
                  <a:pt x="51140" y="58096"/>
                </a:lnTo>
                <a:lnTo>
                  <a:pt x="45288" y="52846"/>
                </a:lnTo>
                <a:lnTo>
                  <a:pt x="38644" y="50026"/>
                </a:lnTo>
                <a:lnTo>
                  <a:pt x="33752" y="48815"/>
                </a:lnTo>
                <a:lnTo>
                  <a:pt x="24797" y="46989"/>
                </a:lnTo>
                <a:lnTo>
                  <a:pt x="18124" y="45242"/>
                </a:lnTo>
                <a:lnTo>
                  <a:pt x="12862" y="43097"/>
                </a:lnTo>
                <a:lnTo>
                  <a:pt x="8139" y="40078"/>
                </a:lnTo>
                <a:lnTo>
                  <a:pt x="3028" y="35854"/>
                </a:lnTo>
                <a:lnTo>
                  <a:pt x="0" y="30434"/>
                </a:lnTo>
                <a:lnTo>
                  <a:pt x="0" y="23800"/>
                </a:lnTo>
                <a:lnTo>
                  <a:pt x="1497" y="15508"/>
                </a:lnTo>
                <a:lnTo>
                  <a:pt x="6555" y="7835"/>
                </a:lnTo>
                <a:lnTo>
                  <a:pt x="16021" y="2194"/>
                </a:lnTo>
                <a:lnTo>
                  <a:pt x="30743" y="0"/>
                </a:lnTo>
                <a:lnTo>
                  <a:pt x="41602" y="0"/>
                </a:lnTo>
                <a:lnTo>
                  <a:pt x="46415" y="3606"/>
                </a:lnTo>
                <a:lnTo>
                  <a:pt x="30743" y="3606"/>
                </a:lnTo>
                <a:lnTo>
                  <a:pt x="20411" y="4941"/>
                </a:lnTo>
                <a:lnTo>
                  <a:pt x="13835" y="8397"/>
                </a:lnTo>
                <a:lnTo>
                  <a:pt x="10366" y="13151"/>
                </a:lnTo>
                <a:lnTo>
                  <a:pt x="9354" y="18380"/>
                </a:lnTo>
                <a:lnTo>
                  <a:pt x="11500" y="25234"/>
                </a:lnTo>
                <a:lnTo>
                  <a:pt x="17037" y="29603"/>
                </a:lnTo>
                <a:lnTo>
                  <a:pt x="24610" y="32275"/>
                </a:lnTo>
                <a:lnTo>
                  <a:pt x="32865" y="34041"/>
                </a:lnTo>
                <a:lnTo>
                  <a:pt x="40984" y="35565"/>
                </a:lnTo>
                <a:lnTo>
                  <a:pt x="48526" y="37069"/>
                </a:lnTo>
                <a:lnTo>
                  <a:pt x="54852" y="43395"/>
                </a:lnTo>
                <a:lnTo>
                  <a:pt x="57263" y="45497"/>
                </a:lnTo>
                <a:lnTo>
                  <a:pt x="62991" y="51534"/>
                </a:lnTo>
                <a:lnTo>
                  <a:pt x="62991" y="61467"/>
                </a:lnTo>
                <a:lnTo>
                  <a:pt x="61234" y="71509"/>
                </a:lnTo>
                <a:lnTo>
                  <a:pt x="55720" y="80081"/>
                </a:lnTo>
                <a:lnTo>
                  <a:pt x="49281" y="84071"/>
                </a:lnTo>
                <a:close/>
              </a:path>
              <a:path w="63500" h="88900">
                <a:moveTo>
                  <a:pt x="58169" y="5419"/>
                </a:moveTo>
                <a:lnTo>
                  <a:pt x="48834" y="5419"/>
                </a:lnTo>
                <a:lnTo>
                  <a:pt x="49741" y="4821"/>
                </a:lnTo>
                <a:lnTo>
                  <a:pt x="51534" y="3008"/>
                </a:lnTo>
                <a:lnTo>
                  <a:pt x="54562" y="0"/>
                </a:lnTo>
                <a:lnTo>
                  <a:pt x="58169" y="0"/>
                </a:lnTo>
                <a:lnTo>
                  <a:pt x="58169" y="5419"/>
                </a:lnTo>
                <a:close/>
              </a:path>
              <a:path w="63500" h="88900">
                <a:moveTo>
                  <a:pt x="58169" y="28621"/>
                </a:moveTo>
                <a:lnTo>
                  <a:pt x="53347" y="28621"/>
                </a:lnTo>
                <a:lnTo>
                  <a:pt x="53347" y="26828"/>
                </a:lnTo>
                <a:lnTo>
                  <a:pt x="52652" y="20783"/>
                </a:lnTo>
                <a:lnTo>
                  <a:pt x="49842" y="13069"/>
                </a:lnTo>
                <a:lnTo>
                  <a:pt x="43133" y="6429"/>
                </a:lnTo>
                <a:lnTo>
                  <a:pt x="30743" y="3606"/>
                </a:lnTo>
                <a:lnTo>
                  <a:pt x="46415" y="3606"/>
                </a:lnTo>
                <a:lnTo>
                  <a:pt x="48834" y="5419"/>
                </a:lnTo>
                <a:lnTo>
                  <a:pt x="58169" y="5419"/>
                </a:lnTo>
                <a:lnTo>
                  <a:pt x="58169" y="28621"/>
                </a:lnTo>
                <a:close/>
              </a:path>
              <a:path w="63500" h="88900">
                <a:moveTo>
                  <a:pt x="3028" y="88295"/>
                </a:moveTo>
                <a:lnTo>
                  <a:pt x="0" y="88295"/>
                </a:lnTo>
                <a:lnTo>
                  <a:pt x="0" y="53637"/>
                </a:lnTo>
                <a:lnTo>
                  <a:pt x="4532" y="53637"/>
                </a:lnTo>
                <a:lnTo>
                  <a:pt x="4532" y="54234"/>
                </a:lnTo>
                <a:lnTo>
                  <a:pt x="5130" y="56645"/>
                </a:lnTo>
                <a:lnTo>
                  <a:pt x="8562" y="67928"/>
                </a:lnTo>
                <a:lnTo>
                  <a:pt x="13799" y="76578"/>
                </a:lnTo>
                <a:lnTo>
                  <a:pt x="18713" y="80156"/>
                </a:lnTo>
                <a:lnTo>
                  <a:pt x="10858" y="80156"/>
                </a:lnTo>
                <a:lnTo>
                  <a:pt x="7232" y="83782"/>
                </a:lnTo>
                <a:lnTo>
                  <a:pt x="7232" y="84071"/>
                </a:lnTo>
                <a:lnTo>
                  <a:pt x="6943" y="84380"/>
                </a:lnTo>
                <a:lnTo>
                  <a:pt x="3317" y="87987"/>
                </a:lnTo>
                <a:lnTo>
                  <a:pt x="3028" y="88295"/>
                </a:lnTo>
                <a:close/>
              </a:path>
              <a:path w="63500" h="88900">
                <a:moveTo>
                  <a:pt x="31958" y="88295"/>
                </a:moveTo>
                <a:lnTo>
                  <a:pt x="28043" y="88295"/>
                </a:lnTo>
                <a:lnTo>
                  <a:pt x="19286" y="87987"/>
                </a:lnTo>
                <a:lnTo>
                  <a:pt x="10858" y="80156"/>
                </a:lnTo>
                <a:lnTo>
                  <a:pt x="18713" y="80156"/>
                </a:lnTo>
                <a:lnTo>
                  <a:pt x="21409" y="82119"/>
                </a:lnTo>
                <a:lnTo>
                  <a:pt x="31958" y="84071"/>
                </a:lnTo>
                <a:lnTo>
                  <a:pt x="49281" y="84071"/>
                </a:lnTo>
                <a:lnTo>
                  <a:pt x="46083" y="86053"/>
                </a:lnTo>
                <a:lnTo>
                  <a:pt x="31958" y="88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2331" y="1694834"/>
            <a:ext cx="43180" cy="133985"/>
          </a:xfrm>
          <a:custGeom>
            <a:avLst/>
            <a:gdLst/>
            <a:ahLst/>
            <a:cxnLst/>
            <a:rect l="l" t="t" r="r" b="b"/>
            <a:pathLst>
              <a:path w="43179" h="133985">
                <a:moveTo>
                  <a:pt x="27734" y="127467"/>
                </a:moveTo>
                <a:lnTo>
                  <a:pt x="15063" y="127467"/>
                </a:lnTo>
                <a:lnTo>
                  <a:pt x="15063" y="9334"/>
                </a:lnTo>
                <a:lnTo>
                  <a:pt x="13558" y="8139"/>
                </a:lnTo>
                <a:lnTo>
                  <a:pt x="0" y="8139"/>
                </a:lnTo>
                <a:lnTo>
                  <a:pt x="0" y="2102"/>
                </a:lnTo>
                <a:lnTo>
                  <a:pt x="27734" y="0"/>
                </a:lnTo>
                <a:lnTo>
                  <a:pt x="27734" y="127467"/>
                </a:lnTo>
                <a:close/>
              </a:path>
              <a:path w="43179" h="133985">
                <a:moveTo>
                  <a:pt x="0" y="133504"/>
                </a:moveTo>
                <a:lnTo>
                  <a:pt x="0" y="127467"/>
                </a:lnTo>
                <a:lnTo>
                  <a:pt x="42797" y="127467"/>
                </a:lnTo>
                <a:lnTo>
                  <a:pt x="42797" y="132887"/>
                </a:lnTo>
                <a:lnTo>
                  <a:pt x="16586" y="132887"/>
                </a:lnTo>
                <a:lnTo>
                  <a:pt x="6326" y="133195"/>
                </a:lnTo>
                <a:lnTo>
                  <a:pt x="0" y="133504"/>
                </a:lnTo>
                <a:close/>
              </a:path>
              <a:path w="43179" h="133985">
                <a:moveTo>
                  <a:pt x="42797" y="133504"/>
                </a:moveTo>
                <a:lnTo>
                  <a:pt x="26230" y="132887"/>
                </a:lnTo>
                <a:lnTo>
                  <a:pt x="42797" y="132887"/>
                </a:lnTo>
                <a:lnTo>
                  <a:pt x="42797" y="133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77491" y="1742145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5" h="88900">
                <a:moveTo>
                  <a:pt x="19884" y="30743"/>
                </a:moveTo>
                <a:lnTo>
                  <a:pt x="9334" y="30743"/>
                </a:lnTo>
                <a:lnTo>
                  <a:pt x="5419" y="27426"/>
                </a:lnTo>
                <a:lnTo>
                  <a:pt x="5419" y="21697"/>
                </a:lnTo>
                <a:lnTo>
                  <a:pt x="7739" y="12969"/>
                </a:lnTo>
                <a:lnTo>
                  <a:pt x="14040" y="6104"/>
                </a:lnTo>
                <a:lnTo>
                  <a:pt x="23336" y="1611"/>
                </a:lnTo>
                <a:lnTo>
                  <a:pt x="34639" y="0"/>
                </a:lnTo>
                <a:lnTo>
                  <a:pt x="41493" y="587"/>
                </a:lnTo>
                <a:lnTo>
                  <a:pt x="48318" y="2447"/>
                </a:lnTo>
                <a:lnTo>
                  <a:pt x="51870" y="4223"/>
                </a:lnTo>
                <a:lnTo>
                  <a:pt x="28023" y="4223"/>
                </a:lnTo>
                <a:lnTo>
                  <a:pt x="18669" y="6326"/>
                </a:lnTo>
                <a:lnTo>
                  <a:pt x="13250" y="13250"/>
                </a:lnTo>
                <a:lnTo>
                  <a:pt x="22295" y="13250"/>
                </a:lnTo>
                <a:lnTo>
                  <a:pt x="23202" y="19576"/>
                </a:lnTo>
                <a:lnTo>
                  <a:pt x="23202" y="26828"/>
                </a:lnTo>
                <a:lnTo>
                  <a:pt x="19884" y="30743"/>
                </a:lnTo>
                <a:close/>
              </a:path>
              <a:path w="86995" h="88900">
                <a:moveTo>
                  <a:pt x="30724" y="88295"/>
                </a:moveTo>
                <a:lnTo>
                  <a:pt x="20838" y="87297"/>
                </a:lnTo>
                <a:lnTo>
                  <a:pt x="10841" y="83924"/>
                </a:lnTo>
                <a:lnTo>
                  <a:pt x="3105" y="77612"/>
                </a:lnTo>
                <a:lnTo>
                  <a:pt x="0" y="67793"/>
                </a:lnTo>
                <a:lnTo>
                  <a:pt x="979" y="61262"/>
                </a:lnTo>
                <a:lnTo>
                  <a:pt x="37696" y="37409"/>
                </a:lnTo>
                <a:lnTo>
                  <a:pt x="54543" y="35854"/>
                </a:lnTo>
                <a:lnTo>
                  <a:pt x="54543" y="28930"/>
                </a:lnTo>
                <a:lnTo>
                  <a:pt x="52696" y="17820"/>
                </a:lnTo>
                <a:lnTo>
                  <a:pt x="47908" y="10132"/>
                </a:lnTo>
                <a:lnTo>
                  <a:pt x="41313" y="5667"/>
                </a:lnTo>
                <a:lnTo>
                  <a:pt x="34041" y="4223"/>
                </a:lnTo>
                <a:lnTo>
                  <a:pt x="51870" y="4223"/>
                </a:lnTo>
                <a:lnTo>
                  <a:pt x="54861" y="5720"/>
                </a:lnTo>
                <a:lnTo>
                  <a:pt x="60869" y="10549"/>
                </a:lnTo>
                <a:lnTo>
                  <a:pt x="67793" y="17782"/>
                </a:lnTo>
                <a:lnTo>
                  <a:pt x="67793" y="40078"/>
                </a:lnTo>
                <a:lnTo>
                  <a:pt x="54543" y="40078"/>
                </a:lnTo>
                <a:lnTo>
                  <a:pt x="34974" y="43440"/>
                </a:lnTo>
                <a:lnTo>
                  <a:pt x="22780" y="50442"/>
                </a:lnTo>
                <a:lnTo>
                  <a:pt x="16520" y="59191"/>
                </a:lnTo>
                <a:lnTo>
                  <a:pt x="14754" y="67793"/>
                </a:lnTo>
                <a:lnTo>
                  <a:pt x="14754" y="77437"/>
                </a:lnTo>
                <a:lnTo>
                  <a:pt x="22585" y="84071"/>
                </a:lnTo>
                <a:lnTo>
                  <a:pt x="45093" y="84071"/>
                </a:lnTo>
                <a:lnTo>
                  <a:pt x="39471" y="86935"/>
                </a:lnTo>
                <a:lnTo>
                  <a:pt x="30724" y="88295"/>
                </a:lnTo>
                <a:close/>
              </a:path>
              <a:path w="86995" h="88900">
                <a:moveTo>
                  <a:pt x="45093" y="84071"/>
                </a:moveTo>
                <a:lnTo>
                  <a:pt x="31939" y="84071"/>
                </a:lnTo>
                <a:lnTo>
                  <a:pt x="39157" y="82752"/>
                </a:lnTo>
                <a:lnTo>
                  <a:pt x="46517" y="78495"/>
                </a:lnTo>
                <a:lnTo>
                  <a:pt x="52240" y="70849"/>
                </a:lnTo>
                <a:lnTo>
                  <a:pt x="54543" y="59365"/>
                </a:lnTo>
                <a:lnTo>
                  <a:pt x="54543" y="40078"/>
                </a:lnTo>
                <a:lnTo>
                  <a:pt x="67793" y="40078"/>
                </a:lnTo>
                <a:lnTo>
                  <a:pt x="67793" y="71728"/>
                </a:lnTo>
                <a:lnTo>
                  <a:pt x="55739" y="71728"/>
                </a:lnTo>
                <a:lnTo>
                  <a:pt x="52091" y="78002"/>
                </a:lnTo>
                <a:lnTo>
                  <a:pt x="46631" y="83288"/>
                </a:lnTo>
                <a:lnTo>
                  <a:pt x="45093" y="84071"/>
                </a:lnTo>
                <a:close/>
              </a:path>
              <a:path w="86995" h="88900">
                <a:moveTo>
                  <a:pt x="86791" y="81371"/>
                </a:moveTo>
                <a:lnTo>
                  <a:pt x="77147" y="81371"/>
                </a:lnTo>
                <a:lnTo>
                  <a:pt x="81969" y="80156"/>
                </a:lnTo>
                <a:lnTo>
                  <a:pt x="81969" y="58150"/>
                </a:lnTo>
                <a:lnTo>
                  <a:pt x="86791" y="58150"/>
                </a:lnTo>
                <a:lnTo>
                  <a:pt x="86791" y="81371"/>
                </a:lnTo>
                <a:close/>
              </a:path>
              <a:path w="86995" h="88900">
                <a:moveTo>
                  <a:pt x="75026" y="87389"/>
                </a:moveTo>
                <a:lnTo>
                  <a:pt x="61776" y="87389"/>
                </a:lnTo>
                <a:lnTo>
                  <a:pt x="56645" y="79250"/>
                </a:lnTo>
                <a:lnTo>
                  <a:pt x="55739" y="71728"/>
                </a:lnTo>
                <a:lnTo>
                  <a:pt x="67793" y="71728"/>
                </a:lnTo>
                <a:lnTo>
                  <a:pt x="67793" y="72615"/>
                </a:lnTo>
                <a:lnTo>
                  <a:pt x="68700" y="81371"/>
                </a:lnTo>
                <a:lnTo>
                  <a:pt x="86791" y="81371"/>
                </a:lnTo>
                <a:lnTo>
                  <a:pt x="86791" y="84689"/>
                </a:lnTo>
                <a:lnTo>
                  <a:pt x="75026" y="87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3897" y="1745463"/>
            <a:ext cx="94615" cy="85090"/>
          </a:xfrm>
          <a:custGeom>
            <a:avLst/>
            <a:gdLst/>
            <a:ahLst/>
            <a:cxnLst/>
            <a:rect l="l" t="t" r="r" b="b"/>
            <a:pathLst>
              <a:path w="94614" h="85089">
                <a:moveTo>
                  <a:pt x="39769" y="6017"/>
                </a:moveTo>
                <a:lnTo>
                  <a:pt x="0" y="6017"/>
                </a:lnTo>
                <a:lnTo>
                  <a:pt x="0" y="0"/>
                </a:lnTo>
                <a:lnTo>
                  <a:pt x="5728" y="289"/>
                </a:lnTo>
                <a:lnTo>
                  <a:pt x="13558" y="597"/>
                </a:lnTo>
                <a:lnTo>
                  <a:pt x="39769" y="597"/>
                </a:lnTo>
                <a:lnTo>
                  <a:pt x="39769" y="6017"/>
                </a:lnTo>
                <a:close/>
              </a:path>
              <a:path w="94614" h="85089">
                <a:moveTo>
                  <a:pt x="39769" y="597"/>
                </a:moveTo>
                <a:lnTo>
                  <a:pt x="23202" y="597"/>
                </a:lnTo>
                <a:lnTo>
                  <a:pt x="33752" y="289"/>
                </a:lnTo>
                <a:lnTo>
                  <a:pt x="39769" y="0"/>
                </a:lnTo>
                <a:lnTo>
                  <a:pt x="39769" y="597"/>
                </a:lnTo>
                <a:close/>
              </a:path>
              <a:path w="94614" h="85089">
                <a:moveTo>
                  <a:pt x="94024" y="6017"/>
                </a:moveTo>
                <a:lnTo>
                  <a:pt x="62991" y="6017"/>
                </a:lnTo>
                <a:lnTo>
                  <a:pt x="62991" y="0"/>
                </a:lnTo>
                <a:lnTo>
                  <a:pt x="66289" y="289"/>
                </a:lnTo>
                <a:lnTo>
                  <a:pt x="75045" y="597"/>
                </a:lnTo>
                <a:lnTo>
                  <a:pt x="94024" y="597"/>
                </a:lnTo>
                <a:lnTo>
                  <a:pt x="94024" y="6017"/>
                </a:lnTo>
                <a:close/>
              </a:path>
              <a:path w="94614" h="85089">
                <a:moveTo>
                  <a:pt x="94024" y="597"/>
                </a:moveTo>
                <a:lnTo>
                  <a:pt x="84071" y="597"/>
                </a:lnTo>
                <a:lnTo>
                  <a:pt x="94024" y="0"/>
                </a:lnTo>
                <a:lnTo>
                  <a:pt x="94024" y="597"/>
                </a:lnTo>
                <a:close/>
              </a:path>
              <a:path w="94614" h="85089">
                <a:moveTo>
                  <a:pt x="49721" y="84978"/>
                </a:moveTo>
                <a:lnTo>
                  <a:pt x="44591" y="84978"/>
                </a:lnTo>
                <a:lnTo>
                  <a:pt x="44302" y="84071"/>
                </a:lnTo>
                <a:lnTo>
                  <a:pt x="43087" y="81371"/>
                </a:lnTo>
                <a:lnTo>
                  <a:pt x="15371" y="12960"/>
                </a:lnTo>
                <a:lnTo>
                  <a:pt x="12960" y="7232"/>
                </a:lnTo>
                <a:lnTo>
                  <a:pt x="12054" y="6017"/>
                </a:lnTo>
                <a:lnTo>
                  <a:pt x="28621" y="6017"/>
                </a:lnTo>
                <a:lnTo>
                  <a:pt x="28621" y="11745"/>
                </a:lnTo>
                <a:lnTo>
                  <a:pt x="29836" y="14156"/>
                </a:lnTo>
                <a:lnTo>
                  <a:pt x="51226" y="67793"/>
                </a:lnTo>
                <a:lnTo>
                  <a:pt x="56670" y="67793"/>
                </a:lnTo>
                <a:lnTo>
                  <a:pt x="51226" y="81371"/>
                </a:lnTo>
                <a:lnTo>
                  <a:pt x="50319" y="83165"/>
                </a:lnTo>
                <a:lnTo>
                  <a:pt x="49721" y="84978"/>
                </a:lnTo>
                <a:close/>
              </a:path>
              <a:path w="94614" h="85089">
                <a:moveTo>
                  <a:pt x="56670" y="67793"/>
                </a:moveTo>
                <a:lnTo>
                  <a:pt x="51226" y="67793"/>
                </a:lnTo>
                <a:lnTo>
                  <a:pt x="71111" y="18978"/>
                </a:lnTo>
                <a:lnTo>
                  <a:pt x="71728" y="16876"/>
                </a:lnTo>
                <a:lnTo>
                  <a:pt x="72017" y="15969"/>
                </a:lnTo>
                <a:lnTo>
                  <a:pt x="72017" y="10549"/>
                </a:lnTo>
                <a:lnTo>
                  <a:pt x="69915" y="6017"/>
                </a:lnTo>
                <a:lnTo>
                  <a:pt x="81371" y="6017"/>
                </a:lnTo>
                <a:lnTo>
                  <a:pt x="78054" y="14465"/>
                </a:lnTo>
                <a:lnTo>
                  <a:pt x="56670" y="67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61682" y="1742145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29" h="88900">
                <a:moveTo>
                  <a:pt x="42199" y="88295"/>
                </a:moveTo>
                <a:lnTo>
                  <a:pt x="26322" y="84975"/>
                </a:lnTo>
                <a:lnTo>
                  <a:pt x="12847" y="75749"/>
                </a:lnTo>
                <a:lnTo>
                  <a:pt x="3499" y="61721"/>
                </a:lnTo>
                <a:lnTo>
                  <a:pt x="0" y="43993"/>
                </a:lnTo>
                <a:lnTo>
                  <a:pt x="3126" y="26948"/>
                </a:lnTo>
                <a:lnTo>
                  <a:pt x="11678" y="12956"/>
                </a:lnTo>
                <a:lnTo>
                  <a:pt x="24410" y="3483"/>
                </a:lnTo>
                <a:lnTo>
                  <a:pt x="40078" y="0"/>
                </a:lnTo>
                <a:lnTo>
                  <a:pt x="55497" y="3216"/>
                </a:lnTo>
                <a:lnTo>
                  <a:pt x="56764" y="4223"/>
                </a:lnTo>
                <a:lnTo>
                  <a:pt x="40078" y="4223"/>
                </a:lnTo>
                <a:lnTo>
                  <a:pt x="33691" y="5424"/>
                </a:lnTo>
                <a:lnTo>
                  <a:pt x="25998" y="10212"/>
                </a:lnTo>
                <a:lnTo>
                  <a:pt x="19318" y="20367"/>
                </a:lnTo>
                <a:lnTo>
                  <a:pt x="15969" y="37667"/>
                </a:lnTo>
                <a:lnTo>
                  <a:pt x="74447" y="37667"/>
                </a:lnTo>
                <a:lnTo>
                  <a:pt x="74447" y="41891"/>
                </a:lnTo>
                <a:lnTo>
                  <a:pt x="15969" y="41891"/>
                </a:lnTo>
                <a:lnTo>
                  <a:pt x="16059" y="48012"/>
                </a:lnTo>
                <a:lnTo>
                  <a:pt x="33752" y="83474"/>
                </a:lnTo>
                <a:lnTo>
                  <a:pt x="58990" y="83474"/>
                </a:lnTo>
                <a:lnTo>
                  <a:pt x="57157" y="84897"/>
                </a:lnTo>
                <a:lnTo>
                  <a:pt x="42199" y="88295"/>
                </a:lnTo>
                <a:close/>
              </a:path>
              <a:path w="74929" h="88900">
                <a:moveTo>
                  <a:pt x="74447" y="37667"/>
                </a:moveTo>
                <a:lnTo>
                  <a:pt x="61776" y="37667"/>
                </a:lnTo>
                <a:lnTo>
                  <a:pt x="61141" y="29260"/>
                </a:lnTo>
                <a:lnTo>
                  <a:pt x="58275" y="18117"/>
                </a:lnTo>
                <a:lnTo>
                  <a:pt x="51735" y="8388"/>
                </a:lnTo>
                <a:lnTo>
                  <a:pt x="40078" y="4223"/>
                </a:lnTo>
                <a:lnTo>
                  <a:pt x="56764" y="4223"/>
                </a:lnTo>
                <a:lnTo>
                  <a:pt x="66195" y="11716"/>
                </a:lnTo>
                <a:lnTo>
                  <a:pt x="72427" y="23775"/>
                </a:lnTo>
                <a:lnTo>
                  <a:pt x="74447" y="37667"/>
                </a:lnTo>
                <a:close/>
              </a:path>
              <a:path w="74929" h="88900">
                <a:moveTo>
                  <a:pt x="58990" y="83474"/>
                </a:moveTo>
                <a:lnTo>
                  <a:pt x="43395" y="83474"/>
                </a:lnTo>
                <a:lnTo>
                  <a:pt x="47277" y="83163"/>
                </a:lnTo>
                <a:lnTo>
                  <a:pt x="54548" y="80988"/>
                </a:lnTo>
                <a:lnTo>
                  <a:pt x="62723" y="75085"/>
                </a:lnTo>
                <a:lnTo>
                  <a:pt x="69317" y="63589"/>
                </a:lnTo>
                <a:lnTo>
                  <a:pt x="69626" y="62084"/>
                </a:lnTo>
                <a:lnTo>
                  <a:pt x="70223" y="60869"/>
                </a:lnTo>
                <a:lnTo>
                  <a:pt x="72943" y="60869"/>
                </a:lnTo>
                <a:lnTo>
                  <a:pt x="74447" y="61467"/>
                </a:lnTo>
                <a:lnTo>
                  <a:pt x="74349" y="63589"/>
                </a:lnTo>
                <a:lnTo>
                  <a:pt x="72715" y="68718"/>
                </a:lnTo>
                <a:lnTo>
                  <a:pt x="67140" y="77147"/>
                </a:lnTo>
                <a:lnTo>
                  <a:pt x="58990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52543" y="1683976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2121" y="192580"/>
                </a:moveTo>
                <a:lnTo>
                  <a:pt x="906" y="192580"/>
                </a:lnTo>
                <a:lnTo>
                  <a:pt x="0" y="191674"/>
                </a:lnTo>
                <a:lnTo>
                  <a:pt x="0" y="189552"/>
                </a:lnTo>
                <a:lnTo>
                  <a:pt x="2719" y="187141"/>
                </a:lnTo>
                <a:lnTo>
                  <a:pt x="17563" y="167412"/>
                </a:lnTo>
                <a:lnTo>
                  <a:pt x="27016" y="145028"/>
                </a:lnTo>
                <a:lnTo>
                  <a:pt x="32006" y="120952"/>
                </a:lnTo>
                <a:lnTo>
                  <a:pt x="33462" y="96145"/>
                </a:lnTo>
                <a:lnTo>
                  <a:pt x="31469" y="67920"/>
                </a:lnTo>
                <a:lnTo>
                  <a:pt x="25661" y="43477"/>
                </a:lnTo>
                <a:lnTo>
                  <a:pt x="16294" y="22991"/>
                </a:lnTo>
                <a:lnTo>
                  <a:pt x="3625" y="6634"/>
                </a:lnTo>
                <a:lnTo>
                  <a:pt x="0" y="3028"/>
                </a:lnTo>
                <a:lnTo>
                  <a:pt x="0" y="906"/>
                </a:lnTo>
                <a:lnTo>
                  <a:pt x="906" y="0"/>
                </a:lnTo>
                <a:lnTo>
                  <a:pt x="2121" y="0"/>
                </a:lnTo>
                <a:lnTo>
                  <a:pt x="31939" y="36163"/>
                </a:lnTo>
                <a:lnTo>
                  <a:pt x="44114" y="83635"/>
                </a:lnTo>
                <a:lnTo>
                  <a:pt x="44610" y="96145"/>
                </a:lnTo>
                <a:lnTo>
                  <a:pt x="44124" y="109219"/>
                </a:lnTo>
                <a:lnTo>
                  <a:pt x="32556" y="154893"/>
                </a:lnTo>
                <a:lnTo>
                  <a:pt x="6066" y="190125"/>
                </a:lnTo>
                <a:lnTo>
                  <a:pt x="2121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1574" y="2594090"/>
            <a:ext cx="1933575" cy="0"/>
          </a:xfrm>
          <a:custGeom>
            <a:avLst/>
            <a:gdLst/>
            <a:ahLst/>
            <a:cxnLst/>
            <a:rect l="l" t="t" r="r" b="b"/>
            <a:pathLst>
              <a:path w="1933575">
                <a:moveTo>
                  <a:pt x="0" y="0"/>
                </a:moveTo>
                <a:lnTo>
                  <a:pt x="1933442" y="0"/>
                </a:lnTo>
              </a:path>
            </a:pathLst>
          </a:custGeom>
          <a:ln w="14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73246" y="2561219"/>
            <a:ext cx="109118" cy="657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34208" y="2561219"/>
            <a:ext cx="109137" cy="657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905" y="2045684"/>
            <a:ext cx="252987" cy="1602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1231" y="2274042"/>
            <a:ext cx="269265" cy="2004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10200" y="2274042"/>
            <a:ext cx="269342" cy="2004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02447" y="2045684"/>
            <a:ext cx="252987" cy="1602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65822" y="2682154"/>
            <a:ext cx="966470" cy="1708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43774" y="2363919"/>
            <a:ext cx="119380" cy="130810"/>
          </a:xfrm>
          <a:custGeom>
            <a:avLst/>
            <a:gdLst/>
            <a:ahLst/>
            <a:cxnLst/>
            <a:rect l="l" t="t" r="r" b="b"/>
            <a:pathLst>
              <a:path w="119380" h="130810">
                <a:moveTo>
                  <a:pt x="113619" y="43395"/>
                </a:moveTo>
                <a:lnTo>
                  <a:pt x="108797" y="43395"/>
                </a:lnTo>
                <a:lnTo>
                  <a:pt x="105795" y="26248"/>
                </a:lnTo>
                <a:lnTo>
                  <a:pt x="99908" y="14662"/>
                </a:lnTo>
                <a:lnTo>
                  <a:pt x="89050" y="8104"/>
                </a:lnTo>
                <a:lnTo>
                  <a:pt x="71130" y="6036"/>
                </a:lnTo>
                <a:lnTo>
                  <a:pt x="0" y="6036"/>
                </a:lnTo>
                <a:lnTo>
                  <a:pt x="0" y="0"/>
                </a:lnTo>
                <a:lnTo>
                  <a:pt x="108199" y="0"/>
                </a:lnTo>
                <a:lnTo>
                  <a:pt x="113619" y="43395"/>
                </a:lnTo>
                <a:close/>
              </a:path>
              <a:path w="119380" h="130810">
                <a:moveTo>
                  <a:pt x="37378" y="124767"/>
                </a:moveTo>
                <a:lnTo>
                  <a:pt x="19286" y="124767"/>
                </a:lnTo>
                <a:lnTo>
                  <a:pt x="19884" y="122665"/>
                </a:lnTo>
                <a:lnTo>
                  <a:pt x="19874" y="8104"/>
                </a:lnTo>
                <a:lnTo>
                  <a:pt x="19286" y="6036"/>
                </a:lnTo>
                <a:lnTo>
                  <a:pt x="37378" y="6036"/>
                </a:lnTo>
                <a:lnTo>
                  <a:pt x="37069" y="7232"/>
                </a:lnTo>
                <a:lnTo>
                  <a:pt x="37069" y="59982"/>
                </a:lnTo>
                <a:lnTo>
                  <a:pt x="79867" y="59982"/>
                </a:lnTo>
                <a:lnTo>
                  <a:pt x="79867" y="65691"/>
                </a:lnTo>
                <a:lnTo>
                  <a:pt x="37069" y="65691"/>
                </a:lnTo>
                <a:lnTo>
                  <a:pt x="37069" y="123552"/>
                </a:lnTo>
                <a:lnTo>
                  <a:pt x="37378" y="124767"/>
                </a:lnTo>
                <a:close/>
              </a:path>
              <a:path w="119380" h="130810">
                <a:moveTo>
                  <a:pt x="79867" y="59982"/>
                </a:moveTo>
                <a:lnTo>
                  <a:pt x="54254" y="59982"/>
                </a:lnTo>
                <a:lnTo>
                  <a:pt x="65379" y="58780"/>
                </a:lnTo>
                <a:lnTo>
                  <a:pt x="71651" y="54893"/>
                </a:lnTo>
                <a:lnTo>
                  <a:pt x="74422" y="47899"/>
                </a:lnTo>
                <a:lnTo>
                  <a:pt x="75045" y="37378"/>
                </a:lnTo>
                <a:lnTo>
                  <a:pt x="79867" y="37378"/>
                </a:lnTo>
                <a:lnTo>
                  <a:pt x="79867" y="59982"/>
                </a:lnTo>
                <a:close/>
              </a:path>
              <a:path w="119380" h="130810">
                <a:moveTo>
                  <a:pt x="79867" y="88295"/>
                </a:moveTo>
                <a:lnTo>
                  <a:pt x="75045" y="88295"/>
                </a:lnTo>
                <a:lnTo>
                  <a:pt x="74422" y="77904"/>
                </a:lnTo>
                <a:lnTo>
                  <a:pt x="71651" y="70896"/>
                </a:lnTo>
                <a:lnTo>
                  <a:pt x="65379" y="66936"/>
                </a:lnTo>
                <a:lnTo>
                  <a:pt x="54254" y="65691"/>
                </a:lnTo>
                <a:lnTo>
                  <a:pt x="79867" y="65691"/>
                </a:lnTo>
                <a:lnTo>
                  <a:pt x="79867" y="88295"/>
                </a:lnTo>
                <a:close/>
              </a:path>
              <a:path w="119380" h="130810">
                <a:moveTo>
                  <a:pt x="110900" y="130785"/>
                </a:moveTo>
                <a:lnTo>
                  <a:pt x="0" y="130785"/>
                </a:lnTo>
                <a:lnTo>
                  <a:pt x="0" y="124767"/>
                </a:lnTo>
                <a:lnTo>
                  <a:pt x="72036" y="124767"/>
                </a:lnTo>
                <a:lnTo>
                  <a:pt x="91806" y="122134"/>
                </a:lnTo>
                <a:lnTo>
                  <a:pt x="103636" y="114104"/>
                </a:lnTo>
                <a:lnTo>
                  <a:pt x="110211" y="100479"/>
                </a:lnTo>
                <a:lnTo>
                  <a:pt x="114217" y="81063"/>
                </a:lnTo>
                <a:lnTo>
                  <a:pt x="119039" y="81063"/>
                </a:lnTo>
                <a:lnTo>
                  <a:pt x="110900" y="1307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4270" y="2409725"/>
            <a:ext cx="97155" cy="85090"/>
          </a:xfrm>
          <a:custGeom>
            <a:avLst/>
            <a:gdLst/>
            <a:ahLst/>
            <a:cxnLst/>
            <a:rect l="l" t="t" r="r" b="b"/>
            <a:pathLst>
              <a:path w="97155" h="85089">
                <a:moveTo>
                  <a:pt x="28332" y="78960"/>
                </a:moveTo>
                <a:lnTo>
                  <a:pt x="15063" y="78960"/>
                </a:lnTo>
                <a:lnTo>
                  <a:pt x="15063" y="9354"/>
                </a:lnTo>
                <a:lnTo>
                  <a:pt x="13558" y="8139"/>
                </a:lnTo>
                <a:lnTo>
                  <a:pt x="0" y="8139"/>
                </a:lnTo>
                <a:lnTo>
                  <a:pt x="0" y="2121"/>
                </a:lnTo>
                <a:lnTo>
                  <a:pt x="27117" y="0"/>
                </a:lnTo>
                <a:lnTo>
                  <a:pt x="27117" y="20193"/>
                </a:lnTo>
                <a:lnTo>
                  <a:pt x="31677" y="20193"/>
                </a:lnTo>
                <a:lnTo>
                  <a:pt x="30684" y="21766"/>
                </a:lnTo>
                <a:lnTo>
                  <a:pt x="28332" y="34967"/>
                </a:lnTo>
                <a:lnTo>
                  <a:pt x="28332" y="78960"/>
                </a:lnTo>
                <a:close/>
              </a:path>
              <a:path w="97155" h="85089">
                <a:moveTo>
                  <a:pt x="31677" y="20193"/>
                </a:moveTo>
                <a:lnTo>
                  <a:pt x="27117" y="20193"/>
                </a:lnTo>
                <a:lnTo>
                  <a:pt x="31885" y="11952"/>
                </a:lnTo>
                <a:lnTo>
                  <a:pt x="38152" y="5576"/>
                </a:lnTo>
                <a:lnTo>
                  <a:pt x="46057" y="1460"/>
                </a:lnTo>
                <a:lnTo>
                  <a:pt x="55739" y="0"/>
                </a:lnTo>
                <a:lnTo>
                  <a:pt x="66906" y="0"/>
                </a:lnTo>
                <a:lnTo>
                  <a:pt x="73232" y="3915"/>
                </a:lnTo>
                <a:lnTo>
                  <a:pt x="73483" y="4223"/>
                </a:lnTo>
                <a:lnTo>
                  <a:pt x="54234" y="4223"/>
                </a:lnTo>
                <a:lnTo>
                  <a:pt x="45102" y="6228"/>
                </a:lnTo>
                <a:lnTo>
                  <a:pt x="36763" y="12131"/>
                </a:lnTo>
                <a:lnTo>
                  <a:pt x="31677" y="20193"/>
                </a:lnTo>
                <a:close/>
              </a:path>
              <a:path w="97155" h="85089">
                <a:moveTo>
                  <a:pt x="81969" y="78960"/>
                </a:moveTo>
                <a:lnTo>
                  <a:pt x="68700" y="78960"/>
                </a:lnTo>
                <a:lnTo>
                  <a:pt x="68700" y="25613"/>
                </a:lnTo>
                <a:lnTo>
                  <a:pt x="68178" y="17568"/>
                </a:lnTo>
                <a:lnTo>
                  <a:pt x="66103" y="10738"/>
                </a:lnTo>
                <a:lnTo>
                  <a:pt x="61710" y="5998"/>
                </a:lnTo>
                <a:lnTo>
                  <a:pt x="54234" y="4223"/>
                </a:lnTo>
                <a:lnTo>
                  <a:pt x="73483" y="4223"/>
                </a:lnTo>
                <a:lnTo>
                  <a:pt x="75932" y="7232"/>
                </a:lnTo>
                <a:lnTo>
                  <a:pt x="79422" y="12397"/>
                </a:lnTo>
                <a:lnTo>
                  <a:pt x="81215" y="18235"/>
                </a:lnTo>
                <a:lnTo>
                  <a:pt x="81852" y="25613"/>
                </a:lnTo>
                <a:lnTo>
                  <a:pt x="81969" y="78960"/>
                </a:lnTo>
                <a:close/>
              </a:path>
              <a:path w="97155" h="85089">
                <a:moveTo>
                  <a:pt x="0" y="84978"/>
                </a:moveTo>
                <a:lnTo>
                  <a:pt x="0" y="78960"/>
                </a:lnTo>
                <a:lnTo>
                  <a:pt x="43395" y="78960"/>
                </a:lnTo>
                <a:lnTo>
                  <a:pt x="43395" y="84380"/>
                </a:lnTo>
                <a:lnTo>
                  <a:pt x="16567" y="84380"/>
                </a:lnTo>
                <a:lnTo>
                  <a:pt x="0" y="84978"/>
                </a:lnTo>
                <a:close/>
              </a:path>
              <a:path w="97155" h="85089">
                <a:moveTo>
                  <a:pt x="53637" y="84978"/>
                </a:moveTo>
                <a:lnTo>
                  <a:pt x="53637" y="78960"/>
                </a:lnTo>
                <a:lnTo>
                  <a:pt x="96724" y="78960"/>
                </a:lnTo>
                <a:lnTo>
                  <a:pt x="96724" y="84380"/>
                </a:lnTo>
                <a:lnTo>
                  <a:pt x="70204" y="84380"/>
                </a:lnTo>
                <a:lnTo>
                  <a:pt x="60271" y="84689"/>
                </a:lnTo>
                <a:lnTo>
                  <a:pt x="53637" y="84978"/>
                </a:lnTo>
                <a:close/>
              </a:path>
              <a:path w="97155" h="85089">
                <a:moveTo>
                  <a:pt x="43395" y="84978"/>
                </a:moveTo>
                <a:lnTo>
                  <a:pt x="36760" y="84689"/>
                </a:lnTo>
                <a:lnTo>
                  <a:pt x="26808" y="84380"/>
                </a:lnTo>
                <a:lnTo>
                  <a:pt x="43395" y="84380"/>
                </a:lnTo>
                <a:lnTo>
                  <a:pt x="43395" y="84978"/>
                </a:lnTo>
                <a:close/>
              </a:path>
              <a:path w="97155" h="85089">
                <a:moveTo>
                  <a:pt x="96724" y="84978"/>
                </a:moveTo>
                <a:lnTo>
                  <a:pt x="90398" y="84689"/>
                </a:lnTo>
                <a:lnTo>
                  <a:pt x="80156" y="84380"/>
                </a:lnTo>
                <a:lnTo>
                  <a:pt x="96724" y="84380"/>
                </a:lnTo>
                <a:lnTo>
                  <a:pt x="96724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81621" y="2408530"/>
            <a:ext cx="73660" cy="88900"/>
          </a:xfrm>
          <a:custGeom>
            <a:avLst/>
            <a:gdLst/>
            <a:ahLst/>
            <a:cxnLst/>
            <a:rect l="l" t="t" r="r" b="b"/>
            <a:pathLst>
              <a:path w="73660" h="88900">
                <a:moveTo>
                  <a:pt x="41293" y="88295"/>
                </a:moveTo>
                <a:lnTo>
                  <a:pt x="25435" y="84941"/>
                </a:lnTo>
                <a:lnTo>
                  <a:pt x="12285" y="75708"/>
                </a:lnTo>
                <a:lnTo>
                  <a:pt x="3316" y="61843"/>
                </a:lnTo>
                <a:lnTo>
                  <a:pt x="0" y="44591"/>
                </a:lnTo>
                <a:lnTo>
                  <a:pt x="3110" y="27583"/>
                </a:lnTo>
                <a:lnTo>
                  <a:pt x="11760" y="13370"/>
                </a:lnTo>
                <a:lnTo>
                  <a:pt x="24930" y="3620"/>
                </a:lnTo>
                <a:lnTo>
                  <a:pt x="41602" y="0"/>
                </a:lnTo>
                <a:lnTo>
                  <a:pt x="52440" y="1377"/>
                </a:lnTo>
                <a:lnTo>
                  <a:pt x="60577" y="4821"/>
                </a:lnTo>
                <a:lnTo>
                  <a:pt x="41891" y="4821"/>
                </a:lnTo>
                <a:lnTo>
                  <a:pt x="33520" y="6583"/>
                </a:lnTo>
                <a:lnTo>
                  <a:pt x="25089" y="12808"/>
                </a:lnTo>
                <a:lnTo>
                  <a:pt x="18579" y="24911"/>
                </a:lnTo>
                <a:lnTo>
                  <a:pt x="15969" y="44302"/>
                </a:lnTo>
                <a:lnTo>
                  <a:pt x="18766" y="63514"/>
                </a:lnTo>
                <a:lnTo>
                  <a:pt x="25690" y="75525"/>
                </a:lnTo>
                <a:lnTo>
                  <a:pt x="34537" y="81717"/>
                </a:lnTo>
                <a:lnTo>
                  <a:pt x="43106" y="83474"/>
                </a:lnTo>
                <a:lnTo>
                  <a:pt x="58486" y="83474"/>
                </a:lnTo>
                <a:lnTo>
                  <a:pt x="57089" y="84642"/>
                </a:lnTo>
                <a:lnTo>
                  <a:pt x="41293" y="88295"/>
                </a:lnTo>
                <a:close/>
              </a:path>
              <a:path w="73660" h="88900">
                <a:moveTo>
                  <a:pt x="67215" y="29528"/>
                </a:moveTo>
                <a:lnTo>
                  <a:pt x="56954" y="29528"/>
                </a:lnTo>
                <a:lnTo>
                  <a:pt x="53347" y="25902"/>
                </a:lnTo>
                <a:lnTo>
                  <a:pt x="53347" y="18380"/>
                </a:lnTo>
                <a:lnTo>
                  <a:pt x="54543" y="12652"/>
                </a:lnTo>
                <a:lnTo>
                  <a:pt x="62393" y="12054"/>
                </a:lnTo>
                <a:lnTo>
                  <a:pt x="55758" y="5111"/>
                </a:lnTo>
                <a:lnTo>
                  <a:pt x="43704" y="4821"/>
                </a:lnTo>
                <a:lnTo>
                  <a:pt x="60577" y="4821"/>
                </a:lnTo>
                <a:lnTo>
                  <a:pt x="61899" y="5381"/>
                </a:lnTo>
                <a:lnTo>
                  <a:pt x="68591" y="11814"/>
                </a:lnTo>
                <a:lnTo>
                  <a:pt x="71130" y="20482"/>
                </a:lnTo>
                <a:lnTo>
                  <a:pt x="71130" y="26519"/>
                </a:lnTo>
                <a:lnTo>
                  <a:pt x="67215" y="29528"/>
                </a:lnTo>
                <a:close/>
              </a:path>
              <a:path w="73660" h="88900">
                <a:moveTo>
                  <a:pt x="58486" y="83474"/>
                </a:moveTo>
                <a:lnTo>
                  <a:pt x="43106" y="83474"/>
                </a:lnTo>
                <a:lnTo>
                  <a:pt x="49170" y="82819"/>
                </a:lnTo>
                <a:lnTo>
                  <a:pt x="56168" y="80045"/>
                </a:lnTo>
                <a:lnTo>
                  <a:pt x="62883" y="73937"/>
                </a:lnTo>
                <a:lnTo>
                  <a:pt x="68102" y="63280"/>
                </a:lnTo>
                <a:lnTo>
                  <a:pt x="68410" y="62065"/>
                </a:lnTo>
                <a:lnTo>
                  <a:pt x="69008" y="61467"/>
                </a:lnTo>
                <a:lnTo>
                  <a:pt x="73232" y="61467"/>
                </a:lnTo>
                <a:lnTo>
                  <a:pt x="73163" y="63514"/>
                </a:lnTo>
                <a:lnTo>
                  <a:pt x="71844" y="67954"/>
                </a:lnTo>
                <a:lnTo>
                  <a:pt x="66867" y="76468"/>
                </a:lnTo>
                <a:lnTo>
                  <a:pt x="58486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5847" y="2409725"/>
            <a:ext cx="64769" cy="85090"/>
          </a:xfrm>
          <a:custGeom>
            <a:avLst/>
            <a:gdLst/>
            <a:ahLst/>
            <a:cxnLst/>
            <a:rect l="l" t="t" r="r" b="b"/>
            <a:pathLst>
              <a:path w="64769" h="85089">
                <a:moveTo>
                  <a:pt x="28043" y="78960"/>
                </a:moveTo>
                <a:lnTo>
                  <a:pt x="15082" y="78960"/>
                </a:lnTo>
                <a:lnTo>
                  <a:pt x="15082" y="9354"/>
                </a:lnTo>
                <a:lnTo>
                  <a:pt x="13578" y="8139"/>
                </a:lnTo>
                <a:lnTo>
                  <a:pt x="0" y="8139"/>
                </a:lnTo>
                <a:lnTo>
                  <a:pt x="0" y="2121"/>
                </a:lnTo>
                <a:lnTo>
                  <a:pt x="26828" y="0"/>
                </a:lnTo>
                <a:lnTo>
                  <a:pt x="26828" y="21099"/>
                </a:lnTo>
                <a:lnTo>
                  <a:pt x="31369" y="21099"/>
                </a:lnTo>
                <a:lnTo>
                  <a:pt x="29232" y="26729"/>
                </a:lnTo>
                <a:lnTo>
                  <a:pt x="27734" y="40386"/>
                </a:lnTo>
                <a:lnTo>
                  <a:pt x="27734" y="76858"/>
                </a:lnTo>
                <a:lnTo>
                  <a:pt x="28043" y="78960"/>
                </a:lnTo>
                <a:close/>
              </a:path>
              <a:path w="64769" h="85089">
                <a:moveTo>
                  <a:pt x="31369" y="21099"/>
                </a:moveTo>
                <a:lnTo>
                  <a:pt x="26828" y="21099"/>
                </a:lnTo>
                <a:lnTo>
                  <a:pt x="29525" y="14369"/>
                </a:lnTo>
                <a:lnTo>
                  <a:pt x="34171" y="7497"/>
                </a:lnTo>
                <a:lnTo>
                  <a:pt x="41024" y="2152"/>
                </a:lnTo>
                <a:lnTo>
                  <a:pt x="50339" y="0"/>
                </a:lnTo>
                <a:lnTo>
                  <a:pt x="58478" y="0"/>
                </a:lnTo>
                <a:lnTo>
                  <a:pt x="62915" y="4223"/>
                </a:lnTo>
                <a:lnTo>
                  <a:pt x="50339" y="4223"/>
                </a:lnTo>
                <a:lnTo>
                  <a:pt x="40704" y="7205"/>
                </a:lnTo>
                <a:lnTo>
                  <a:pt x="33612" y="15188"/>
                </a:lnTo>
                <a:lnTo>
                  <a:pt x="31369" y="21099"/>
                </a:lnTo>
                <a:close/>
              </a:path>
              <a:path w="64769" h="85089">
                <a:moveTo>
                  <a:pt x="59673" y="20193"/>
                </a:moveTo>
                <a:lnTo>
                  <a:pt x="52151" y="20193"/>
                </a:lnTo>
                <a:lnTo>
                  <a:pt x="47928" y="17184"/>
                </a:lnTo>
                <a:lnTo>
                  <a:pt x="47928" y="6943"/>
                </a:lnTo>
                <a:lnTo>
                  <a:pt x="51843" y="4532"/>
                </a:lnTo>
                <a:lnTo>
                  <a:pt x="52441" y="4532"/>
                </a:lnTo>
                <a:lnTo>
                  <a:pt x="52151" y="4223"/>
                </a:lnTo>
                <a:lnTo>
                  <a:pt x="62915" y="4223"/>
                </a:lnTo>
                <a:lnTo>
                  <a:pt x="64495" y="5728"/>
                </a:lnTo>
                <a:lnTo>
                  <a:pt x="64495" y="17782"/>
                </a:lnTo>
                <a:lnTo>
                  <a:pt x="59673" y="20193"/>
                </a:lnTo>
                <a:close/>
              </a:path>
              <a:path w="64769" h="85089">
                <a:moveTo>
                  <a:pt x="0" y="84978"/>
                </a:moveTo>
                <a:lnTo>
                  <a:pt x="0" y="78960"/>
                </a:lnTo>
                <a:lnTo>
                  <a:pt x="46423" y="78960"/>
                </a:lnTo>
                <a:lnTo>
                  <a:pt x="46423" y="84380"/>
                </a:lnTo>
                <a:lnTo>
                  <a:pt x="16586" y="84380"/>
                </a:lnTo>
                <a:lnTo>
                  <a:pt x="0" y="84978"/>
                </a:lnTo>
                <a:close/>
              </a:path>
              <a:path w="64769" h="85089">
                <a:moveTo>
                  <a:pt x="46423" y="84978"/>
                </a:moveTo>
                <a:lnTo>
                  <a:pt x="38573" y="84380"/>
                </a:lnTo>
                <a:lnTo>
                  <a:pt x="46423" y="84380"/>
                </a:lnTo>
                <a:lnTo>
                  <a:pt x="46423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39311" y="2411847"/>
            <a:ext cx="94615" cy="122555"/>
          </a:xfrm>
          <a:custGeom>
            <a:avLst/>
            <a:gdLst/>
            <a:ahLst/>
            <a:cxnLst/>
            <a:rect l="l" t="t" r="r" b="b"/>
            <a:pathLst>
              <a:path w="94614" h="122555">
                <a:moveTo>
                  <a:pt x="39789" y="6017"/>
                </a:moveTo>
                <a:lnTo>
                  <a:pt x="0" y="6017"/>
                </a:lnTo>
                <a:lnTo>
                  <a:pt x="0" y="0"/>
                </a:lnTo>
                <a:lnTo>
                  <a:pt x="5728" y="289"/>
                </a:lnTo>
                <a:lnTo>
                  <a:pt x="13558" y="597"/>
                </a:lnTo>
                <a:lnTo>
                  <a:pt x="39789" y="597"/>
                </a:lnTo>
                <a:lnTo>
                  <a:pt x="39789" y="6017"/>
                </a:lnTo>
                <a:close/>
              </a:path>
              <a:path w="94614" h="122555">
                <a:moveTo>
                  <a:pt x="39789" y="597"/>
                </a:moveTo>
                <a:lnTo>
                  <a:pt x="22006" y="597"/>
                </a:lnTo>
                <a:lnTo>
                  <a:pt x="34658" y="289"/>
                </a:lnTo>
                <a:lnTo>
                  <a:pt x="39789" y="0"/>
                </a:lnTo>
                <a:lnTo>
                  <a:pt x="39789" y="597"/>
                </a:lnTo>
                <a:close/>
              </a:path>
              <a:path w="94614" h="122555">
                <a:moveTo>
                  <a:pt x="94024" y="6017"/>
                </a:moveTo>
                <a:lnTo>
                  <a:pt x="62991" y="6017"/>
                </a:lnTo>
                <a:lnTo>
                  <a:pt x="62991" y="0"/>
                </a:lnTo>
                <a:lnTo>
                  <a:pt x="67195" y="289"/>
                </a:lnTo>
                <a:lnTo>
                  <a:pt x="76241" y="597"/>
                </a:lnTo>
                <a:lnTo>
                  <a:pt x="94024" y="597"/>
                </a:lnTo>
                <a:lnTo>
                  <a:pt x="94024" y="6017"/>
                </a:lnTo>
                <a:close/>
              </a:path>
              <a:path w="94614" h="122555">
                <a:moveTo>
                  <a:pt x="94024" y="597"/>
                </a:moveTo>
                <a:lnTo>
                  <a:pt x="84071" y="597"/>
                </a:lnTo>
                <a:lnTo>
                  <a:pt x="94024" y="0"/>
                </a:lnTo>
                <a:lnTo>
                  <a:pt x="94024" y="597"/>
                </a:lnTo>
                <a:close/>
              </a:path>
              <a:path w="94614" h="122555">
                <a:moveTo>
                  <a:pt x="29138" y="118132"/>
                </a:moveTo>
                <a:lnTo>
                  <a:pt x="17782" y="118132"/>
                </a:lnTo>
                <a:lnTo>
                  <a:pt x="25842" y="115894"/>
                </a:lnTo>
                <a:lnTo>
                  <a:pt x="31837" y="110179"/>
                </a:lnTo>
                <a:lnTo>
                  <a:pt x="36307" y="102485"/>
                </a:lnTo>
                <a:lnTo>
                  <a:pt x="39789" y="94313"/>
                </a:lnTo>
                <a:lnTo>
                  <a:pt x="40676" y="91613"/>
                </a:lnTo>
                <a:lnTo>
                  <a:pt x="43395" y="85267"/>
                </a:lnTo>
                <a:lnTo>
                  <a:pt x="44610" y="82856"/>
                </a:lnTo>
                <a:lnTo>
                  <a:pt x="12960" y="6017"/>
                </a:lnTo>
                <a:lnTo>
                  <a:pt x="28930" y="6017"/>
                </a:lnTo>
                <a:lnTo>
                  <a:pt x="28930" y="11745"/>
                </a:lnTo>
                <a:lnTo>
                  <a:pt x="29239" y="12343"/>
                </a:lnTo>
                <a:lnTo>
                  <a:pt x="30145" y="14465"/>
                </a:lnTo>
                <a:lnTo>
                  <a:pt x="51226" y="65980"/>
                </a:lnTo>
                <a:lnTo>
                  <a:pt x="56473" y="65980"/>
                </a:lnTo>
                <a:lnTo>
                  <a:pt x="42199" y="100350"/>
                </a:lnTo>
                <a:lnTo>
                  <a:pt x="38167" y="108358"/>
                </a:lnTo>
                <a:lnTo>
                  <a:pt x="32805" y="115413"/>
                </a:lnTo>
                <a:lnTo>
                  <a:pt x="29138" y="118132"/>
                </a:lnTo>
                <a:close/>
              </a:path>
              <a:path w="94614" h="122555">
                <a:moveTo>
                  <a:pt x="56473" y="65980"/>
                </a:moveTo>
                <a:lnTo>
                  <a:pt x="51226" y="65980"/>
                </a:lnTo>
                <a:lnTo>
                  <a:pt x="70821" y="18978"/>
                </a:lnTo>
                <a:lnTo>
                  <a:pt x="71728" y="16567"/>
                </a:lnTo>
                <a:lnTo>
                  <a:pt x="72017" y="16258"/>
                </a:lnTo>
                <a:lnTo>
                  <a:pt x="72017" y="9334"/>
                </a:lnTo>
                <a:lnTo>
                  <a:pt x="69008" y="6017"/>
                </a:lnTo>
                <a:lnTo>
                  <a:pt x="81063" y="6017"/>
                </a:lnTo>
                <a:lnTo>
                  <a:pt x="76241" y="18380"/>
                </a:lnTo>
                <a:lnTo>
                  <a:pt x="56473" y="65980"/>
                </a:lnTo>
                <a:close/>
              </a:path>
              <a:path w="94614" h="122555">
                <a:moveTo>
                  <a:pt x="17782" y="122337"/>
                </a:moveTo>
                <a:lnTo>
                  <a:pt x="8139" y="122337"/>
                </a:lnTo>
                <a:lnTo>
                  <a:pt x="0" y="115413"/>
                </a:lnTo>
                <a:lnTo>
                  <a:pt x="0" y="100948"/>
                </a:lnTo>
                <a:lnTo>
                  <a:pt x="4223" y="98537"/>
                </a:lnTo>
                <a:lnTo>
                  <a:pt x="12652" y="98537"/>
                </a:lnTo>
                <a:lnTo>
                  <a:pt x="16278" y="101545"/>
                </a:lnTo>
                <a:lnTo>
                  <a:pt x="16278" y="109685"/>
                </a:lnTo>
                <a:lnTo>
                  <a:pt x="14773" y="113908"/>
                </a:lnTo>
                <a:lnTo>
                  <a:pt x="8737" y="114506"/>
                </a:lnTo>
                <a:lnTo>
                  <a:pt x="12362" y="118132"/>
                </a:lnTo>
                <a:lnTo>
                  <a:pt x="29138" y="118132"/>
                </a:lnTo>
                <a:lnTo>
                  <a:pt x="26045" y="120426"/>
                </a:lnTo>
                <a:lnTo>
                  <a:pt x="17782" y="122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42535" y="2409725"/>
            <a:ext cx="95250" cy="122555"/>
          </a:xfrm>
          <a:custGeom>
            <a:avLst/>
            <a:gdLst/>
            <a:ahLst/>
            <a:cxnLst/>
            <a:rect l="l" t="t" r="r" b="b"/>
            <a:pathLst>
              <a:path w="95250" h="122555">
                <a:moveTo>
                  <a:pt x="28313" y="116319"/>
                </a:moveTo>
                <a:lnTo>
                  <a:pt x="15063" y="116319"/>
                </a:lnTo>
                <a:lnTo>
                  <a:pt x="15063" y="9354"/>
                </a:lnTo>
                <a:lnTo>
                  <a:pt x="13558" y="8139"/>
                </a:lnTo>
                <a:lnTo>
                  <a:pt x="0" y="8139"/>
                </a:lnTo>
                <a:lnTo>
                  <a:pt x="0" y="2121"/>
                </a:lnTo>
                <a:lnTo>
                  <a:pt x="27715" y="0"/>
                </a:lnTo>
                <a:lnTo>
                  <a:pt x="27715" y="12652"/>
                </a:lnTo>
                <a:lnTo>
                  <a:pt x="34226" y="12652"/>
                </a:lnTo>
                <a:lnTo>
                  <a:pt x="33071" y="13593"/>
                </a:lnTo>
                <a:lnTo>
                  <a:pt x="28313" y="20193"/>
                </a:lnTo>
                <a:lnTo>
                  <a:pt x="28313" y="67215"/>
                </a:lnTo>
                <a:lnTo>
                  <a:pt x="31032" y="71130"/>
                </a:lnTo>
                <a:lnTo>
                  <a:pt x="32612" y="73541"/>
                </a:lnTo>
                <a:lnTo>
                  <a:pt x="28313" y="73541"/>
                </a:lnTo>
                <a:lnTo>
                  <a:pt x="28313" y="116319"/>
                </a:lnTo>
                <a:close/>
              </a:path>
              <a:path w="95250" h="122555">
                <a:moveTo>
                  <a:pt x="34226" y="12652"/>
                </a:moveTo>
                <a:lnTo>
                  <a:pt x="27715" y="12652"/>
                </a:lnTo>
                <a:lnTo>
                  <a:pt x="31316" y="8901"/>
                </a:lnTo>
                <a:lnTo>
                  <a:pt x="36833" y="4749"/>
                </a:lnTo>
                <a:lnTo>
                  <a:pt x="44498" y="1385"/>
                </a:lnTo>
                <a:lnTo>
                  <a:pt x="54543" y="0"/>
                </a:lnTo>
                <a:lnTo>
                  <a:pt x="69959" y="3349"/>
                </a:lnTo>
                <a:lnTo>
                  <a:pt x="72001" y="4821"/>
                </a:lnTo>
                <a:lnTo>
                  <a:pt x="53039" y="4821"/>
                </a:lnTo>
                <a:lnTo>
                  <a:pt x="45742" y="5824"/>
                </a:lnTo>
                <a:lnTo>
                  <a:pt x="38983" y="8775"/>
                </a:lnTo>
                <a:lnTo>
                  <a:pt x="34226" y="12652"/>
                </a:lnTo>
                <a:close/>
              </a:path>
              <a:path w="95250" h="122555">
                <a:moveTo>
                  <a:pt x="69461" y="82876"/>
                </a:moveTo>
                <a:lnTo>
                  <a:pt x="51226" y="82876"/>
                </a:lnTo>
                <a:lnTo>
                  <a:pt x="61483" y="79970"/>
                </a:lnTo>
                <a:lnTo>
                  <a:pt x="70248" y="71836"/>
                </a:lnTo>
                <a:lnTo>
                  <a:pt x="76357" y="59352"/>
                </a:lnTo>
                <a:lnTo>
                  <a:pt x="78652" y="43395"/>
                </a:lnTo>
                <a:lnTo>
                  <a:pt x="76641" y="28214"/>
                </a:lnTo>
                <a:lnTo>
                  <a:pt x="71154" y="15972"/>
                </a:lnTo>
                <a:lnTo>
                  <a:pt x="63013" y="7797"/>
                </a:lnTo>
                <a:lnTo>
                  <a:pt x="53039" y="4821"/>
                </a:lnTo>
                <a:lnTo>
                  <a:pt x="72001" y="4821"/>
                </a:lnTo>
                <a:lnTo>
                  <a:pt x="82719" y="12548"/>
                </a:lnTo>
                <a:lnTo>
                  <a:pt x="91410" y="26322"/>
                </a:lnTo>
                <a:lnTo>
                  <a:pt x="94621" y="43395"/>
                </a:lnTo>
                <a:lnTo>
                  <a:pt x="91156" y="60647"/>
                </a:lnTo>
                <a:lnTo>
                  <a:pt x="81815" y="74512"/>
                </a:lnTo>
                <a:lnTo>
                  <a:pt x="69461" y="82876"/>
                </a:lnTo>
                <a:close/>
              </a:path>
              <a:path w="95250" h="122555">
                <a:moveTo>
                  <a:pt x="51824" y="87100"/>
                </a:moveTo>
                <a:lnTo>
                  <a:pt x="42175" y="85447"/>
                </a:lnTo>
                <a:lnTo>
                  <a:pt x="34984" y="81564"/>
                </a:lnTo>
                <a:lnTo>
                  <a:pt x="30335" y="77059"/>
                </a:lnTo>
                <a:lnTo>
                  <a:pt x="28313" y="73541"/>
                </a:lnTo>
                <a:lnTo>
                  <a:pt x="32612" y="73541"/>
                </a:lnTo>
                <a:lnTo>
                  <a:pt x="36163" y="78960"/>
                </a:lnTo>
                <a:lnTo>
                  <a:pt x="43395" y="82876"/>
                </a:lnTo>
                <a:lnTo>
                  <a:pt x="69461" y="82876"/>
                </a:lnTo>
                <a:lnTo>
                  <a:pt x="68177" y="83745"/>
                </a:lnTo>
                <a:lnTo>
                  <a:pt x="51824" y="87100"/>
                </a:lnTo>
                <a:close/>
              </a:path>
              <a:path w="95250" h="122555">
                <a:moveTo>
                  <a:pt x="0" y="122356"/>
                </a:moveTo>
                <a:lnTo>
                  <a:pt x="0" y="116319"/>
                </a:lnTo>
                <a:lnTo>
                  <a:pt x="43087" y="116319"/>
                </a:lnTo>
                <a:lnTo>
                  <a:pt x="43087" y="121758"/>
                </a:lnTo>
                <a:lnTo>
                  <a:pt x="16567" y="121758"/>
                </a:lnTo>
                <a:lnTo>
                  <a:pt x="6615" y="122048"/>
                </a:lnTo>
                <a:lnTo>
                  <a:pt x="0" y="122356"/>
                </a:lnTo>
                <a:close/>
              </a:path>
              <a:path w="95250" h="122555">
                <a:moveTo>
                  <a:pt x="43087" y="122356"/>
                </a:moveTo>
                <a:lnTo>
                  <a:pt x="36452" y="122048"/>
                </a:lnTo>
                <a:lnTo>
                  <a:pt x="26808" y="121758"/>
                </a:lnTo>
                <a:lnTo>
                  <a:pt x="43087" y="121758"/>
                </a:lnTo>
                <a:lnTo>
                  <a:pt x="43087" y="1223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47476" y="2376571"/>
            <a:ext cx="60325" cy="120650"/>
          </a:xfrm>
          <a:custGeom>
            <a:avLst/>
            <a:gdLst/>
            <a:ahLst/>
            <a:cxnLst/>
            <a:rect l="l" t="t" r="r" b="b"/>
            <a:pathLst>
              <a:path w="60325" h="120650">
                <a:moveTo>
                  <a:pt x="57263" y="41293"/>
                </a:moveTo>
                <a:lnTo>
                  <a:pt x="0" y="41293"/>
                </a:lnTo>
                <a:lnTo>
                  <a:pt x="0" y="37069"/>
                </a:lnTo>
                <a:lnTo>
                  <a:pt x="11866" y="33100"/>
                </a:lnTo>
                <a:lnTo>
                  <a:pt x="19470" y="24074"/>
                </a:lnTo>
                <a:lnTo>
                  <a:pt x="23515" y="12279"/>
                </a:lnTo>
                <a:lnTo>
                  <a:pt x="24706" y="0"/>
                </a:lnTo>
                <a:lnTo>
                  <a:pt x="29528" y="0"/>
                </a:lnTo>
                <a:lnTo>
                  <a:pt x="29528" y="35275"/>
                </a:lnTo>
                <a:lnTo>
                  <a:pt x="57263" y="35275"/>
                </a:lnTo>
                <a:lnTo>
                  <a:pt x="57263" y="41293"/>
                </a:lnTo>
                <a:close/>
              </a:path>
              <a:path w="60325" h="120650">
                <a:moveTo>
                  <a:pt x="41293" y="120254"/>
                </a:moveTo>
                <a:lnTo>
                  <a:pt x="34455" y="119510"/>
                </a:lnTo>
                <a:lnTo>
                  <a:pt x="26182" y="116110"/>
                </a:lnTo>
                <a:lnTo>
                  <a:pt x="19210" y="108301"/>
                </a:lnTo>
                <a:lnTo>
                  <a:pt x="16278" y="94332"/>
                </a:lnTo>
                <a:lnTo>
                  <a:pt x="16278" y="41293"/>
                </a:lnTo>
                <a:lnTo>
                  <a:pt x="29528" y="41293"/>
                </a:lnTo>
                <a:lnTo>
                  <a:pt x="29528" y="115432"/>
                </a:lnTo>
                <a:lnTo>
                  <a:pt x="52436" y="115432"/>
                </a:lnTo>
                <a:lnTo>
                  <a:pt x="49978" y="117942"/>
                </a:lnTo>
                <a:lnTo>
                  <a:pt x="41293" y="120254"/>
                </a:lnTo>
                <a:close/>
              </a:path>
              <a:path w="60325" h="120650">
                <a:moveTo>
                  <a:pt x="52436" y="115432"/>
                </a:moveTo>
                <a:lnTo>
                  <a:pt x="49721" y="115432"/>
                </a:lnTo>
                <a:lnTo>
                  <a:pt x="55369" y="108301"/>
                </a:lnTo>
                <a:lnTo>
                  <a:pt x="55450" y="83493"/>
                </a:lnTo>
                <a:lnTo>
                  <a:pt x="60271" y="83493"/>
                </a:lnTo>
                <a:lnTo>
                  <a:pt x="60271" y="94332"/>
                </a:lnTo>
                <a:lnTo>
                  <a:pt x="59213" y="103598"/>
                </a:lnTo>
                <a:lnTo>
                  <a:pt x="55867" y="111929"/>
                </a:lnTo>
                <a:lnTo>
                  <a:pt x="52436" y="115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24932" y="2366041"/>
            <a:ext cx="41275" cy="128905"/>
          </a:xfrm>
          <a:custGeom>
            <a:avLst/>
            <a:gdLst/>
            <a:ahLst/>
            <a:cxnLst/>
            <a:rect l="l" t="t" r="r" b="b"/>
            <a:pathLst>
              <a:path w="41275" h="128905">
                <a:moveTo>
                  <a:pt x="28313" y="122645"/>
                </a:moveTo>
                <a:lnTo>
                  <a:pt x="15063" y="122645"/>
                </a:lnTo>
                <a:lnTo>
                  <a:pt x="15063" y="53039"/>
                </a:lnTo>
                <a:lnTo>
                  <a:pt x="13250" y="51824"/>
                </a:lnTo>
                <a:lnTo>
                  <a:pt x="887" y="51824"/>
                </a:lnTo>
                <a:lnTo>
                  <a:pt x="887" y="45806"/>
                </a:lnTo>
                <a:lnTo>
                  <a:pt x="27715" y="43685"/>
                </a:lnTo>
                <a:lnTo>
                  <a:pt x="27715" y="121739"/>
                </a:lnTo>
                <a:lnTo>
                  <a:pt x="28313" y="122645"/>
                </a:lnTo>
                <a:close/>
              </a:path>
              <a:path w="41275" h="128905">
                <a:moveTo>
                  <a:pt x="0" y="128663"/>
                </a:moveTo>
                <a:lnTo>
                  <a:pt x="0" y="122645"/>
                </a:lnTo>
                <a:lnTo>
                  <a:pt x="41274" y="122645"/>
                </a:lnTo>
                <a:lnTo>
                  <a:pt x="41274" y="128065"/>
                </a:lnTo>
                <a:lnTo>
                  <a:pt x="16567" y="128065"/>
                </a:lnTo>
                <a:lnTo>
                  <a:pt x="6017" y="128374"/>
                </a:lnTo>
                <a:lnTo>
                  <a:pt x="0" y="128663"/>
                </a:lnTo>
                <a:close/>
              </a:path>
              <a:path w="41275" h="128905">
                <a:moveTo>
                  <a:pt x="41274" y="128663"/>
                </a:moveTo>
                <a:lnTo>
                  <a:pt x="28023" y="128065"/>
                </a:lnTo>
                <a:lnTo>
                  <a:pt x="41274" y="128065"/>
                </a:lnTo>
                <a:lnTo>
                  <a:pt x="41274" y="128663"/>
                </a:lnTo>
                <a:close/>
              </a:path>
              <a:path w="41275" h="128905">
                <a:moveTo>
                  <a:pt x="23800" y="20482"/>
                </a:moveTo>
                <a:lnTo>
                  <a:pt x="12343" y="20482"/>
                </a:lnTo>
                <a:lnTo>
                  <a:pt x="8139" y="15352"/>
                </a:lnTo>
                <a:lnTo>
                  <a:pt x="8139" y="5111"/>
                </a:lnTo>
                <a:lnTo>
                  <a:pt x="12343" y="0"/>
                </a:lnTo>
                <a:lnTo>
                  <a:pt x="23800" y="0"/>
                </a:lnTo>
                <a:lnTo>
                  <a:pt x="28313" y="4204"/>
                </a:lnTo>
                <a:lnTo>
                  <a:pt x="28313" y="16258"/>
                </a:lnTo>
                <a:lnTo>
                  <a:pt x="23800" y="20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77354" y="2408530"/>
            <a:ext cx="85090" cy="88900"/>
          </a:xfrm>
          <a:custGeom>
            <a:avLst/>
            <a:gdLst/>
            <a:ahLst/>
            <a:cxnLst/>
            <a:rect l="l" t="t" r="r" b="b"/>
            <a:pathLst>
              <a:path w="85089" h="88900">
                <a:moveTo>
                  <a:pt x="42508" y="88295"/>
                </a:moveTo>
                <a:lnTo>
                  <a:pt x="26330" y="85032"/>
                </a:lnTo>
                <a:lnTo>
                  <a:pt x="12777" y="75978"/>
                </a:lnTo>
                <a:lnTo>
                  <a:pt x="3463" y="62233"/>
                </a:lnTo>
                <a:lnTo>
                  <a:pt x="0" y="44900"/>
                </a:lnTo>
                <a:lnTo>
                  <a:pt x="3296" y="27835"/>
                </a:lnTo>
                <a:lnTo>
                  <a:pt x="12358" y="13517"/>
                </a:lnTo>
                <a:lnTo>
                  <a:pt x="25939" y="3666"/>
                </a:lnTo>
                <a:lnTo>
                  <a:pt x="42797" y="0"/>
                </a:lnTo>
                <a:lnTo>
                  <a:pt x="59179" y="3581"/>
                </a:lnTo>
                <a:lnTo>
                  <a:pt x="60040" y="4204"/>
                </a:lnTo>
                <a:lnTo>
                  <a:pt x="42508" y="4204"/>
                </a:lnTo>
                <a:lnTo>
                  <a:pt x="36477" y="5001"/>
                </a:lnTo>
                <a:lnTo>
                  <a:pt x="16040" y="37303"/>
                </a:lnTo>
                <a:lnTo>
                  <a:pt x="16044" y="49365"/>
                </a:lnTo>
                <a:lnTo>
                  <a:pt x="36525" y="82720"/>
                </a:lnTo>
                <a:lnTo>
                  <a:pt x="42797" y="83474"/>
                </a:lnTo>
                <a:lnTo>
                  <a:pt x="61099" y="83474"/>
                </a:lnTo>
                <a:lnTo>
                  <a:pt x="58935" y="84946"/>
                </a:lnTo>
                <a:lnTo>
                  <a:pt x="42508" y="88295"/>
                </a:lnTo>
                <a:close/>
              </a:path>
              <a:path w="85089" h="88900">
                <a:moveTo>
                  <a:pt x="61099" y="83474"/>
                </a:moveTo>
                <a:lnTo>
                  <a:pt x="42797" y="83474"/>
                </a:lnTo>
                <a:lnTo>
                  <a:pt x="49593" y="82490"/>
                </a:lnTo>
                <a:lnTo>
                  <a:pt x="55761" y="79669"/>
                </a:lnTo>
                <a:lnTo>
                  <a:pt x="69238" y="49365"/>
                </a:lnTo>
                <a:lnTo>
                  <a:pt x="69233" y="37303"/>
                </a:lnTo>
                <a:lnTo>
                  <a:pt x="50936" y="4204"/>
                </a:lnTo>
                <a:lnTo>
                  <a:pt x="60040" y="4204"/>
                </a:lnTo>
                <a:lnTo>
                  <a:pt x="72598" y="13293"/>
                </a:lnTo>
                <a:lnTo>
                  <a:pt x="81666" y="27583"/>
                </a:lnTo>
                <a:lnTo>
                  <a:pt x="84997" y="44900"/>
                </a:lnTo>
                <a:lnTo>
                  <a:pt x="81621" y="61973"/>
                </a:lnTo>
                <a:lnTo>
                  <a:pt x="72453" y="75747"/>
                </a:lnTo>
                <a:lnTo>
                  <a:pt x="61099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74021" y="2409725"/>
            <a:ext cx="97155" cy="85090"/>
          </a:xfrm>
          <a:custGeom>
            <a:avLst/>
            <a:gdLst/>
            <a:ahLst/>
            <a:cxnLst/>
            <a:rect l="l" t="t" r="r" b="b"/>
            <a:pathLst>
              <a:path w="97155" h="85089">
                <a:moveTo>
                  <a:pt x="28332" y="78960"/>
                </a:moveTo>
                <a:lnTo>
                  <a:pt x="15063" y="78960"/>
                </a:lnTo>
                <a:lnTo>
                  <a:pt x="15063" y="9354"/>
                </a:lnTo>
                <a:lnTo>
                  <a:pt x="13558" y="8139"/>
                </a:lnTo>
                <a:lnTo>
                  <a:pt x="0" y="8139"/>
                </a:lnTo>
                <a:lnTo>
                  <a:pt x="0" y="2121"/>
                </a:lnTo>
                <a:lnTo>
                  <a:pt x="27117" y="0"/>
                </a:lnTo>
                <a:lnTo>
                  <a:pt x="27117" y="20193"/>
                </a:lnTo>
                <a:lnTo>
                  <a:pt x="31681" y="20193"/>
                </a:lnTo>
                <a:lnTo>
                  <a:pt x="30687" y="21766"/>
                </a:lnTo>
                <a:lnTo>
                  <a:pt x="28332" y="34967"/>
                </a:lnTo>
                <a:lnTo>
                  <a:pt x="28332" y="78960"/>
                </a:lnTo>
                <a:close/>
              </a:path>
              <a:path w="97155" h="85089">
                <a:moveTo>
                  <a:pt x="31681" y="20193"/>
                </a:moveTo>
                <a:lnTo>
                  <a:pt x="27117" y="20193"/>
                </a:lnTo>
                <a:lnTo>
                  <a:pt x="31893" y="11952"/>
                </a:lnTo>
                <a:lnTo>
                  <a:pt x="38161" y="5576"/>
                </a:lnTo>
                <a:lnTo>
                  <a:pt x="46067" y="1460"/>
                </a:lnTo>
                <a:lnTo>
                  <a:pt x="55758" y="0"/>
                </a:lnTo>
                <a:lnTo>
                  <a:pt x="66906" y="0"/>
                </a:lnTo>
                <a:lnTo>
                  <a:pt x="73232" y="3915"/>
                </a:lnTo>
                <a:lnTo>
                  <a:pt x="73485" y="4223"/>
                </a:lnTo>
                <a:lnTo>
                  <a:pt x="54254" y="4223"/>
                </a:lnTo>
                <a:lnTo>
                  <a:pt x="45118" y="6228"/>
                </a:lnTo>
                <a:lnTo>
                  <a:pt x="36773" y="12131"/>
                </a:lnTo>
                <a:lnTo>
                  <a:pt x="31681" y="20193"/>
                </a:lnTo>
                <a:close/>
              </a:path>
              <a:path w="97155" h="85089">
                <a:moveTo>
                  <a:pt x="81969" y="78960"/>
                </a:moveTo>
                <a:lnTo>
                  <a:pt x="68719" y="78960"/>
                </a:lnTo>
                <a:lnTo>
                  <a:pt x="68719" y="25613"/>
                </a:lnTo>
                <a:lnTo>
                  <a:pt x="68195" y="17568"/>
                </a:lnTo>
                <a:lnTo>
                  <a:pt x="66115" y="10738"/>
                </a:lnTo>
                <a:lnTo>
                  <a:pt x="61721" y="5998"/>
                </a:lnTo>
                <a:lnTo>
                  <a:pt x="54254" y="4223"/>
                </a:lnTo>
                <a:lnTo>
                  <a:pt x="73485" y="4223"/>
                </a:lnTo>
                <a:lnTo>
                  <a:pt x="75952" y="7232"/>
                </a:lnTo>
                <a:lnTo>
                  <a:pt x="79431" y="12397"/>
                </a:lnTo>
                <a:lnTo>
                  <a:pt x="81217" y="18235"/>
                </a:lnTo>
                <a:lnTo>
                  <a:pt x="81852" y="25613"/>
                </a:lnTo>
                <a:lnTo>
                  <a:pt x="81969" y="78960"/>
                </a:lnTo>
                <a:close/>
              </a:path>
              <a:path w="97155" h="85089">
                <a:moveTo>
                  <a:pt x="0" y="84978"/>
                </a:moveTo>
                <a:lnTo>
                  <a:pt x="0" y="78960"/>
                </a:lnTo>
                <a:lnTo>
                  <a:pt x="43395" y="78960"/>
                </a:lnTo>
                <a:lnTo>
                  <a:pt x="43395" y="84380"/>
                </a:lnTo>
                <a:lnTo>
                  <a:pt x="16567" y="84380"/>
                </a:lnTo>
                <a:lnTo>
                  <a:pt x="0" y="84978"/>
                </a:lnTo>
                <a:close/>
              </a:path>
              <a:path w="97155" h="85089">
                <a:moveTo>
                  <a:pt x="53637" y="84978"/>
                </a:moveTo>
                <a:lnTo>
                  <a:pt x="53637" y="78960"/>
                </a:lnTo>
                <a:lnTo>
                  <a:pt x="96743" y="78960"/>
                </a:lnTo>
                <a:lnTo>
                  <a:pt x="96743" y="84380"/>
                </a:lnTo>
                <a:lnTo>
                  <a:pt x="70223" y="84380"/>
                </a:lnTo>
                <a:lnTo>
                  <a:pt x="60271" y="84689"/>
                </a:lnTo>
                <a:lnTo>
                  <a:pt x="53637" y="84978"/>
                </a:lnTo>
                <a:close/>
              </a:path>
              <a:path w="97155" h="85089">
                <a:moveTo>
                  <a:pt x="43395" y="84978"/>
                </a:moveTo>
                <a:lnTo>
                  <a:pt x="36760" y="84689"/>
                </a:lnTo>
                <a:lnTo>
                  <a:pt x="26828" y="84380"/>
                </a:lnTo>
                <a:lnTo>
                  <a:pt x="43395" y="84380"/>
                </a:lnTo>
                <a:lnTo>
                  <a:pt x="43395" y="84978"/>
                </a:lnTo>
                <a:close/>
              </a:path>
              <a:path w="97155" h="85089">
                <a:moveTo>
                  <a:pt x="96743" y="84978"/>
                </a:moveTo>
                <a:lnTo>
                  <a:pt x="90417" y="84689"/>
                </a:lnTo>
                <a:lnTo>
                  <a:pt x="80156" y="84380"/>
                </a:lnTo>
                <a:lnTo>
                  <a:pt x="96743" y="84380"/>
                </a:lnTo>
                <a:lnTo>
                  <a:pt x="96743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245116" y="2363321"/>
            <a:ext cx="326142" cy="170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D42886E9-F9FC-471C-9AB7-944DE19D279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5073" y="1647736"/>
            <a:ext cx="1282348" cy="255316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6F3DAE4B-3602-4DDA-BE12-00B3D0A9C79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92720" y="1640344"/>
            <a:ext cx="1028580" cy="279994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B8123179-76D9-47CF-9E8D-588BF65BBD6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73246" y="2314809"/>
            <a:ext cx="1989872" cy="558722"/>
          </a:xfrm>
          <a:prstGeom prst="rect">
            <a:avLst/>
          </a:prstGeom>
        </p:spPr>
      </p:pic>
      <p:sp>
        <p:nvSpPr>
          <p:cNvPr id="52" name="object 29">
            <a:extLst>
              <a:ext uri="{FF2B5EF4-FFF2-40B4-BE49-F238E27FC236}">
                <a16:creationId xmlns:a16="http://schemas.microsoft.com/office/drawing/2014/main" id="{6CE25955-1959-4098-A00B-1BF7D594A78A}"/>
              </a:ext>
            </a:extLst>
          </p:cNvPr>
          <p:cNvSpPr txBox="1"/>
          <p:nvPr/>
        </p:nvSpPr>
        <p:spPr>
          <a:xfrm>
            <a:off x="5195968" y="3462062"/>
            <a:ext cx="504825" cy="1013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0" action="ppaction://hlinksldjump"/>
              </a:rPr>
              <a:t>Motivation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lang="en-US" altLang="ko-KR" sz="600" spc="-5" dirty="0">
                <a:latin typeface="Arial"/>
                <a:cs typeface="Arial"/>
              </a:rPr>
              <a:t>5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55" y="32852"/>
            <a:ext cx="27876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15" dirty="0">
                <a:latin typeface="Arial"/>
                <a:cs typeface="Arial"/>
              </a:rPr>
              <a:t>Bluetooth Security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Mechanisms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770" y="777059"/>
            <a:ext cx="1147690" cy="28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4502" y="1950155"/>
            <a:ext cx="1598408" cy="104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6485" y="2364748"/>
            <a:ext cx="235879" cy="436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655" y="1950155"/>
            <a:ext cx="1598408" cy="1045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6118" y="2364687"/>
            <a:ext cx="235879" cy="436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3650" y="1690919"/>
            <a:ext cx="410079" cy="1398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2257" y="1684284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4" h="193039">
                <a:moveTo>
                  <a:pt x="43993" y="192561"/>
                </a:moveTo>
                <a:lnTo>
                  <a:pt x="42797" y="192561"/>
                </a:lnTo>
                <a:lnTo>
                  <a:pt x="38844" y="190216"/>
                </a:lnTo>
                <a:lnTo>
                  <a:pt x="12652" y="156398"/>
                </a:lnTo>
                <a:lnTo>
                  <a:pt x="493" y="108806"/>
                </a:lnTo>
                <a:lnTo>
                  <a:pt x="0" y="96126"/>
                </a:lnTo>
                <a:lnTo>
                  <a:pt x="527" y="83222"/>
                </a:lnTo>
                <a:lnTo>
                  <a:pt x="12054" y="37667"/>
                </a:lnTo>
                <a:lnTo>
                  <a:pt x="38710" y="2451"/>
                </a:lnTo>
                <a:lnTo>
                  <a:pt x="42797" y="0"/>
                </a:lnTo>
                <a:lnTo>
                  <a:pt x="43993" y="0"/>
                </a:lnTo>
                <a:lnTo>
                  <a:pt x="44591" y="597"/>
                </a:lnTo>
                <a:lnTo>
                  <a:pt x="44591" y="3008"/>
                </a:lnTo>
                <a:lnTo>
                  <a:pt x="42180" y="5419"/>
                </a:lnTo>
                <a:lnTo>
                  <a:pt x="27291" y="24930"/>
                </a:lnTo>
                <a:lnTo>
                  <a:pt x="17739" y="47156"/>
                </a:lnTo>
                <a:lnTo>
                  <a:pt x="12649" y="71191"/>
                </a:lnTo>
                <a:lnTo>
                  <a:pt x="11147" y="96126"/>
                </a:lnTo>
                <a:lnTo>
                  <a:pt x="12508" y="119272"/>
                </a:lnTo>
                <a:lnTo>
                  <a:pt x="17285" y="143213"/>
                </a:lnTo>
                <a:lnTo>
                  <a:pt x="26526" y="166137"/>
                </a:lnTo>
                <a:lnTo>
                  <a:pt x="41274" y="186235"/>
                </a:lnTo>
                <a:lnTo>
                  <a:pt x="44591" y="189552"/>
                </a:lnTo>
                <a:lnTo>
                  <a:pt x="44591" y="191963"/>
                </a:lnTo>
                <a:lnTo>
                  <a:pt x="43993" y="192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3956" y="1743650"/>
            <a:ext cx="150495" cy="85090"/>
          </a:xfrm>
          <a:custGeom>
            <a:avLst/>
            <a:gdLst/>
            <a:ahLst/>
            <a:cxnLst/>
            <a:rect l="l" t="t" r="r" b="b"/>
            <a:pathLst>
              <a:path w="150494" h="85089">
                <a:moveTo>
                  <a:pt x="28332" y="78960"/>
                </a:moveTo>
                <a:lnTo>
                  <a:pt x="15063" y="78960"/>
                </a:lnTo>
                <a:lnTo>
                  <a:pt x="15063" y="9334"/>
                </a:lnTo>
                <a:lnTo>
                  <a:pt x="13558" y="8139"/>
                </a:lnTo>
                <a:lnTo>
                  <a:pt x="0" y="8139"/>
                </a:lnTo>
                <a:lnTo>
                  <a:pt x="0" y="2102"/>
                </a:lnTo>
                <a:lnTo>
                  <a:pt x="27117" y="0"/>
                </a:lnTo>
                <a:lnTo>
                  <a:pt x="27117" y="20193"/>
                </a:lnTo>
                <a:lnTo>
                  <a:pt x="31680" y="20193"/>
                </a:lnTo>
                <a:lnTo>
                  <a:pt x="30687" y="21766"/>
                </a:lnTo>
                <a:lnTo>
                  <a:pt x="28332" y="34967"/>
                </a:lnTo>
                <a:lnTo>
                  <a:pt x="28332" y="78960"/>
                </a:lnTo>
                <a:close/>
              </a:path>
              <a:path w="150494" h="85089">
                <a:moveTo>
                  <a:pt x="31680" y="20193"/>
                </a:moveTo>
                <a:lnTo>
                  <a:pt x="27117" y="20193"/>
                </a:lnTo>
                <a:lnTo>
                  <a:pt x="31893" y="11952"/>
                </a:lnTo>
                <a:lnTo>
                  <a:pt x="38161" y="5576"/>
                </a:lnTo>
                <a:lnTo>
                  <a:pt x="46067" y="1460"/>
                </a:lnTo>
                <a:lnTo>
                  <a:pt x="55758" y="0"/>
                </a:lnTo>
                <a:lnTo>
                  <a:pt x="63064" y="592"/>
                </a:lnTo>
                <a:lnTo>
                  <a:pt x="70821" y="3160"/>
                </a:lnTo>
                <a:lnTo>
                  <a:pt x="72051" y="4223"/>
                </a:lnTo>
                <a:lnTo>
                  <a:pt x="54234" y="4223"/>
                </a:lnTo>
                <a:lnTo>
                  <a:pt x="45110" y="6228"/>
                </a:lnTo>
                <a:lnTo>
                  <a:pt x="36770" y="12131"/>
                </a:lnTo>
                <a:lnTo>
                  <a:pt x="31680" y="20193"/>
                </a:lnTo>
                <a:close/>
              </a:path>
              <a:path w="150494" h="85089">
                <a:moveTo>
                  <a:pt x="86021" y="18978"/>
                </a:moveTo>
                <a:lnTo>
                  <a:pt x="81371" y="18978"/>
                </a:lnTo>
                <a:lnTo>
                  <a:pt x="84725" y="12839"/>
                </a:lnTo>
                <a:lnTo>
                  <a:pt x="90369" y="6668"/>
                </a:lnTo>
                <a:lnTo>
                  <a:pt x="98442" y="1907"/>
                </a:lnTo>
                <a:lnTo>
                  <a:pt x="109087" y="0"/>
                </a:lnTo>
                <a:lnTo>
                  <a:pt x="120235" y="0"/>
                </a:lnTo>
                <a:lnTo>
                  <a:pt x="126561" y="3915"/>
                </a:lnTo>
                <a:lnTo>
                  <a:pt x="126814" y="4223"/>
                </a:lnTo>
                <a:lnTo>
                  <a:pt x="107891" y="4223"/>
                </a:lnTo>
                <a:lnTo>
                  <a:pt x="98625" y="6228"/>
                </a:lnTo>
                <a:lnTo>
                  <a:pt x="90294" y="12131"/>
                </a:lnTo>
                <a:lnTo>
                  <a:pt x="86021" y="18978"/>
                </a:lnTo>
                <a:close/>
              </a:path>
              <a:path w="150494" h="85089">
                <a:moveTo>
                  <a:pt x="81969" y="78960"/>
                </a:moveTo>
                <a:lnTo>
                  <a:pt x="68700" y="78960"/>
                </a:lnTo>
                <a:lnTo>
                  <a:pt x="68700" y="25613"/>
                </a:lnTo>
                <a:lnTo>
                  <a:pt x="68178" y="17568"/>
                </a:lnTo>
                <a:lnTo>
                  <a:pt x="66103" y="10738"/>
                </a:lnTo>
                <a:lnTo>
                  <a:pt x="61710" y="5998"/>
                </a:lnTo>
                <a:lnTo>
                  <a:pt x="54234" y="4223"/>
                </a:lnTo>
                <a:lnTo>
                  <a:pt x="72051" y="4223"/>
                </a:lnTo>
                <a:lnTo>
                  <a:pt x="77451" y="8893"/>
                </a:lnTo>
                <a:lnTo>
                  <a:pt x="81371" y="18978"/>
                </a:lnTo>
                <a:lnTo>
                  <a:pt x="86021" y="18978"/>
                </a:lnTo>
                <a:lnTo>
                  <a:pt x="84281" y="21766"/>
                </a:lnTo>
                <a:lnTo>
                  <a:pt x="81969" y="34967"/>
                </a:lnTo>
                <a:lnTo>
                  <a:pt x="81969" y="78960"/>
                </a:lnTo>
                <a:close/>
              </a:path>
              <a:path w="150494" h="85089">
                <a:moveTo>
                  <a:pt x="135606" y="78960"/>
                </a:moveTo>
                <a:lnTo>
                  <a:pt x="122048" y="78960"/>
                </a:lnTo>
                <a:lnTo>
                  <a:pt x="122048" y="25613"/>
                </a:lnTo>
                <a:lnTo>
                  <a:pt x="121531" y="17568"/>
                </a:lnTo>
                <a:lnTo>
                  <a:pt x="119490" y="10738"/>
                </a:lnTo>
                <a:lnTo>
                  <a:pt x="115188" y="5998"/>
                </a:lnTo>
                <a:lnTo>
                  <a:pt x="107891" y="4223"/>
                </a:lnTo>
                <a:lnTo>
                  <a:pt x="126814" y="4223"/>
                </a:lnTo>
                <a:lnTo>
                  <a:pt x="135317" y="73232"/>
                </a:lnTo>
                <a:lnTo>
                  <a:pt x="135606" y="78960"/>
                </a:lnTo>
                <a:close/>
              </a:path>
              <a:path w="150494" h="85089">
                <a:moveTo>
                  <a:pt x="0" y="84978"/>
                </a:moveTo>
                <a:lnTo>
                  <a:pt x="0" y="78960"/>
                </a:lnTo>
                <a:lnTo>
                  <a:pt x="43395" y="78960"/>
                </a:lnTo>
                <a:lnTo>
                  <a:pt x="43395" y="84380"/>
                </a:lnTo>
                <a:lnTo>
                  <a:pt x="16567" y="84380"/>
                </a:lnTo>
                <a:lnTo>
                  <a:pt x="0" y="84978"/>
                </a:lnTo>
                <a:close/>
              </a:path>
              <a:path w="150494" h="85089">
                <a:moveTo>
                  <a:pt x="53637" y="84978"/>
                </a:moveTo>
                <a:lnTo>
                  <a:pt x="53637" y="78960"/>
                </a:lnTo>
                <a:lnTo>
                  <a:pt x="96743" y="78960"/>
                </a:lnTo>
                <a:lnTo>
                  <a:pt x="96743" y="84380"/>
                </a:lnTo>
                <a:lnTo>
                  <a:pt x="70223" y="84380"/>
                </a:lnTo>
                <a:lnTo>
                  <a:pt x="60271" y="84689"/>
                </a:lnTo>
                <a:lnTo>
                  <a:pt x="53637" y="84978"/>
                </a:lnTo>
                <a:close/>
              </a:path>
              <a:path w="150494" h="85089">
                <a:moveTo>
                  <a:pt x="106984" y="84978"/>
                </a:moveTo>
                <a:lnTo>
                  <a:pt x="106984" y="78960"/>
                </a:lnTo>
                <a:lnTo>
                  <a:pt x="150380" y="78960"/>
                </a:lnTo>
                <a:lnTo>
                  <a:pt x="150380" y="84380"/>
                </a:lnTo>
                <a:lnTo>
                  <a:pt x="123552" y="84380"/>
                </a:lnTo>
                <a:lnTo>
                  <a:pt x="113619" y="84689"/>
                </a:lnTo>
                <a:lnTo>
                  <a:pt x="106984" y="84978"/>
                </a:lnTo>
                <a:close/>
              </a:path>
              <a:path w="150494" h="85089">
                <a:moveTo>
                  <a:pt x="43395" y="84978"/>
                </a:moveTo>
                <a:lnTo>
                  <a:pt x="36760" y="84689"/>
                </a:lnTo>
                <a:lnTo>
                  <a:pt x="26828" y="84380"/>
                </a:lnTo>
                <a:lnTo>
                  <a:pt x="43395" y="84380"/>
                </a:lnTo>
                <a:lnTo>
                  <a:pt x="43395" y="84978"/>
                </a:lnTo>
                <a:close/>
              </a:path>
              <a:path w="150494" h="85089">
                <a:moveTo>
                  <a:pt x="96743" y="84978"/>
                </a:moveTo>
                <a:lnTo>
                  <a:pt x="90417" y="84689"/>
                </a:lnTo>
                <a:lnTo>
                  <a:pt x="80156" y="84380"/>
                </a:lnTo>
                <a:lnTo>
                  <a:pt x="96743" y="84380"/>
                </a:lnTo>
                <a:lnTo>
                  <a:pt x="96743" y="84978"/>
                </a:lnTo>
                <a:close/>
              </a:path>
              <a:path w="150494" h="85089">
                <a:moveTo>
                  <a:pt x="150380" y="84978"/>
                </a:moveTo>
                <a:lnTo>
                  <a:pt x="143745" y="84689"/>
                </a:lnTo>
                <a:lnTo>
                  <a:pt x="133813" y="84380"/>
                </a:lnTo>
                <a:lnTo>
                  <a:pt x="150380" y="84380"/>
                </a:lnTo>
                <a:lnTo>
                  <a:pt x="150380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6237" y="1742435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4" h="88900">
                <a:moveTo>
                  <a:pt x="19884" y="30743"/>
                </a:moveTo>
                <a:lnTo>
                  <a:pt x="9334" y="30743"/>
                </a:lnTo>
                <a:lnTo>
                  <a:pt x="5419" y="27426"/>
                </a:lnTo>
                <a:lnTo>
                  <a:pt x="5419" y="21717"/>
                </a:lnTo>
                <a:lnTo>
                  <a:pt x="7742" y="12978"/>
                </a:lnTo>
                <a:lnTo>
                  <a:pt x="14050" y="6106"/>
                </a:lnTo>
                <a:lnTo>
                  <a:pt x="23352" y="1611"/>
                </a:lnTo>
                <a:lnTo>
                  <a:pt x="34658" y="0"/>
                </a:lnTo>
                <a:lnTo>
                  <a:pt x="41512" y="590"/>
                </a:lnTo>
                <a:lnTo>
                  <a:pt x="48335" y="2454"/>
                </a:lnTo>
                <a:lnTo>
                  <a:pt x="51869" y="4223"/>
                </a:lnTo>
                <a:lnTo>
                  <a:pt x="28023" y="4223"/>
                </a:lnTo>
                <a:lnTo>
                  <a:pt x="18689" y="6345"/>
                </a:lnTo>
                <a:lnTo>
                  <a:pt x="13269" y="13269"/>
                </a:lnTo>
                <a:lnTo>
                  <a:pt x="22295" y="13269"/>
                </a:lnTo>
                <a:lnTo>
                  <a:pt x="23202" y="19595"/>
                </a:lnTo>
                <a:lnTo>
                  <a:pt x="23202" y="26828"/>
                </a:lnTo>
                <a:lnTo>
                  <a:pt x="19884" y="30743"/>
                </a:lnTo>
                <a:close/>
              </a:path>
              <a:path w="86994" h="88900">
                <a:moveTo>
                  <a:pt x="30743" y="88315"/>
                </a:moveTo>
                <a:lnTo>
                  <a:pt x="20854" y="87316"/>
                </a:lnTo>
                <a:lnTo>
                  <a:pt x="10851" y="83944"/>
                </a:lnTo>
                <a:lnTo>
                  <a:pt x="3108" y="77631"/>
                </a:lnTo>
                <a:lnTo>
                  <a:pt x="0" y="67813"/>
                </a:lnTo>
                <a:lnTo>
                  <a:pt x="979" y="61281"/>
                </a:lnTo>
                <a:lnTo>
                  <a:pt x="37710" y="37411"/>
                </a:lnTo>
                <a:lnTo>
                  <a:pt x="54543" y="35873"/>
                </a:lnTo>
                <a:lnTo>
                  <a:pt x="54543" y="28930"/>
                </a:lnTo>
                <a:lnTo>
                  <a:pt x="52699" y="17828"/>
                </a:lnTo>
                <a:lnTo>
                  <a:pt x="47918" y="10140"/>
                </a:lnTo>
                <a:lnTo>
                  <a:pt x="41329" y="5670"/>
                </a:lnTo>
                <a:lnTo>
                  <a:pt x="34060" y="4223"/>
                </a:lnTo>
                <a:lnTo>
                  <a:pt x="51869" y="4223"/>
                </a:lnTo>
                <a:lnTo>
                  <a:pt x="54872" y="5728"/>
                </a:lnTo>
                <a:lnTo>
                  <a:pt x="60869" y="10549"/>
                </a:lnTo>
                <a:lnTo>
                  <a:pt x="67813" y="17782"/>
                </a:lnTo>
                <a:lnTo>
                  <a:pt x="67813" y="40097"/>
                </a:lnTo>
                <a:lnTo>
                  <a:pt x="54543" y="40097"/>
                </a:lnTo>
                <a:lnTo>
                  <a:pt x="34985" y="43449"/>
                </a:lnTo>
                <a:lnTo>
                  <a:pt x="22797" y="50447"/>
                </a:lnTo>
                <a:lnTo>
                  <a:pt x="16539" y="59199"/>
                </a:lnTo>
                <a:lnTo>
                  <a:pt x="14773" y="67813"/>
                </a:lnTo>
                <a:lnTo>
                  <a:pt x="14773" y="77456"/>
                </a:lnTo>
                <a:lnTo>
                  <a:pt x="22604" y="84091"/>
                </a:lnTo>
                <a:lnTo>
                  <a:pt x="45082" y="84091"/>
                </a:lnTo>
                <a:lnTo>
                  <a:pt x="39479" y="86952"/>
                </a:lnTo>
                <a:lnTo>
                  <a:pt x="30743" y="88315"/>
                </a:lnTo>
                <a:close/>
              </a:path>
              <a:path w="86994" h="88900">
                <a:moveTo>
                  <a:pt x="45082" y="84091"/>
                </a:moveTo>
                <a:lnTo>
                  <a:pt x="31939" y="84091"/>
                </a:lnTo>
                <a:lnTo>
                  <a:pt x="39157" y="82772"/>
                </a:lnTo>
                <a:lnTo>
                  <a:pt x="46517" y="78514"/>
                </a:lnTo>
                <a:lnTo>
                  <a:pt x="52240" y="70869"/>
                </a:lnTo>
                <a:lnTo>
                  <a:pt x="54543" y="59384"/>
                </a:lnTo>
                <a:lnTo>
                  <a:pt x="54543" y="40097"/>
                </a:lnTo>
                <a:lnTo>
                  <a:pt x="67813" y="40097"/>
                </a:lnTo>
                <a:lnTo>
                  <a:pt x="67813" y="71728"/>
                </a:lnTo>
                <a:lnTo>
                  <a:pt x="55758" y="71728"/>
                </a:lnTo>
                <a:lnTo>
                  <a:pt x="52099" y="78005"/>
                </a:lnTo>
                <a:lnTo>
                  <a:pt x="46635" y="83298"/>
                </a:lnTo>
                <a:lnTo>
                  <a:pt x="45082" y="84091"/>
                </a:lnTo>
                <a:close/>
              </a:path>
              <a:path w="86994" h="88900">
                <a:moveTo>
                  <a:pt x="86791" y="81371"/>
                </a:moveTo>
                <a:lnTo>
                  <a:pt x="77147" y="81371"/>
                </a:lnTo>
                <a:lnTo>
                  <a:pt x="81969" y="80175"/>
                </a:lnTo>
                <a:lnTo>
                  <a:pt x="81969" y="58169"/>
                </a:lnTo>
                <a:lnTo>
                  <a:pt x="86791" y="58169"/>
                </a:lnTo>
                <a:lnTo>
                  <a:pt x="86791" y="81371"/>
                </a:lnTo>
                <a:close/>
              </a:path>
              <a:path w="86994" h="88900">
                <a:moveTo>
                  <a:pt x="75045" y="87408"/>
                </a:moveTo>
                <a:lnTo>
                  <a:pt x="61776" y="87408"/>
                </a:lnTo>
                <a:lnTo>
                  <a:pt x="56665" y="79269"/>
                </a:lnTo>
                <a:lnTo>
                  <a:pt x="55758" y="71728"/>
                </a:lnTo>
                <a:lnTo>
                  <a:pt x="67813" y="71728"/>
                </a:lnTo>
                <a:lnTo>
                  <a:pt x="67813" y="72634"/>
                </a:lnTo>
                <a:lnTo>
                  <a:pt x="68719" y="81371"/>
                </a:lnTo>
                <a:lnTo>
                  <a:pt x="86791" y="81371"/>
                </a:lnTo>
                <a:lnTo>
                  <a:pt x="86791" y="84689"/>
                </a:lnTo>
                <a:lnTo>
                  <a:pt x="75045" y="87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0492" y="1742435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49270" y="84091"/>
                </a:moveTo>
                <a:lnTo>
                  <a:pt x="31939" y="84091"/>
                </a:lnTo>
                <a:lnTo>
                  <a:pt x="41684" y="82717"/>
                </a:lnTo>
                <a:lnTo>
                  <a:pt x="48436" y="78970"/>
                </a:lnTo>
                <a:lnTo>
                  <a:pt x="52365" y="73415"/>
                </a:lnTo>
                <a:lnTo>
                  <a:pt x="53637" y="66617"/>
                </a:lnTo>
                <a:lnTo>
                  <a:pt x="51124" y="58115"/>
                </a:lnTo>
                <a:lnTo>
                  <a:pt x="45278" y="52865"/>
                </a:lnTo>
                <a:lnTo>
                  <a:pt x="38641" y="50045"/>
                </a:lnTo>
                <a:lnTo>
                  <a:pt x="33752" y="48834"/>
                </a:lnTo>
                <a:lnTo>
                  <a:pt x="24789" y="47000"/>
                </a:lnTo>
                <a:lnTo>
                  <a:pt x="18117" y="45254"/>
                </a:lnTo>
                <a:lnTo>
                  <a:pt x="12859" y="43114"/>
                </a:lnTo>
                <a:lnTo>
                  <a:pt x="8139" y="40097"/>
                </a:lnTo>
                <a:lnTo>
                  <a:pt x="3008" y="35873"/>
                </a:lnTo>
                <a:lnTo>
                  <a:pt x="0" y="30454"/>
                </a:lnTo>
                <a:lnTo>
                  <a:pt x="0" y="23819"/>
                </a:lnTo>
                <a:lnTo>
                  <a:pt x="1497" y="15516"/>
                </a:lnTo>
                <a:lnTo>
                  <a:pt x="6555" y="7837"/>
                </a:lnTo>
                <a:lnTo>
                  <a:pt x="16021" y="2194"/>
                </a:lnTo>
                <a:lnTo>
                  <a:pt x="30743" y="0"/>
                </a:lnTo>
                <a:lnTo>
                  <a:pt x="41582" y="0"/>
                </a:lnTo>
                <a:lnTo>
                  <a:pt x="46404" y="3625"/>
                </a:lnTo>
                <a:lnTo>
                  <a:pt x="30743" y="3625"/>
                </a:lnTo>
                <a:lnTo>
                  <a:pt x="20400" y="4957"/>
                </a:lnTo>
                <a:lnTo>
                  <a:pt x="13819" y="8409"/>
                </a:lnTo>
                <a:lnTo>
                  <a:pt x="10347" y="13162"/>
                </a:lnTo>
                <a:lnTo>
                  <a:pt x="9334" y="18399"/>
                </a:lnTo>
                <a:lnTo>
                  <a:pt x="11481" y="25254"/>
                </a:lnTo>
                <a:lnTo>
                  <a:pt x="17018" y="29622"/>
                </a:lnTo>
                <a:lnTo>
                  <a:pt x="24591" y="32294"/>
                </a:lnTo>
                <a:lnTo>
                  <a:pt x="32845" y="34060"/>
                </a:lnTo>
                <a:lnTo>
                  <a:pt x="40984" y="35565"/>
                </a:lnTo>
                <a:lnTo>
                  <a:pt x="48506" y="37069"/>
                </a:lnTo>
                <a:lnTo>
                  <a:pt x="54852" y="43395"/>
                </a:lnTo>
                <a:lnTo>
                  <a:pt x="57263" y="45517"/>
                </a:lnTo>
                <a:lnTo>
                  <a:pt x="62971" y="51534"/>
                </a:lnTo>
                <a:lnTo>
                  <a:pt x="62971" y="61486"/>
                </a:lnTo>
                <a:lnTo>
                  <a:pt x="61217" y="71529"/>
                </a:lnTo>
                <a:lnTo>
                  <a:pt x="55708" y="80101"/>
                </a:lnTo>
                <a:lnTo>
                  <a:pt x="49270" y="84091"/>
                </a:lnTo>
                <a:close/>
              </a:path>
              <a:path w="63500" h="88900">
                <a:moveTo>
                  <a:pt x="58150" y="5438"/>
                </a:moveTo>
                <a:lnTo>
                  <a:pt x="48815" y="5438"/>
                </a:lnTo>
                <a:lnTo>
                  <a:pt x="49721" y="4821"/>
                </a:lnTo>
                <a:lnTo>
                  <a:pt x="51534" y="3028"/>
                </a:lnTo>
                <a:lnTo>
                  <a:pt x="54543" y="0"/>
                </a:lnTo>
                <a:lnTo>
                  <a:pt x="58150" y="0"/>
                </a:lnTo>
                <a:lnTo>
                  <a:pt x="58150" y="5438"/>
                </a:lnTo>
                <a:close/>
              </a:path>
              <a:path w="63500" h="88900">
                <a:moveTo>
                  <a:pt x="58150" y="28641"/>
                </a:moveTo>
                <a:lnTo>
                  <a:pt x="53328" y="28641"/>
                </a:lnTo>
                <a:lnTo>
                  <a:pt x="53328" y="26828"/>
                </a:lnTo>
                <a:lnTo>
                  <a:pt x="52642" y="20786"/>
                </a:lnTo>
                <a:lnTo>
                  <a:pt x="49832" y="13078"/>
                </a:lnTo>
                <a:lnTo>
                  <a:pt x="43125" y="6445"/>
                </a:lnTo>
                <a:lnTo>
                  <a:pt x="30743" y="3625"/>
                </a:lnTo>
                <a:lnTo>
                  <a:pt x="46404" y="3625"/>
                </a:lnTo>
                <a:lnTo>
                  <a:pt x="48815" y="5438"/>
                </a:lnTo>
                <a:lnTo>
                  <a:pt x="58150" y="5438"/>
                </a:lnTo>
                <a:lnTo>
                  <a:pt x="58150" y="28641"/>
                </a:lnTo>
                <a:close/>
              </a:path>
              <a:path w="63500" h="88900">
                <a:moveTo>
                  <a:pt x="3008" y="88315"/>
                </a:moveTo>
                <a:lnTo>
                  <a:pt x="0" y="88315"/>
                </a:lnTo>
                <a:lnTo>
                  <a:pt x="0" y="53656"/>
                </a:lnTo>
                <a:lnTo>
                  <a:pt x="4513" y="53656"/>
                </a:lnTo>
                <a:lnTo>
                  <a:pt x="4513" y="54254"/>
                </a:lnTo>
                <a:lnTo>
                  <a:pt x="5111" y="56665"/>
                </a:lnTo>
                <a:lnTo>
                  <a:pt x="8543" y="67939"/>
                </a:lnTo>
                <a:lnTo>
                  <a:pt x="13780" y="76591"/>
                </a:lnTo>
                <a:lnTo>
                  <a:pt x="18700" y="80175"/>
                </a:lnTo>
                <a:lnTo>
                  <a:pt x="10839" y="80175"/>
                </a:lnTo>
                <a:lnTo>
                  <a:pt x="7232" y="83782"/>
                </a:lnTo>
                <a:lnTo>
                  <a:pt x="7232" y="84091"/>
                </a:lnTo>
                <a:lnTo>
                  <a:pt x="3008" y="88315"/>
                </a:lnTo>
                <a:close/>
              </a:path>
              <a:path w="63500" h="88900">
                <a:moveTo>
                  <a:pt x="31939" y="88315"/>
                </a:moveTo>
                <a:lnTo>
                  <a:pt x="28023" y="88315"/>
                </a:lnTo>
                <a:lnTo>
                  <a:pt x="19286" y="88006"/>
                </a:lnTo>
                <a:lnTo>
                  <a:pt x="10839" y="80175"/>
                </a:lnTo>
                <a:lnTo>
                  <a:pt x="18700" y="80175"/>
                </a:lnTo>
                <a:lnTo>
                  <a:pt x="21389" y="82135"/>
                </a:lnTo>
                <a:lnTo>
                  <a:pt x="31939" y="84091"/>
                </a:lnTo>
                <a:lnTo>
                  <a:pt x="49270" y="84091"/>
                </a:lnTo>
                <a:lnTo>
                  <a:pt x="46072" y="86073"/>
                </a:lnTo>
                <a:lnTo>
                  <a:pt x="31939" y="88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3570" y="1710495"/>
            <a:ext cx="60325" cy="120650"/>
          </a:xfrm>
          <a:custGeom>
            <a:avLst/>
            <a:gdLst/>
            <a:ahLst/>
            <a:cxnLst/>
            <a:rect l="l" t="t" r="r" b="b"/>
            <a:pathLst>
              <a:path w="60325" h="120650">
                <a:moveTo>
                  <a:pt x="57263" y="41293"/>
                </a:moveTo>
                <a:lnTo>
                  <a:pt x="0" y="41293"/>
                </a:lnTo>
                <a:lnTo>
                  <a:pt x="0" y="37069"/>
                </a:lnTo>
                <a:lnTo>
                  <a:pt x="11866" y="33100"/>
                </a:lnTo>
                <a:lnTo>
                  <a:pt x="19470" y="24074"/>
                </a:lnTo>
                <a:lnTo>
                  <a:pt x="23515" y="12279"/>
                </a:lnTo>
                <a:lnTo>
                  <a:pt x="24706" y="0"/>
                </a:lnTo>
                <a:lnTo>
                  <a:pt x="29528" y="0"/>
                </a:lnTo>
                <a:lnTo>
                  <a:pt x="29528" y="35256"/>
                </a:lnTo>
                <a:lnTo>
                  <a:pt x="57263" y="35256"/>
                </a:lnTo>
                <a:lnTo>
                  <a:pt x="57263" y="41293"/>
                </a:lnTo>
                <a:close/>
              </a:path>
              <a:path w="60325" h="120650">
                <a:moveTo>
                  <a:pt x="41274" y="120254"/>
                </a:moveTo>
                <a:lnTo>
                  <a:pt x="34447" y="119510"/>
                </a:lnTo>
                <a:lnTo>
                  <a:pt x="26179" y="116110"/>
                </a:lnTo>
                <a:lnTo>
                  <a:pt x="19210" y="108301"/>
                </a:lnTo>
                <a:lnTo>
                  <a:pt x="16278" y="94332"/>
                </a:lnTo>
                <a:lnTo>
                  <a:pt x="16278" y="41293"/>
                </a:lnTo>
                <a:lnTo>
                  <a:pt x="29528" y="41293"/>
                </a:lnTo>
                <a:lnTo>
                  <a:pt x="29528" y="115432"/>
                </a:lnTo>
                <a:lnTo>
                  <a:pt x="52431" y="115432"/>
                </a:lnTo>
                <a:lnTo>
                  <a:pt x="49970" y="117942"/>
                </a:lnTo>
                <a:lnTo>
                  <a:pt x="41274" y="120254"/>
                </a:lnTo>
                <a:close/>
              </a:path>
              <a:path w="60325" h="120650">
                <a:moveTo>
                  <a:pt x="52431" y="115432"/>
                </a:moveTo>
                <a:lnTo>
                  <a:pt x="49721" y="115432"/>
                </a:lnTo>
                <a:lnTo>
                  <a:pt x="55369" y="108301"/>
                </a:lnTo>
                <a:lnTo>
                  <a:pt x="55450" y="83474"/>
                </a:lnTo>
                <a:lnTo>
                  <a:pt x="60271" y="83474"/>
                </a:lnTo>
                <a:lnTo>
                  <a:pt x="60271" y="94332"/>
                </a:lnTo>
                <a:lnTo>
                  <a:pt x="59212" y="103598"/>
                </a:lnTo>
                <a:lnTo>
                  <a:pt x="55864" y="111929"/>
                </a:lnTo>
                <a:lnTo>
                  <a:pt x="52431" y="115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0120" y="1742435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30" h="88900">
                <a:moveTo>
                  <a:pt x="42180" y="88315"/>
                </a:moveTo>
                <a:lnTo>
                  <a:pt x="26305" y="84994"/>
                </a:lnTo>
                <a:lnTo>
                  <a:pt x="12837" y="75768"/>
                </a:lnTo>
                <a:lnTo>
                  <a:pt x="3496" y="61740"/>
                </a:lnTo>
                <a:lnTo>
                  <a:pt x="0" y="44012"/>
                </a:lnTo>
                <a:lnTo>
                  <a:pt x="3124" y="26965"/>
                </a:lnTo>
                <a:lnTo>
                  <a:pt x="11671" y="12965"/>
                </a:lnTo>
                <a:lnTo>
                  <a:pt x="24401" y="3486"/>
                </a:lnTo>
                <a:lnTo>
                  <a:pt x="40078" y="0"/>
                </a:lnTo>
                <a:lnTo>
                  <a:pt x="55486" y="3217"/>
                </a:lnTo>
                <a:lnTo>
                  <a:pt x="56752" y="4223"/>
                </a:lnTo>
                <a:lnTo>
                  <a:pt x="40078" y="4223"/>
                </a:lnTo>
                <a:lnTo>
                  <a:pt x="33680" y="5424"/>
                </a:lnTo>
                <a:lnTo>
                  <a:pt x="25984" y="10214"/>
                </a:lnTo>
                <a:lnTo>
                  <a:pt x="19308" y="20375"/>
                </a:lnTo>
                <a:lnTo>
                  <a:pt x="15969" y="37686"/>
                </a:lnTo>
                <a:lnTo>
                  <a:pt x="74428" y="37686"/>
                </a:lnTo>
                <a:lnTo>
                  <a:pt x="74428" y="41891"/>
                </a:lnTo>
                <a:lnTo>
                  <a:pt x="15969" y="41891"/>
                </a:lnTo>
                <a:lnTo>
                  <a:pt x="16059" y="48023"/>
                </a:lnTo>
                <a:lnTo>
                  <a:pt x="33752" y="83493"/>
                </a:lnTo>
                <a:lnTo>
                  <a:pt x="58966" y="83493"/>
                </a:lnTo>
                <a:lnTo>
                  <a:pt x="57137" y="84913"/>
                </a:lnTo>
                <a:lnTo>
                  <a:pt x="42180" y="88315"/>
                </a:lnTo>
                <a:close/>
              </a:path>
              <a:path w="74930" h="88900">
                <a:moveTo>
                  <a:pt x="74428" y="37686"/>
                </a:moveTo>
                <a:lnTo>
                  <a:pt x="61776" y="37686"/>
                </a:lnTo>
                <a:lnTo>
                  <a:pt x="61138" y="29276"/>
                </a:lnTo>
                <a:lnTo>
                  <a:pt x="58268" y="18127"/>
                </a:lnTo>
                <a:lnTo>
                  <a:pt x="51727" y="8391"/>
                </a:lnTo>
                <a:lnTo>
                  <a:pt x="40078" y="4223"/>
                </a:lnTo>
                <a:lnTo>
                  <a:pt x="56752" y="4223"/>
                </a:lnTo>
                <a:lnTo>
                  <a:pt x="66178" y="11719"/>
                </a:lnTo>
                <a:lnTo>
                  <a:pt x="72408" y="23783"/>
                </a:lnTo>
                <a:lnTo>
                  <a:pt x="74428" y="37686"/>
                </a:lnTo>
                <a:close/>
              </a:path>
              <a:path w="74930" h="88900">
                <a:moveTo>
                  <a:pt x="58966" y="83493"/>
                </a:moveTo>
                <a:lnTo>
                  <a:pt x="43395" y="83493"/>
                </a:lnTo>
                <a:lnTo>
                  <a:pt x="47269" y="83182"/>
                </a:lnTo>
                <a:lnTo>
                  <a:pt x="54538" y="81005"/>
                </a:lnTo>
                <a:lnTo>
                  <a:pt x="62712" y="75096"/>
                </a:lnTo>
                <a:lnTo>
                  <a:pt x="69298" y="63589"/>
                </a:lnTo>
                <a:lnTo>
                  <a:pt x="69606" y="62084"/>
                </a:lnTo>
                <a:lnTo>
                  <a:pt x="70204" y="60889"/>
                </a:lnTo>
                <a:lnTo>
                  <a:pt x="72924" y="60889"/>
                </a:lnTo>
                <a:lnTo>
                  <a:pt x="74428" y="61486"/>
                </a:lnTo>
                <a:lnTo>
                  <a:pt x="74336" y="63589"/>
                </a:lnTo>
                <a:lnTo>
                  <a:pt x="72695" y="68730"/>
                </a:lnTo>
                <a:lnTo>
                  <a:pt x="67121" y="77159"/>
                </a:lnTo>
                <a:lnTo>
                  <a:pt x="58966" y="83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5697" y="1743650"/>
            <a:ext cx="64769" cy="85090"/>
          </a:xfrm>
          <a:custGeom>
            <a:avLst/>
            <a:gdLst/>
            <a:ahLst/>
            <a:cxnLst/>
            <a:rect l="l" t="t" r="r" b="b"/>
            <a:pathLst>
              <a:path w="64769" h="85089">
                <a:moveTo>
                  <a:pt x="28023" y="78960"/>
                </a:moveTo>
                <a:lnTo>
                  <a:pt x="15063" y="78960"/>
                </a:lnTo>
                <a:lnTo>
                  <a:pt x="15063" y="9334"/>
                </a:lnTo>
                <a:lnTo>
                  <a:pt x="13558" y="8139"/>
                </a:lnTo>
                <a:lnTo>
                  <a:pt x="0" y="8139"/>
                </a:lnTo>
                <a:lnTo>
                  <a:pt x="0" y="2102"/>
                </a:lnTo>
                <a:lnTo>
                  <a:pt x="26828" y="0"/>
                </a:lnTo>
                <a:lnTo>
                  <a:pt x="26828" y="21099"/>
                </a:lnTo>
                <a:lnTo>
                  <a:pt x="31359" y="21099"/>
                </a:lnTo>
                <a:lnTo>
                  <a:pt x="29229" y="26721"/>
                </a:lnTo>
                <a:lnTo>
                  <a:pt x="27734" y="40386"/>
                </a:lnTo>
                <a:lnTo>
                  <a:pt x="27734" y="76839"/>
                </a:lnTo>
                <a:lnTo>
                  <a:pt x="28023" y="78960"/>
                </a:lnTo>
                <a:close/>
              </a:path>
              <a:path w="64769" h="85089">
                <a:moveTo>
                  <a:pt x="31359" y="21099"/>
                </a:moveTo>
                <a:lnTo>
                  <a:pt x="26828" y="21099"/>
                </a:lnTo>
                <a:lnTo>
                  <a:pt x="29525" y="14369"/>
                </a:lnTo>
                <a:lnTo>
                  <a:pt x="34169" y="7497"/>
                </a:lnTo>
                <a:lnTo>
                  <a:pt x="41015" y="2152"/>
                </a:lnTo>
                <a:lnTo>
                  <a:pt x="50319" y="0"/>
                </a:lnTo>
                <a:lnTo>
                  <a:pt x="58458" y="0"/>
                </a:lnTo>
                <a:lnTo>
                  <a:pt x="62910" y="4223"/>
                </a:lnTo>
                <a:lnTo>
                  <a:pt x="50319" y="4223"/>
                </a:lnTo>
                <a:lnTo>
                  <a:pt x="40688" y="7202"/>
                </a:lnTo>
                <a:lnTo>
                  <a:pt x="33602" y="15181"/>
                </a:lnTo>
                <a:lnTo>
                  <a:pt x="31359" y="21099"/>
                </a:lnTo>
                <a:close/>
              </a:path>
              <a:path w="64769" h="85089">
                <a:moveTo>
                  <a:pt x="59673" y="20193"/>
                </a:moveTo>
                <a:lnTo>
                  <a:pt x="52132" y="20193"/>
                </a:lnTo>
                <a:lnTo>
                  <a:pt x="47908" y="17184"/>
                </a:lnTo>
                <a:lnTo>
                  <a:pt x="47908" y="6924"/>
                </a:lnTo>
                <a:lnTo>
                  <a:pt x="51843" y="4513"/>
                </a:lnTo>
                <a:lnTo>
                  <a:pt x="52441" y="4513"/>
                </a:lnTo>
                <a:lnTo>
                  <a:pt x="52132" y="4223"/>
                </a:lnTo>
                <a:lnTo>
                  <a:pt x="62910" y="4223"/>
                </a:lnTo>
                <a:lnTo>
                  <a:pt x="64495" y="5728"/>
                </a:lnTo>
                <a:lnTo>
                  <a:pt x="64495" y="17782"/>
                </a:lnTo>
                <a:lnTo>
                  <a:pt x="59673" y="20193"/>
                </a:lnTo>
                <a:close/>
              </a:path>
              <a:path w="64769" h="85089">
                <a:moveTo>
                  <a:pt x="0" y="84978"/>
                </a:moveTo>
                <a:lnTo>
                  <a:pt x="0" y="78960"/>
                </a:lnTo>
                <a:lnTo>
                  <a:pt x="46404" y="78960"/>
                </a:lnTo>
                <a:lnTo>
                  <a:pt x="46404" y="84380"/>
                </a:lnTo>
                <a:lnTo>
                  <a:pt x="16567" y="84380"/>
                </a:lnTo>
                <a:lnTo>
                  <a:pt x="0" y="84978"/>
                </a:lnTo>
                <a:close/>
              </a:path>
              <a:path w="64769" h="85089">
                <a:moveTo>
                  <a:pt x="46404" y="84978"/>
                </a:moveTo>
                <a:lnTo>
                  <a:pt x="38573" y="84380"/>
                </a:lnTo>
                <a:lnTo>
                  <a:pt x="46404" y="84380"/>
                </a:lnTo>
                <a:lnTo>
                  <a:pt x="46404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86162" y="1684284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4" h="193039">
                <a:moveTo>
                  <a:pt x="2102" y="192561"/>
                </a:moveTo>
                <a:lnTo>
                  <a:pt x="906" y="192561"/>
                </a:lnTo>
                <a:lnTo>
                  <a:pt x="0" y="191654"/>
                </a:lnTo>
                <a:lnTo>
                  <a:pt x="0" y="189552"/>
                </a:lnTo>
                <a:lnTo>
                  <a:pt x="2719" y="187141"/>
                </a:lnTo>
                <a:lnTo>
                  <a:pt x="17560" y="167411"/>
                </a:lnTo>
                <a:lnTo>
                  <a:pt x="27006" y="145026"/>
                </a:lnTo>
                <a:lnTo>
                  <a:pt x="31989" y="120944"/>
                </a:lnTo>
                <a:lnTo>
                  <a:pt x="33443" y="96126"/>
                </a:lnTo>
                <a:lnTo>
                  <a:pt x="31453" y="67904"/>
                </a:lnTo>
                <a:lnTo>
                  <a:pt x="25649" y="43468"/>
                </a:lnTo>
                <a:lnTo>
                  <a:pt x="16283" y="22988"/>
                </a:lnTo>
                <a:lnTo>
                  <a:pt x="3606" y="6634"/>
                </a:lnTo>
                <a:lnTo>
                  <a:pt x="0" y="3008"/>
                </a:lnTo>
                <a:lnTo>
                  <a:pt x="0" y="906"/>
                </a:lnTo>
                <a:lnTo>
                  <a:pt x="906" y="0"/>
                </a:lnTo>
                <a:lnTo>
                  <a:pt x="2102" y="0"/>
                </a:lnTo>
                <a:lnTo>
                  <a:pt x="31939" y="36163"/>
                </a:lnTo>
                <a:lnTo>
                  <a:pt x="44098" y="83624"/>
                </a:lnTo>
                <a:lnTo>
                  <a:pt x="44591" y="96126"/>
                </a:lnTo>
                <a:lnTo>
                  <a:pt x="44107" y="109208"/>
                </a:lnTo>
                <a:lnTo>
                  <a:pt x="32537" y="154893"/>
                </a:lnTo>
                <a:lnTo>
                  <a:pt x="6054" y="190109"/>
                </a:lnTo>
                <a:lnTo>
                  <a:pt x="2102" y="192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69489" y="1695124"/>
            <a:ext cx="325313" cy="1356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4468" y="1684284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43993" y="192561"/>
                </a:moveTo>
                <a:lnTo>
                  <a:pt x="42778" y="192561"/>
                </a:lnTo>
                <a:lnTo>
                  <a:pt x="38836" y="190216"/>
                </a:lnTo>
                <a:lnTo>
                  <a:pt x="12652" y="156398"/>
                </a:lnTo>
                <a:lnTo>
                  <a:pt x="493" y="108806"/>
                </a:lnTo>
                <a:lnTo>
                  <a:pt x="0" y="96126"/>
                </a:lnTo>
                <a:lnTo>
                  <a:pt x="527" y="83222"/>
                </a:lnTo>
                <a:lnTo>
                  <a:pt x="12054" y="37667"/>
                </a:lnTo>
                <a:lnTo>
                  <a:pt x="38699" y="2451"/>
                </a:lnTo>
                <a:lnTo>
                  <a:pt x="42778" y="0"/>
                </a:lnTo>
                <a:lnTo>
                  <a:pt x="43993" y="0"/>
                </a:lnTo>
                <a:lnTo>
                  <a:pt x="44591" y="597"/>
                </a:lnTo>
                <a:lnTo>
                  <a:pt x="44591" y="3008"/>
                </a:lnTo>
                <a:lnTo>
                  <a:pt x="42180" y="5419"/>
                </a:lnTo>
                <a:lnTo>
                  <a:pt x="27291" y="24930"/>
                </a:lnTo>
                <a:lnTo>
                  <a:pt x="17739" y="47156"/>
                </a:lnTo>
                <a:lnTo>
                  <a:pt x="12649" y="71191"/>
                </a:lnTo>
                <a:lnTo>
                  <a:pt x="11147" y="96126"/>
                </a:lnTo>
                <a:lnTo>
                  <a:pt x="12508" y="119272"/>
                </a:lnTo>
                <a:lnTo>
                  <a:pt x="17285" y="143213"/>
                </a:lnTo>
                <a:lnTo>
                  <a:pt x="26526" y="166137"/>
                </a:lnTo>
                <a:lnTo>
                  <a:pt x="41274" y="186235"/>
                </a:lnTo>
                <a:lnTo>
                  <a:pt x="44591" y="189552"/>
                </a:lnTo>
                <a:lnTo>
                  <a:pt x="44591" y="191963"/>
                </a:lnTo>
                <a:lnTo>
                  <a:pt x="43993" y="192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46533" y="1742435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49281" y="84091"/>
                </a:moveTo>
                <a:lnTo>
                  <a:pt x="31958" y="84091"/>
                </a:lnTo>
                <a:lnTo>
                  <a:pt x="41703" y="82717"/>
                </a:lnTo>
                <a:lnTo>
                  <a:pt x="48456" y="78970"/>
                </a:lnTo>
                <a:lnTo>
                  <a:pt x="52384" y="73415"/>
                </a:lnTo>
                <a:lnTo>
                  <a:pt x="53656" y="66617"/>
                </a:lnTo>
                <a:lnTo>
                  <a:pt x="51140" y="58115"/>
                </a:lnTo>
                <a:lnTo>
                  <a:pt x="45288" y="52865"/>
                </a:lnTo>
                <a:lnTo>
                  <a:pt x="38644" y="50045"/>
                </a:lnTo>
                <a:lnTo>
                  <a:pt x="33752" y="48834"/>
                </a:lnTo>
                <a:lnTo>
                  <a:pt x="24797" y="47000"/>
                </a:lnTo>
                <a:lnTo>
                  <a:pt x="18124" y="45254"/>
                </a:lnTo>
                <a:lnTo>
                  <a:pt x="12862" y="43114"/>
                </a:lnTo>
                <a:lnTo>
                  <a:pt x="8139" y="40097"/>
                </a:lnTo>
                <a:lnTo>
                  <a:pt x="3028" y="35873"/>
                </a:lnTo>
                <a:lnTo>
                  <a:pt x="0" y="30454"/>
                </a:lnTo>
                <a:lnTo>
                  <a:pt x="0" y="23819"/>
                </a:lnTo>
                <a:lnTo>
                  <a:pt x="1497" y="15516"/>
                </a:lnTo>
                <a:lnTo>
                  <a:pt x="6555" y="7837"/>
                </a:lnTo>
                <a:lnTo>
                  <a:pt x="16021" y="2194"/>
                </a:lnTo>
                <a:lnTo>
                  <a:pt x="30743" y="0"/>
                </a:lnTo>
                <a:lnTo>
                  <a:pt x="41602" y="0"/>
                </a:lnTo>
                <a:lnTo>
                  <a:pt x="46423" y="3625"/>
                </a:lnTo>
                <a:lnTo>
                  <a:pt x="30743" y="3625"/>
                </a:lnTo>
                <a:lnTo>
                  <a:pt x="20411" y="4957"/>
                </a:lnTo>
                <a:lnTo>
                  <a:pt x="13835" y="8409"/>
                </a:lnTo>
                <a:lnTo>
                  <a:pt x="10366" y="13162"/>
                </a:lnTo>
                <a:lnTo>
                  <a:pt x="9354" y="18399"/>
                </a:lnTo>
                <a:lnTo>
                  <a:pt x="11500" y="25254"/>
                </a:lnTo>
                <a:lnTo>
                  <a:pt x="17037" y="29622"/>
                </a:lnTo>
                <a:lnTo>
                  <a:pt x="24610" y="32294"/>
                </a:lnTo>
                <a:lnTo>
                  <a:pt x="32865" y="34060"/>
                </a:lnTo>
                <a:lnTo>
                  <a:pt x="40984" y="35565"/>
                </a:lnTo>
                <a:lnTo>
                  <a:pt x="48526" y="37069"/>
                </a:lnTo>
                <a:lnTo>
                  <a:pt x="54852" y="43395"/>
                </a:lnTo>
                <a:lnTo>
                  <a:pt x="57263" y="45517"/>
                </a:lnTo>
                <a:lnTo>
                  <a:pt x="62991" y="51534"/>
                </a:lnTo>
                <a:lnTo>
                  <a:pt x="62991" y="61486"/>
                </a:lnTo>
                <a:lnTo>
                  <a:pt x="61234" y="71529"/>
                </a:lnTo>
                <a:lnTo>
                  <a:pt x="55720" y="80101"/>
                </a:lnTo>
                <a:lnTo>
                  <a:pt x="49281" y="84091"/>
                </a:lnTo>
                <a:close/>
              </a:path>
              <a:path w="63500" h="88900">
                <a:moveTo>
                  <a:pt x="58169" y="5438"/>
                </a:moveTo>
                <a:lnTo>
                  <a:pt x="48834" y="5438"/>
                </a:lnTo>
                <a:lnTo>
                  <a:pt x="49741" y="4821"/>
                </a:lnTo>
                <a:lnTo>
                  <a:pt x="52151" y="2430"/>
                </a:lnTo>
                <a:lnTo>
                  <a:pt x="54562" y="0"/>
                </a:lnTo>
                <a:lnTo>
                  <a:pt x="58169" y="0"/>
                </a:lnTo>
                <a:lnTo>
                  <a:pt x="58169" y="5438"/>
                </a:lnTo>
                <a:close/>
              </a:path>
              <a:path w="63500" h="88900">
                <a:moveTo>
                  <a:pt x="58169" y="28641"/>
                </a:moveTo>
                <a:lnTo>
                  <a:pt x="53347" y="28641"/>
                </a:lnTo>
                <a:lnTo>
                  <a:pt x="53347" y="26828"/>
                </a:lnTo>
                <a:lnTo>
                  <a:pt x="52652" y="20786"/>
                </a:lnTo>
                <a:lnTo>
                  <a:pt x="49842" y="13078"/>
                </a:lnTo>
                <a:lnTo>
                  <a:pt x="43133" y="6445"/>
                </a:lnTo>
                <a:lnTo>
                  <a:pt x="30743" y="3625"/>
                </a:lnTo>
                <a:lnTo>
                  <a:pt x="46423" y="3625"/>
                </a:lnTo>
                <a:lnTo>
                  <a:pt x="48834" y="5438"/>
                </a:lnTo>
                <a:lnTo>
                  <a:pt x="58169" y="5438"/>
                </a:lnTo>
                <a:lnTo>
                  <a:pt x="58169" y="28641"/>
                </a:lnTo>
                <a:close/>
              </a:path>
              <a:path w="63500" h="88900">
                <a:moveTo>
                  <a:pt x="3028" y="88315"/>
                </a:moveTo>
                <a:lnTo>
                  <a:pt x="0" y="88315"/>
                </a:lnTo>
                <a:lnTo>
                  <a:pt x="0" y="53656"/>
                </a:lnTo>
                <a:lnTo>
                  <a:pt x="4532" y="53656"/>
                </a:lnTo>
                <a:lnTo>
                  <a:pt x="4532" y="54254"/>
                </a:lnTo>
                <a:lnTo>
                  <a:pt x="5130" y="56665"/>
                </a:lnTo>
                <a:lnTo>
                  <a:pt x="8562" y="67939"/>
                </a:lnTo>
                <a:lnTo>
                  <a:pt x="13799" y="76591"/>
                </a:lnTo>
                <a:lnTo>
                  <a:pt x="18719" y="80175"/>
                </a:lnTo>
                <a:lnTo>
                  <a:pt x="10858" y="80175"/>
                </a:lnTo>
                <a:lnTo>
                  <a:pt x="7232" y="83782"/>
                </a:lnTo>
                <a:lnTo>
                  <a:pt x="7232" y="84091"/>
                </a:lnTo>
                <a:lnTo>
                  <a:pt x="6943" y="84399"/>
                </a:lnTo>
                <a:lnTo>
                  <a:pt x="3317" y="88006"/>
                </a:lnTo>
                <a:lnTo>
                  <a:pt x="3028" y="88315"/>
                </a:lnTo>
                <a:close/>
              </a:path>
              <a:path w="63500" h="88900">
                <a:moveTo>
                  <a:pt x="31958" y="88315"/>
                </a:moveTo>
                <a:lnTo>
                  <a:pt x="28043" y="88315"/>
                </a:lnTo>
                <a:lnTo>
                  <a:pt x="19286" y="88006"/>
                </a:lnTo>
                <a:lnTo>
                  <a:pt x="10858" y="80175"/>
                </a:lnTo>
                <a:lnTo>
                  <a:pt x="18719" y="80175"/>
                </a:lnTo>
                <a:lnTo>
                  <a:pt x="21409" y="82135"/>
                </a:lnTo>
                <a:lnTo>
                  <a:pt x="31958" y="84091"/>
                </a:lnTo>
                <a:lnTo>
                  <a:pt x="49281" y="84091"/>
                </a:lnTo>
                <a:lnTo>
                  <a:pt x="46083" y="86073"/>
                </a:lnTo>
                <a:lnTo>
                  <a:pt x="31958" y="88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2331" y="1695124"/>
            <a:ext cx="43180" cy="133985"/>
          </a:xfrm>
          <a:custGeom>
            <a:avLst/>
            <a:gdLst/>
            <a:ahLst/>
            <a:cxnLst/>
            <a:rect l="l" t="t" r="r" b="b"/>
            <a:pathLst>
              <a:path w="43179" h="133985">
                <a:moveTo>
                  <a:pt x="27734" y="127486"/>
                </a:moveTo>
                <a:lnTo>
                  <a:pt x="15063" y="127486"/>
                </a:lnTo>
                <a:lnTo>
                  <a:pt x="15063" y="9354"/>
                </a:lnTo>
                <a:lnTo>
                  <a:pt x="13558" y="8139"/>
                </a:lnTo>
                <a:lnTo>
                  <a:pt x="0" y="8139"/>
                </a:lnTo>
                <a:lnTo>
                  <a:pt x="0" y="2121"/>
                </a:lnTo>
                <a:lnTo>
                  <a:pt x="27734" y="0"/>
                </a:lnTo>
                <a:lnTo>
                  <a:pt x="27734" y="127486"/>
                </a:lnTo>
                <a:close/>
              </a:path>
              <a:path w="43179" h="133985">
                <a:moveTo>
                  <a:pt x="0" y="133504"/>
                </a:moveTo>
                <a:lnTo>
                  <a:pt x="0" y="127486"/>
                </a:lnTo>
                <a:lnTo>
                  <a:pt x="42797" y="127486"/>
                </a:lnTo>
                <a:lnTo>
                  <a:pt x="42797" y="132906"/>
                </a:lnTo>
                <a:lnTo>
                  <a:pt x="16586" y="132906"/>
                </a:lnTo>
                <a:lnTo>
                  <a:pt x="6326" y="133215"/>
                </a:lnTo>
                <a:lnTo>
                  <a:pt x="0" y="133504"/>
                </a:lnTo>
                <a:close/>
              </a:path>
              <a:path w="43179" h="133985">
                <a:moveTo>
                  <a:pt x="42797" y="133504"/>
                </a:moveTo>
                <a:lnTo>
                  <a:pt x="26230" y="132906"/>
                </a:lnTo>
                <a:lnTo>
                  <a:pt x="42797" y="132906"/>
                </a:lnTo>
                <a:lnTo>
                  <a:pt x="42797" y="133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77491" y="1742435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5" h="88900">
                <a:moveTo>
                  <a:pt x="19884" y="30743"/>
                </a:moveTo>
                <a:lnTo>
                  <a:pt x="9334" y="30743"/>
                </a:lnTo>
                <a:lnTo>
                  <a:pt x="5419" y="27426"/>
                </a:lnTo>
                <a:lnTo>
                  <a:pt x="5419" y="21717"/>
                </a:lnTo>
                <a:lnTo>
                  <a:pt x="7739" y="12978"/>
                </a:lnTo>
                <a:lnTo>
                  <a:pt x="14040" y="6106"/>
                </a:lnTo>
                <a:lnTo>
                  <a:pt x="23336" y="1611"/>
                </a:lnTo>
                <a:lnTo>
                  <a:pt x="34639" y="0"/>
                </a:lnTo>
                <a:lnTo>
                  <a:pt x="41493" y="590"/>
                </a:lnTo>
                <a:lnTo>
                  <a:pt x="48318" y="2454"/>
                </a:lnTo>
                <a:lnTo>
                  <a:pt x="51855" y="4223"/>
                </a:lnTo>
                <a:lnTo>
                  <a:pt x="28023" y="4223"/>
                </a:lnTo>
                <a:lnTo>
                  <a:pt x="18669" y="6345"/>
                </a:lnTo>
                <a:lnTo>
                  <a:pt x="13250" y="13269"/>
                </a:lnTo>
                <a:lnTo>
                  <a:pt x="22295" y="13269"/>
                </a:lnTo>
                <a:lnTo>
                  <a:pt x="23202" y="19595"/>
                </a:lnTo>
                <a:lnTo>
                  <a:pt x="23202" y="26828"/>
                </a:lnTo>
                <a:lnTo>
                  <a:pt x="19884" y="30743"/>
                </a:lnTo>
                <a:close/>
              </a:path>
              <a:path w="86995" h="88900">
                <a:moveTo>
                  <a:pt x="30724" y="88315"/>
                </a:moveTo>
                <a:lnTo>
                  <a:pt x="20838" y="87316"/>
                </a:lnTo>
                <a:lnTo>
                  <a:pt x="10841" y="83944"/>
                </a:lnTo>
                <a:lnTo>
                  <a:pt x="3105" y="77631"/>
                </a:lnTo>
                <a:lnTo>
                  <a:pt x="0" y="67813"/>
                </a:lnTo>
                <a:lnTo>
                  <a:pt x="979" y="61281"/>
                </a:lnTo>
                <a:lnTo>
                  <a:pt x="37696" y="37411"/>
                </a:lnTo>
                <a:lnTo>
                  <a:pt x="54543" y="35873"/>
                </a:lnTo>
                <a:lnTo>
                  <a:pt x="54543" y="28930"/>
                </a:lnTo>
                <a:lnTo>
                  <a:pt x="52696" y="17828"/>
                </a:lnTo>
                <a:lnTo>
                  <a:pt x="47908" y="10140"/>
                </a:lnTo>
                <a:lnTo>
                  <a:pt x="41313" y="5670"/>
                </a:lnTo>
                <a:lnTo>
                  <a:pt x="34041" y="4223"/>
                </a:lnTo>
                <a:lnTo>
                  <a:pt x="51855" y="4223"/>
                </a:lnTo>
                <a:lnTo>
                  <a:pt x="54861" y="5728"/>
                </a:lnTo>
                <a:lnTo>
                  <a:pt x="60869" y="10549"/>
                </a:lnTo>
                <a:lnTo>
                  <a:pt x="67793" y="17782"/>
                </a:lnTo>
                <a:lnTo>
                  <a:pt x="67793" y="40097"/>
                </a:lnTo>
                <a:lnTo>
                  <a:pt x="54543" y="40097"/>
                </a:lnTo>
                <a:lnTo>
                  <a:pt x="34974" y="43449"/>
                </a:lnTo>
                <a:lnTo>
                  <a:pt x="22780" y="50447"/>
                </a:lnTo>
                <a:lnTo>
                  <a:pt x="16520" y="59199"/>
                </a:lnTo>
                <a:lnTo>
                  <a:pt x="14754" y="67813"/>
                </a:lnTo>
                <a:lnTo>
                  <a:pt x="14754" y="77456"/>
                </a:lnTo>
                <a:lnTo>
                  <a:pt x="22585" y="84091"/>
                </a:lnTo>
                <a:lnTo>
                  <a:pt x="45076" y="84091"/>
                </a:lnTo>
                <a:lnTo>
                  <a:pt x="39471" y="86952"/>
                </a:lnTo>
                <a:lnTo>
                  <a:pt x="30724" y="88315"/>
                </a:lnTo>
                <a:close/>
              </a:path>
              <a:path w="86995" h="88900">
                <a:moveTo>
                  <a:pt x="45076" y="84091"/>
                </a:moveTo>
                <a:lnTo>
                  <a:pt x="31939" y="84091"/>
                </a:lnTo>
                <a:lnTo>
                  <a:pt x="39157" y="82772"/>
                </a:lnTo>
                <a:lnTo>
                  <a:pt x="46517" y="78514"/>
                </a:lnTo>
                <a:lnTo>
                  <a:pt x="52240" y="70869"/>
                </a:lnTo>
                <a:lnTo>
                  <a:pt x="54543" y="59384"/>
                </a:lnTo>
                <a:lnTo>
                  <a:pt x="54543" y="40097"/>
                </a:lnTo>
                <a:lnTo>
                  <a:pt x="67793" y="40097"/>
                </a:lnTo>
                <a:lnTo>
                  <a:pt x="67793" y="71728"/>
                </a:lnTo>
                <a:lnTo>
                  <a:pt x="55739" y="71728"/>
                </a:lnTo>
                <a:lnTo>
                  <a:pt x="52091" y="78005"/>
                </a:lnTo>
                <a:lnTo>
                  <a:pt x="46631" y="83298"/>
                </a:lnTo>
                <a:lnTo>
                  <a:pt x="45076" y="84091"/>
                </a:lnTo>
                <a:close/>
              </a:path>
              <a:path w="86995" h="88900">
                <a:moveTo>
                  <a:pt x="86791" y="81371"/>
                </a:moveTo>
                <a:lnTo>
                  <a:pt x="77147" y="81371"/>
                </a:lnTo>
                <a:lnTo>
                  <a:pt x="81969" y="80175"/>
                </a:lnTo>
                <a:lnTo>
                  <a:pt x="81969" y="58169"/>
                </a:lnTo>
                <a:lnTo>
                  <a:pt x="86791" y="58169"/>
                </a:lnTo>
                <a:lnTo>
                  <a:pt x="86791" y="81371"/>
                </a:lnTo>
                <a:close/>
              </a:path>
              <a:path w="86995" h="88900">
                <a:moveTo>
                  <a:pt x="75026" y="87408"/>
                </a:moveTo>
                <a:lnTo>
                  <a:pt x="61776" y="87408"/>
                </a:lnTo>
                <a:lnTo>
                  <a:pt x="56645" y="79269"/>
                </a:lnTo>
                <a:lnTo>
                  <a:pt x="55739" y="71728"/>
                </a:lnTo>
                <a:lnTo>
                  <a:pt x="67793" y="71728"/>
                </a:lnTo>
                <a:lnTo>
                  <a:pt x="67793" y="72634"/>
                </a:lnTo>
                <a:lnTo>
                  <a:pt x="68700" y="81371"/>
                </a:lnTo>
                <a:lnTo>
                  <a:pt x="86791" y="81371"/>
                </a:lnTo>
                <a:lnTo>
                  <a:pt x="86791" y="84689"/>
                </a:lnTo>
                <a:lnTo>
                  <a:pt x="75026" y="874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3897" y="1745752"/>
            <a:ext cx="94615" cy="85090"/>
          </a:xfrm>
          <a:custGeom>
            <a:avLst/>
            <a:gdLst/>
            <a:ahLst/>
            <a:cxnLst/>
            <a:rect l="l" t="t" r="r" b="b"/>
            <a:pathLst>
              <a:path w="94614" h="85089">
                <a:moveTo>
                  <a:pt x="39769" y="6036"/>
                </a:moveTo>
                <a:lnTo>
                  <a:pt x="0" y="6036"/>
                </a:lnTo>
                <a:lnTo>
                  <a:pt x="0" y="0"/>
                </a:lnTo>
                <a:lnTo>
                  <a:pt x="5728" y="308"/>
                </a:lnTo>
                <a:lnTo>
                  <a:pt x="13558" y="617"/>
                </a:lnTo>
                <a:lnTo>
                  <a:pt x="39769" y="617"/>
                </a:lnTo>
                <a:lnTo>
                  <a:pt x="39769" y="6036"/>
                </a:lnTo>
                <a:close/>
              </a:path>
              <a:path w="94614" h="85089">
                <a:moveTo>
                  <a:pt x="39769" y="617"/>
                </a:moveTo>
                <a:lnTo>
                  <a:pt x="23202" y="617"/>
                </a:lnTo>
                <a:lnTo>
                  <a:pt x="33752" y="308"/>
                </a:lnTo>
                <a:lnTo>
                  <a:pt x="39769" y="0"/>
                </a:lnTo>
                <a:lnTo>
                  <a:pt x="39769" y="617"/>
                </a:lnTo>
                <a:close/>
              </a:path>
              <a:path w="94614" h="85089">
                <a:moveTo>
                  <a:pt x="94024" y="6036"/>
                </a:moveTo>
                <a:lnTo>
                  <a:pt x="62991" y="6036"/>
                </a:lnTo>
                <a:lnTo>
                  <a:pt x="62991" y="0"/>
                </a:lnTo>
                <a:lnTo>
                  <a:pt x="66289" y="308"/>
                </a:lnTo>
                <a:lnTo>
                  <a:pt x="75045" y="617"/>
                </a:lnTo>
                <a:lnTo>
                  <a:pt x="94024" y="617"/>
                </a:lnTo>
                <a:lnTo>
                  <a:pt x="94024" y="6036"/>
                </a:lnTo>
                <a:close/>
              </a:path>
              <a:path w="94614" h="85089">
                <a:moveTo>
                  <a:pt x="94024" y="617"/>
                </a:moveTo>
                <a:lnTo>
                  <a:pt x="84071" y="617"/>
                </a:lnTo>
                <a:lnTo>
                  <a:pt x="89510" y="308"/>
                </a:lnTo>
                <a:lnTo>
                  <a:pt x="94024" y="0"/>
                </a:lnTo>
                <a:lnTo>
                  <a:pt x="94024" y="617"/>
                </a:lnTo>
                <a:close/>
              </a:path>
              <a:path w="94614" h="85089">
                <a:moveTo>
                  <a:pt x="49721" y="84997"/>
                </a:moveTo>
                <a:lnTo>
                  <a:pt x="44591" y="84997"/>
                </a:lnTo>
                <a:lnTo>
                  <a:pt x="44302" y="84091"/>
                </a:lnTo>
                <a:lnTo>
                  <a:pt x="43087" y="81371"/>
                </a:lnTo>
                <a:lnTo>
                  <a:pt x="15371" y="12960"/>
                </a:lnTo>
                <a:lnTo>
                  <a:pt x="12960" y="7232"/>
                </a:lnTo>
                <a:lnTo>
                  <a:pt x="12054" y="6036"/>
                </a:lnTo>
                <a:lnTo>
                  <a:pt x="28621" y="6036"/>
                </a:lnTo>
                <a:lnTo>
                  <a:pt x="28621" y="11765"/>
                </a:lnTo>
                <a:lnTo>
                  <a:pt x="29836" y="14175"/>
                </a:lnTo>
                <a:lnTo>
                  <a:pt x="51226" y="67813"/>
                </a:lnTo>
                <a:lnTo>
                  <a:pt x="56663" y="67813"/>
                </a:lnTo>
                <a:lnTo>
                  <a:pt x="51226" y="81371"/>
                </a:lnTo>
                <a:lnTo>
                  <a:pt x="50319" y="83184"/>
                </a:lnTo>
                <a:lnTo>
                  <a:pt x="49721" y="84997"/>
                </a:lnTo>
                <a:close/>
              </a:path>
              <a:path w="94614" h="85089">
                <a:moveTo>
                  <a:pt x="56663" y="67813"/>
                </a:moveTo>
                <a:lnTo>
                  <a:pt x="51226" y="67813"/>
                </a:lnTo>
                <a:lnTo>
                  <a:pt x="71111" y="18997"/>
                </a:lnTo>
                <a:lnTo>
                  <a:pt x="71728" y="16876"/>
                </a:lnTo>
                <a:lnTo>
                  <a:pt x="72017" y="15969"/>
                </a:lnTo>
                <a:lnTo>
                  <a:pt x="72017" y="10549"/>
                </a:lnTo>
                <a:lnTo>
                  <a:pt x="69915" y="6036"/>
                </a:lnTo>
                <a:lnTo>
                  <a:pt x="81371" y="6036"/>
                </a:lnTo>
                <a:lnTo>
                  <a:pt x="78054" y="14465"/>
                </a:lnTo>
                <a:lnTo>
                  <a:pt x="56663" y="67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61682" y="1742435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29" h="88900">
                <a:moveTo>
                  <a:pt x="42199" y="88315"/>
                </a:moveTo>
                <a:lnTo>
                  <a:pt x="26322" y="84994"/>
                </a:lnTo>
                <a:lnTo>
                  <a:pt x="12847" y="75768"/>
                </a:lnTo>
                <a:lnTo>
                  <a:pt x="3499" y="61740"/>
                </a:lnTo>
                <a:lnTo>
                  <a:pt x="0" y="44012"/>
                </a:lnTo>
                <a:lnTo>
                  <a:pt x="3126" y="26965"/>
                </a:lnTo>
                <a:lnTo>
                  <a:pt x="11678" y="12965"/>
                </a:lnTo>
                <a:lnTo>
                  <a:pt x="24410" y="3486"/>
                </a:lnTo>
                <a:lnTo>
                  <a:pt x="40078" y="0"/>
                </a:lnTo>
                <a:lnTo>
                  <a:pt x="55497" y="3217"/>
                </a:lnTo>
                <a:lnTo>
                  <a:pt x="56764" y="4223"/>
                </a:lnTo>
                <a:lnTo>
                  <a:pt x="40078" y="4223"/>
                </a:lnTo>
                <a:lnTo>
                  <a:pt x="33691" y="5424"/>
                </a:lnTo>
                <a:lnTo>
                  <a:pt x="25998" y="10214"/>
                </a:lnTo>
                <a:lnTo>
                  <a:pt x="19318" y="20375"/>
                </a:lnTo>
                <a:lnTo>
                  <a:pt x="15969" y="37686"/>
                </a:lnTo>
                <a:lnTo>
                  <a:pt x="74447" y="37686"/>
                </a:lnTo>
                <a:lnTo>
                  <a:pt x="74447" y="41891"/>
                </a:lnTo>
                <a:lnTo>
                  <a:pt x="15969" y="41891"/>
                </a:lnTo>
                <a:lnTo>
                  <a:pt x="16059" y="48023"/>
                </a:lnTo>
                <a:lnTo>
                  <a:pt x="33752" y="83493"/>
                </a:lnTo>
                <a:lnTo>
                  <a:pt x="58985" y="83493"/>
                </a:lnTo>
                <a:lnTo>
                  <a:pt x="57157" y="84913"/>
                </a:lnTo>
                <a:lnTo>
                  <a:pt x="42199" y="88315"/>
                </a:lnTo>
                <a:close/>
              </a:path>
              <a:path w="74929" h="88900">
                <a:moveTo>
                  <a:pt x="74447" y="37686"/>
                </a:moveTo>
                <a:lnTo>
                  <a:pt x="61776" y="37686"/>
                </a:lnTo>
                <a:lnTo>
                  <a:pt x="61141" y="29276"/>
                </a:lnTo>
                <a:lnTo>
                  <a:pt x="58275" y="18127"/>
                </a:lnTo>
                <a:lnTo>
                  <a:pt x="51735" y="8391"/>
                </a:lnTo>
                <a:lnTo>
                  <a:pt x="40078" y="4223"/>
                </a:lnTo>
                <a:lnTo>
                  <a:pt x="56764" y="4223"/>
                </a:lnTo>
                <a:lnTo>
                  <a:pt x="66195" y="11719"/>
                </a:lnTo>
                <a:lnTo>
                  <a:pt x="72427" y="23783"/>
                </a:lnTo>
                <a:lnTo>
                  <a:pt x="74447" y="37686"/>
                </a:lnTo>
                <a:close/>
              </a:path>
              <a:path w="74929" h="88900">
                <a:moveTo>
                  <a:pt x="58985" y="83493"/>
                </a:moveTo>
                <a:lnTo>
                  <a:pt x="43395" y="83493"/>
                </a:lnTo>
                <a:lnTo>
                  <a:pt x="47277" y="83182"/>
                </a:lnTo>
                <a:lnTo>
                  <a:pt x="54548" y="81005"/>
                </a:lnTo>
                <a:lnTo>
                  <a:pt x="62723" y="75096"/>
                </a:lnTo>
                <a:lnTo>
                  <a:pt x="69317" y="63589"/>
                </a:lnTo>
                <a:lnTo>
                  <a:pt x="69626" y="62084"/>
                </a:lnTo>
                <a:lnTo>
                  <a:pt x="70223" y="60889"/>
                </a:lnTo>
                <a:lnTo>
                  <a:pt x="72943" y="60889"/>
                </a:lnTo>
                <a:lnTo>
                  <a:pt x="74447" y="61486"/>
                </a:lnTo>
                <a:lnTo>
                  <a:pt x="74355" y="63589"/>
                </a:lnTo>
                <a:lnTo>
                  <a:pt x="72715" y="68730"/>
                </a:lnTo>
                <a:lnTo>
                  <a:pt x="67140" y="77159"/>
                </a:lnTo>
                <a:lnTo>
                  <a:pt x="58985" y="834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52543" y="1684284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2121" y="192561"/>
                </a:moveTo>
                <a:lnTo>
                  <a:pt x="906" y="192561"/>
                </a:lnTo>
                <a:lnTo>
                  <a:pt x="0" y="191654"/>
                </a:lnTo>
                <a:lnTo>
                  <a:pt x="0" y="189552"/>
                </a:lnTo>
                <a:lnTo>
                  <a:pt x="2719" y="187141"/>
                </a:lnTo>
                <a:lnTo>
                  <a:pt x="17563" y="167411"/>
                </a:lnTo>
                <a:lnTo>
                  <a:pt x="27016" y="145026"/>
                </a:lnTo>
                <a:lnTo>
                  <a:pt x="32006" y="120944"/>
                </a:lnTo>
                <a:lnTo>
                  <a:pt x="33462" y="96126"/>
                </a:lnTo>
                <a:lnTo>
                  <a:pt x="31469" y="67904"/>
                </a:lnTo>
                <a:lnTo>
                  <a:pt x="25661" y="43468"/>
                </a:lnTo>
                <a:lnTo>
                  <a:pt x="16294" y="22988"/>
                </a:lnTo>
                <a:lnTo>
                  <a:pt x="3625" y="6634"/>
                </a:lnTo>
                <a:lnTo>
                  <a:pt x="0" y="3008"/>
                </a:lnTo>
                <a:lnTo>
                  <a:pt x="0" y="906"/>
                </a:lnTo>
                <a:lnTo>
                  <a:pt x="906" y="0"/>
                </a:lnTo>
                <a:lnTo>
                  <a:pt x="2121" y="0"/>
                </a:lnTo>
                <a:lnTo>
                  <a:pt x="31939" y="36163"/>
                </a:lnTo>
                <a:lnTo>
                  <a:pt x="44114" y="83624"/>
                </a:lnTo>
                <a:lnTo>
                  <a:pt x="44610" y="96126"/>
                </a:lnTo>
                <a:lnTo>
                  <a:pt x="44124" y="109208"/>
                </a:lnTo>
                <a:lnTo>
                  <a:pt x="32556" y="154893"/>
                </a:lnTo>
                <a:lnTo>
                  <a:pt x="6066" y="190109"/>
                </a:lnTo>
                <a:lnTo>
                  <a:pt x="2121" y="192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1574" y="2594379"/>
            <a:ext cx="1933575" cy="0"/>
          </a:xfrm>
          <a:custGeom>
            <a:avLst/>
            <a:gdLst/>
            <a:ahLst/>
            <a:cxnLst/>
            <a:rect l="l" t="t" r="r" b="b"/>
            <a:pathLst>
              <a:path w="1933575">
                <a:moveTo>
                  <a:pt x="0" y="0"/>
                </a:moveTo>
                <a:lnTo>
                  <a:pt x="1933442" y="0"/>
                </a:lnTo>
              </a:path>
            </a:pathLst>
          </a:custGeom>
          <a:ln w="14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73246" y="2561508"/>
            <a:ext cx="109118" cy="656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34208" y="2561508"/>
            <a:ext cx="109137" cy="656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47937" y="2690216"/>
            <a:ext cx="193699" cy="162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28061" y="2734827"/>
            <a:ext cx="160544" cy="882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63941" y="2683292"/>
            <a:ext cx="428691" cy="1419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14485" y="2685394"/>
            <a:ext cx="116917" cy="1398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53254" y="2685394"/>
            <a:ext cx="297000" cy="1398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4905" y="2045992"/>
            <a:ext cx="252987" cy="1602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1231" y="2274273"/>
            <a:ext cx="269265" cy="2004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10200" y="2274273"/>
            <a:ext cx="269342" cy="2004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69789" y="2375453"/>
            <a:ext cx="142704" cy="1202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98147" y="2426833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776" y="0"/>
                </a:lnTo>
              </a:path>
            </a:pathLst>
          </a:custGeom>
          <a:ln w="7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98147" y="2464202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776" y="0"/>
                </a:lnTo>
              </a:path>
            </a:pathLst>
          </a:custGeom>
          <a:ln w="75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07218" y="2362800"/>
            <a:ext cx="311079" cy="1328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42850" y="2348779"/>
            <a:ext cx="332179" cy="2004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307509" y="2473083"/>
            <a:ext cx="22860" cy="57785"/>
          </a:xfrm>
          <a:custGeom>
            <a:avLst/>
            <a:gdLst/>
            <a:ahLst/>
            <a:cxnLst/>
            <a:rect l="l" t="t" r="r" b="b"/>
            <a:pathLst>
              <a:path w="22860" h="57785">
                <a:moveTo>
                  <a:pt x="13250" y="20502"/>
                </a:moveTo>
                <a:lnTo>
                  <a:pt x="3298" y="20502"/>
                </a:lnTo>
                <a:lnTo>
                  <a:pt x="0" y="15371"/>
                </a:lnTo>
                <a:lnTo>
                  <a:pt x="0" y="5438"/>
                </a:lnTo>
                <a:lnTo>
                  <a:pt x="3298" y="0"/>
                </a:lnTo>
                <a:lnTo>
                  <a:pt x="17763" y="0"/>
                </a:lnTo>
                <a:lnTo>
                  <a:pt x="22585" y="8139"/>
                </a:lnTo>
                <a:lnTo>
                  <a:pt x="22585" y="17493"/>
                </a:lnTo>
                <a:lnTo>
                  <a:pt x="17763" y="17493"/>
                </a:lnTo>
                <a:lnTo>
                  <a:pt x="17474" y="17782"/>
                </a:lnTo>
                <a:lnTo>
                  <a:pt x="15661" y="19286"/>
                </a:lnTo>
                <a:lnTo>
                  <a:pt x="13250" y="20502"/>
                </a:lnTo>
                <a:close/>
              </a:path>
              <a:path w="22860" h="57785">
                <a:moveTo>
                  <a:pt x="4821" y="57571"/>
                </a:moveTo>
                <a:lnTo>
                  <a:pt x="3915" y="57571"/>
                </a:lnTo>
                <a:lnTo>
                  <a:pt x="3008" y="56954"/>
                </a:lnTo>
                <a:lnTo>
                  <a:pt x="3008" y="54852"/>
                </a:lnTo>
                <a:lnTo>
                  <a:pt x="3298" y="54543"/>
                </a:lnTo>
                <a:lnTo>
                  <a:pt x="4513" y="53347"/>
                </a:lnTo>
                <a:lnTo>
                  <a:pt x="10187" y="46089"/>
                </a:lnTo>
                <a:lnTo>
                  <a:pt x="14453" y="38014"/>
                </a:lnTo>
                <a:lnTo>
                  <a:pt x="17138" y="29317"/>
                </a:lnTo>
                <a:lnTo>
                  <a:pt x="18040" y="20502"/>
                </a:lnTo>
                <a:lnTo>
                  <a:pt x="18071" y="17493"/>
                </a:lnTo>
                <a:lnTo>
                  <a:pt x="22585" y="17493"/>
                </a:lnTo>
                <a:lnTo>
                  <a:pt x="22535" y="20502"/>
                </a:lnTo>
                <a:lnTo>
                  <a:pt x="20148" y="35439"/>
                </a:lnTo>
                <a:lnTo>
                  <a:pt x="14607" y="47243"/>
                </a:lnTo>
                <a:lnTo>
                  <a:pt x="8614" y="54866"/>
                </a:lnTo>
                <a:lnTo>
                  <a:pt x="4821" y="575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13722" y="2375453"/>
            <a:ext cx="165231" cy="1554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0652" y="2349222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2102" y="192580"/>
                </a:moveTo>
                <a:lnTo>
                  <a:pt x="906" y="192580"/>
                </a:lnTo>
                <a:lnTo>
                  <a:pt x="0" y="191674"/>
                </a:lnTo>
                <a:lnTo>
                  <a:pt x="0" y="189571"/>
                </a:lnTo>
                <a:lnTo>
                  <a:pt x="2700" y="187160"/>
                </a:lnTo>
                <a:lnTo>
                  <a:pt x="17552" y="167431"/>
                </a:lnTo>
                <a:lnTo>
                  <a:pt x="27004" y="145045"/>
                </a:lnTo>
                <a:lnTo>
                  <a:pt x="31989" y="120963"/>
                </a:lnTo>
                <a:lnTo>
                  <a:pt x="33443" y="96145"/>
                </a:lnTo>
                <a:lnTo>
                  <a:pt x="31453" y="67923"/>
                </a:lnTo>
                <a:lnTo>
                  <a:pt x="25649" y="43484"/>
                </a:lnTo>
                <a:lnTo>
                  <a:pt x="16283" y="22999"/>
                </a:lnTo>
                <a:lnTo>
                  <a:pt x="3606" y="6634"/>
                </a:lnTo>
                <a:lnTo>
                  <a:pt x="0" y="3028"/>
                </a:lnTo>
                <a:lnTo>
                  <a:pt x="0" y="906"/>
                </a:lnTo>
                <a:lnTo>
                  <a:pt x="906" y="0"/>
                </a:lnTo>
                <a:lnTo>
                  <a:pt x="2102" y="0"/>
                </a:lnTo>
                <a:lnTo>
                  <a:pt x="31939" y="36163"/>
                </a:lnTo>
                <a:lnTo>
                  <a:pt x="44098" y="83635"/>
                </a:lnTo>
                <a:lnTo>
                  <a:pt x="44591" y="96145"/>
                </a:lnTo>
                <a:lnTo>
                  <a:pt x="44107" y="109228"/>
                </a:lnTo>
                <a:lnTo>
                  <a:pt x="32537" y="154913"/>
                </a:lnTo>
                <a:lnTo>
                  <a:pt x="6054" y="190125"/>
                </a:lnTo>
                <a:lnTo>
                  <a:pt x="2102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02447" y="2045992"/>
            <a:ext cx="252987" cy="1602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pic>
        <p:nvPicPr>
          <p:cNvPr id="50" name="그림 49">
            <a:extLst>
              <a:ext uri="{FF2B5EF4-FFF2-40B4-BE49-F238E27FC236}">
                <a16:creationId xmlns:a16="http://schemas.microsoft.com/office/drawing/2014/main" id="{5B2F3D20-E238-4005-93DA-B6308C0E09C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95073" y="1647736"/>
            <a:ext cx="1282348" cy="255316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39FAFEBC-B84F-4709-B1C0-914DA53CFD4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92720" y="1640344"/>
            <a:ext cx="1028580" cy="279994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05607C84-9D52-458E-A87F-12546576DE9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74389" y="2341588"/>
            <a:ext cx="1976402" cy="523434"/>
          </a:xfrm>
          <a:prstGeom prst="rect">
            <a:avLst/>
          </a:prstGeom>
        </p:spPr>
      </p:pic>
      <p:sp>
        <p:nvSpPr>
          <p:cNvPr id="53" name="object 29">
            <a:extLst>
              <a:ext uri="{FF2B5EF4-FFF2-40B4-BE49-F238E27FC236}">
                <a16:creationId xmlns:a16="http://schemas.microsoft.com/office/drawing/2014/main" id="{A148D029-E97D-4356-B0D3-E777CC0C84C2}"/>
              </a:ext>
            </a:extLst>
          </p:cNvPr>
          <p:cNvSpPr txBox="1"/>
          <p:nvPr/>
        </p:nvSpPr>
        <p:spPr>
          <a:xfrm>
            <a:off x="5195968" y="3462062"/>
            <a:ext cx="504825" cy="1013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7" action="ppaction://hlinksldjump"/>
              </a:rPr>
              <a:t>Motivation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lang="en-US" altLang="ko-KR" sz="600" spc="-5" dirty="0">
                <a:latin typeface="Arial"/>
                <a:cs typeface="Arial"/>
              </a:rPr>
              <a:t>5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55" y="32852"/>
            <a:ext cx="278765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1" spc="15" dirty="0">
                <a:latin typeface="Arial"/>
                <a:cs typeface="Arial"/>
              </a:rPr>
              <a:t>Bluetooth Security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Mechanisms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655" y="323913"/>
            <a:ext cx="3669665" cy="0"/>
          </a:xfrm>
          <a:custGeom>
            <a:avLst/>
            <a:gdLst/>
            <a:ahLst/>
            <a:cxnLst/>
            <a:rect l="l" t="t" r="r" b="b"/>
            <a:pathLst>
              <a:path w="3669665">
                <a:moveTo>
                  <a:pt x="0" y="0"/>
                </a:moveTo>
                <a:lnTo>
                  <a:pt x="366924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770" y="777059"/>
            <a:ext cx="1147690" cy="28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6913" y="638641"/>
            <a:ext cx="1598408" cy="1365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85195" y="2017600"/>
            <a:ext cx="436059" cy="235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5120" y="1951221"/>
            <a:ext cx="1598408" cy="10459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7082" y="2365809"/>
            <a:ext cx="235879" cy="436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253" y="1951221"/>
            <a:ext cx="1598408" cy="10459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6735" y="2365809"/>
            <a:ext cx="235879" cy="436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248" y="1692038"/>
            <a:ext cx="410079" cy="1398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855" y="1685403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4" h="193039">
                <a:moveTo>
                  <a:pt x="43993" y="192580"/>
                </a:moveTo>
                <a:lnTo>
                  <a:pt x="42797" y="192580"/>
                </a:lnTo>
                <a:lnTo>
                  <a:pt x="38846" y="190236"/>
                </a:lnTo>
                <a:lnTo>
                  <a:pt x="12652" y="156417"/>
                </a:lnTo>
                <a:lnTo>
                  <a:pt x="493" y="108823"/>
                </a:lnTo>
                <a:lnTo>
                  <a:pt x="0" y="96145"/>
                </a:lnTo>
                <a:lnTo>
                  <a:pt x="527" y="83238"/>
                </a:lnTo>
                <a:lnTo>
                  <a:pt x="12054" y="37686"/>
                </a:lnTo>
                <a:lnTo>
                  <a:pt x="38710" y="2454"/>
                </a:lnTo>
                <a:lnTo>
                  <a:pt x="42797" y="0"/>
                </a:lnTo>
                <a:lnTo>
                  <a:pt x="43993" y="0"/>
                </a:lnTo>
                <a:lnTo>
                  <a:pt x="44610" y="617"/>
                </a:lnTo>
                <a:lnTo>
                  <a:pt x="44610" y="3028"/>
                </a:lnTo>
                <a:lnTo>
                  <a:pt x="42199" y="5438"/>
                </a:lnTo>
                <a:lnTo>
                  <a:pt x="27299" y="24946"/>
                </a:lnTo>
                <a:lnTo>
                  <a:pt x="17741" y="47168"/>
                </a:lnTo>
                <a:lnTo>
                  <a:pt x="12650" y="71202"/>
                </a:lnTo>
                <a:lnTo>
                  <a:pt x="11147" y="96145"/>
                </a:lnTo>
                <a:lnTo>
                  <a:pt x="12508" y="119292"/>
                </a:lnTo>
                <a:lnTo>
                  <a:pt x="17288" y="143232"/>
                </a:lnTo>
                <a:lnTo>
                  <a:pt x="26534" y="166156"/>
                </a:lnTo>
                <a:lnTo>
                  <a:pt x="41293" y="186254"/>
                </a:lnTo>
                <a:lnTo>
                  <a:pt x="44610" y="189571"/>
                </a:lnTo>
                <a:lnTo>
                  <a:pt x="44610" y="191982"/>
                </a:lnTo>
                <a:lnTo>
                  <a:pt x="43993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554" y="1744788"/>
            <a:ext cx="150495" cy="85090"/>
          </a:xfrm>
          <a:custGeom>
            <a:avLst/>
            <a:gdLst/>
            <a:ahLst/>
            <a:cxnLst/>
            <a:rect l="l" t="t" r="r" b="b"/>
            <a:pathLst>
              <a:path w="150494" h="85089">
                <a:moveTo>
                  <a:pt x="28332" y="78941"/>
                </a:moveTo>
                <a:lnTo>
                  <a:pt x="15063" y="78941"/>
                </a:lnTo>
                <a:lnTo>
                  <a:pt x="15063" y="9334"/>
                </a:lnTo>
                <a:lnTo>
                  <a:pt x="13558" y="8119"/>
                </a:lnTo>
                <a:lnTo>
                  <a:pt x="0" y="8119"/>
                </a:lnTo>
                <a:lnTo>
                  <a:pt x="0" y="2102"/>
                </a:lnTo>
                <a:lnTo>
                  <a:pt x="27136" y="0"/>
                </a:lnTo>
                <a:lnTo>
                  <a:pt x="27136" y="20174"/>
                </a:lnTo>
                <a:lnTo>
                  <a:pt x="31686" y="20174"/>
                </a:lnTo>
                <a:lnTo>
                  <a:pt x="30687" y="21755"/>
                </a:lnTo>
                <a:lnTo>
                  <a:pt x="28332" y="34948"/>
                </a:lnTo>
                <a:lnTo>
                  <a:pt x="28332" y="78941"/>
                </a:lnTo>
                <a:close/>
              </a:path>
              <a:path w="150494" h="85089">
                <a:moveTo>
                  <a:pt x="31686" y="20174"/>
                </a:moveTo>
                <a:lnTo>
                  <a:pt x="27136" y="20174"/>
                </a:lnTo>
                <a:lnTo>
                  <a:pt x="31904" y="11936"/>
                </a:lnTo>
                <a:lnTo>
                  <a:pt x="38171" y="5566"/>
                </a:lnTo>
                <a:lnTo>
                  <a:pt x="46076" y="1457"/>
                </a:lnTo>
                <a:lnTo>
                  <a:pt x="55758" y="0"/>
                </a:lnTo>
                <a:lnTo>
                  <a:pt x="63064" y="592"/>
                </a:lnTo>
                <a:lnTo>
                  <a:pt x="70821" y="3160"/>
                </a:lnTo>
                <a:lnTo>
                  <a:pt x="72028" y="4204"/>
                </a:lnTo>
                <a:lnTo>
                  <a:pt x="54254" y="4204"/>
                </a:lnTo>
                <a:lnTo>
                  <a:pt x="45118" y="6211"/>
                </a:lnTo>
                <a:lnTo>
                  <a:pt x="36773" y="12119"/>
                </a:lnTo>
                <a:lnTo>
                  <a:pt x="31686" y="20174"/>
                </a:lnTo>
                <a:close/>
              </a:path>
              <a:path w="150494" h="85089">
                <a:moveTo>
                  <a:pt x="86014" y="18978"/>
                </a:moveTo>
                <a:lnTo>
                  <a:pt x="81371" y="18978"/>
                </a:lnTo>
                <a:lnTo>
                  <a:pt x="84726" y="12831"/>
                </a:lnTo>
                <a:lnTo>
                  <a:pt x="90371" y="6661"/>
                </a:lnTo>
                <a:lnTo>
                  <a:pt x="98450" y="1904"/>
                </a:lnTo>
                <a:lnTo>
                  <a:pt x="109106" y="0"/>
                </a:lnTo>
                <a:lnTo>
                  <a:pt x="120254" y="0"/>
                </a:lnTo>
                <a:lnTo>
                  <a:pt x="126580" y="3915"/>
                </a:lnTo>
                <a:lnTo>
                  <a:pt x="126815" y="4204"/>
                </a:lnTo>
                <a:lnTo>
                  <a:pt x="107891" y="4204"/>
                </a:lnTo>
                <a:lnTo>
                  <a:pt x="98625" y="6211"/>
                </a:lnTo>
                <a:lnTo>
                  <a:pt x="90294" y="12119"/>
                </a:lnTo>
                <a:lnTo>
                  <a:pt x="86014" y="18978"/>
                </a:lnTo>
                <a:close/>
              </a:path>
              <a:path w="150494" h="85089">
                <a:moveTo>
                  <a:pt x="81969" y="78941"/>
                </a:moveTo>
                <a:lnTo>
                  <a:pt x="68719" y="78941"/>
                </a:lnTo>
                <a:lnTo>
                  <a:pt x="68719" y="25613"/>
                </a:lnTo>
                <a:lnTo>
                  <a:pt x="68195" y="17565"/>
                </a:lnTo>
                <a:lnTo>
                  <a:pt x="66115" y="10728"/>
                </a:lnTo>
                <a:lnTo>
                  <a:pt x="61721" y="5981"/>
                </a:lnTo>
                <a:lnTo>
                  <a:pt x="54254" y="4204"/>
                </a:lnTo>
                <a:lnTo>
                  <a:pt x="72028" y="4204"/>
                </a:lnTo>
                <a:lnTo>
                  <a:pt x="77451" y="8893"/>
                </a:lnTo>
                <a:lnTo>
                  <a:pt x="81371" y="18978"/>
                </a:lnTo>
                <a:lnTo>
                  <a:pt x="86014" y="18978"/>
                </a:lnTo>
                <a:lnTo>
                  <a:pt x="84281" y="21755"/>
                </a:lnTo>
                <a:lnTo>
                  <a:pt x="81969" y="34948"/>
                </a:lnTo>
                <a:lnTo>
                  <a:pt x="81969" y="78941"/>
                </a:lnTo>
                <a:close/>
              </a:path>
              <a:path w="150494" h="85089">
                <a:moveTo>
                  <a:pt x="135606" y="78941"/>
                </a:moveTo>
                <a:lnTo>
                  <a:pt x="122048" y="78941"/>
                </a:lnTo>
                <a:lnTo>
                  <a:pt x="122048" y="25613"/>
                </a:lnTo>
                <a:lnTo>
                  <a:pt x="121531" y="17565"/>
                </a:lnTo>
                <a:lnTo>
                  <a:pt x="119490" y="10728"/>
                </a:lnTo>
                <a:lnTo>
                  <a:pt x="115188" y="5981"/>
                </a:lnTo>
                <a:lnTo>
                  <a:pt x="107891" y="4204"/>
                </a:lnTo>
                <a:lnTo>
                  <a:pt x="126815" y="4204"/>
                </a:lnTo>
                <a:lnTo>
                  <a:pt x="135317" y="73213"/>
                </a:lnTo>
                <a:lnTo>
                  <a:pt x="135606" y="78941"/>
                </a:lnTo>
                <a:close/>
              </a:path>
              <a:path w="150494" h="85089">
                <a:moveTo>
                  <a:pt x="0" y="84978"/>
                </a:moveTo>
                <a:lnTo>
                  <a:pt x="0" y="78941"/>
                </a:lnTo>
                <a:lnTo>
                  <a:pt x="43395" y="78941"/>
                </a:lnTo>
                <a:lnTo>
                  <a:pt x="43395" y="84380"/>
                </a:lnTo>
                <a:lnTo>
                  <a:pt x="16586" y="84380"/>
                </a:lnTo>
                <a:lnTo>
                  <a:pt x="6943" y="84669"/>
                </a:lnTo>
                <a:lnTo>
                  <a:pt x="0" y="84978"/>
                </a:lnTo>
                <a:close/>
              </a:path>
              <a:path w="150494" h="85089">
                <a:moveTo>
                  <a:pt x="53637" y="84978"/>
                </a:moveTo>
                <a:lnTo>
                  <a:pt x="53637" y="78941"/>
                </a:lnTo>
                <a:lnTo>
                  <a:pt x="96743" y="78941"/>
                </a:lnTo>
                <a:lnTo>
                  <a:pt x="96743" y="84380"/>
                </a:lnTo>
                <a:lnTo>
                  <a:pt x="70223" y="84380"/>
                </a:lnTo>
                <a:lnTo>
                  <a:pt x="60271" y="84669"/>
                </a:lnTo>
                <a:lnTo>
                  <a:pt x="53637" y="84978"/>
                </a:lnTo>
                <a:close/>
              </a:path>
              <a:path w="150494" h="85089">
                <a:moveTo>
                  <a:pt x="106984" y="84978"/>
                </a:moveTo>
                <a:lnTo>
                  <a:pt x="106984" y="78941"/>
                </a:lnTo>
                <a:lnTo>
                  <a:pt x="150380" y="78941"/>
                </a:lnTo>
                <a:lnTo>
                  <a:pt x="150380" y="84380"/>
                </a:lnTo>
                <a:lnTo>
                  <a:pt x="123571" y="84380"/>
                </a:lnTo>
                <a:lnTo>
                  <a:pt x="113619" y="84669"/>
                </a:lnTo>
                <a:lnTo>
                  <a:pt x="106984" y="84978"/>
                </a:lnTo>
                <a:close/>
              </a:path>
              <a:path w="150494" h="85089">
                <a:moveTo>
                  <a:pt x="43395" y="84978"/>
                </a:moveTo>
                <a:lnTo>
                  <a:pt x="36780" y="84669"/>
                </a:lnTo>
                <a:lnTo>
                  <a:pt x="26828" y="84380"/>
                </a:lnTo>
                <a:lnTo>
                  <a:pt x="43395" y="84380"/>
                </a:lnTo>
                <a:lnTo>
                  <a:pt x="43395" y="84978"/>
                </a:lnTo>
                <a:close/>
              </a:path>
              <a:path w="150494" h="85089">
                <a:moveTo>
                  <a:pt x="96743" y="84978"/>
                </a:moveTo>
                <a:lnTo>
                  <a:pt x="90417" y="84669"/>
                </a:lnTo>
                <a:lnTo>
                  <a:pt x="80175" y="84380"/>
                </a:lnTo>
                <a:lnTo>
                  <a:pt x="96743" y="84380"/>
                </a:lnTo>
                <a:lnTo>
                  <a:pt x="96743" y="84978"/>
                </a:lnTo>
                <a:close/>
              </a:path>
              <a:path w="150494" h="85089">
                <a:moveTo>
                  <a:pt x="150380" y="84978"/>
                </a:moveTo>
                <a:lnTo>
                  <a:pt x="143745" y="84669"/>
                </a:lnTo>
                <a:lnTo>
                  <a:pt x="133813" y="84380"/>
                </a:lnTo>
                <a:lnTo>
                  <a:pt x="150380" y="84380"/>
                </a:lnTo>
                <a:lnTo>
                  <a:pt x="150380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6834" y="1743573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4" h="88900">
                <a:moveTo>
                  <a:pt x="19904" y="30743"/>
                </a:moveTo>
                <a:lnTo>
                  <a:pt x="9354" y="30743"/>
                </a:lnTo>
                <a:lnTo>
                  <a:pt x="5438" y="27426"/>
                </a:lnTo>
                <a:lnTo>
                  <a:pt x="5438" y="21697"/>
                </a:lnTo>
                <a:lnTo>
                  <a:pt x="7758" y="12969"/>
                </a:lnTo>
                <a:lnTo>
                  <a:pt x="14060" y="6104"/>
                </a:lnTo>
                <a:lnTo>
                  <a:pt x="23355" y="1611"/>
                </a:lnTo>
                <a:lnTo>
                  <a:pt x="34658" y="0"/>
                </a:lnTo>
                <a:lnTo>
                  <a:pt x="41512" y="587"/>
                </a:lnTo>
                <a:lnTo>
                  <a:pt x="48337" y="2447"/>
                </a:lnTo>
                <a:lnTo>
                  <a:pt x="51889" y="4223"/>
                </a:lnTo>
                <a:lnTo>
                  <a:pt x="28023" y="4223"/>
                </a:lnTo>
                <a:lnTo>
                  <a:pt x="18689" y="6326"/>
                </a:lnTo>
                <a:lnTo>
                  <a:pt x="13269" y="13269"/>
                </a:lnTo>
                <a:lnTo>
                  <a:pt x="22315" y="13269"/>
                </a:lnTo>
                <a:lnTo>
                  <a:pt x="23202" y="19595"/>
                </a:lnTo>
                <a:lnTo>
                  <a:pt x="23202" y="26828"/>
                </a:lnTo>
                <a:lnTo>
                  <a:pt x="19904" y="30743"/>
                </a:lnTo>
                <a:close/>
              </a:path>
              <a:path w="86994" h="88900">
                <a:moveTo>
                  <a:pt x="30743" y="88295"/>
                </a:moveTo>
                <a:lnTo>
                  <a:pt x="20854" y="87297"/>
                </a:lnTo>
                <a:lnTo>
                  <a:pt x="10851" y="83927"/>
                </a:lnTo>
                <a:lnTo>
                  <a:pt x="3108" y="77620"/>
                </a:lnTo>
                <a:lnTo>
                  <a:pt x="0" y="67813"/>
                </a:lnTo>
                <a:lnTo>
                  <a:pt x="979" y="61273"/>
                </a:lnTo>
                <a:lnTo>
                  <a:pt x="37710" y="37409"/>
                </a:lnTo>
                <a:lnTo>
                  <a:pt x="54543" y="35854"/>
                </a:lnTo>
                <a:lnTo>
                  <a:pt x="54543" y="28930"/>
                </a:lnTo>
                <a:lnTo>
                  <a:pt x="52699" y="17820"/>
                </a:lnTo>
                <a:lnTo>
                  <a:pt x="47918" y="10132"/>
                </a:lnTo>
                <a:lnTo>
                  <a:pt x="41329" y="5667"/>
                </a:lnTo>
                <a:lnTo>
                  <a:pt x="34060" y="4223"/>
                </a:lnTo>
                <a:lnTo>
                  <a:pt x="51889" y="4223"/>
                </a:lnTo>
                <a:lnTo>
                  <a:pt x="54881" y="5720"/>
                </a:lnTo>
                <a:lnTo>
                  <a:pt x="60889" y="10549"/>
                </a:lnTo>
                <a:lnTo>
                  <a:pt x="67813" y="17782"/>
                </a:lnTo>
                <a:lnTo>
                  <a:pt x="67813" y="40078"/>
                </a:lnTo>
                <a:lnTo>
                  <a:pt x="54543" y="40078"/>
                </a:lnTo>
                <a:lnTo>
                  <a:pt x="34985" y="43440"/>
                </a:lnTo>
                <a:lnTo>
                  <a:pt x="22797" y="50445"/>
                </a:lnTo>
                <a:lnTo>
                  <a:pt x="16539" y="59199"/>
                </a:lnTo>
                <a:lnTo>
                  <a:pt x="14773" y="67813"/>
                </a:lnTo>
                <a:lnTo>
                  <a:pt x="14773" y="77456"/>
                </a:lnTo>
                <a:lnTo>
                  <a:pt x="22604" y="84071"/>
                </a:lnTo>
                <a:lnTo>
                  <a:pt x="45098" y="84071"/>
                </a:lnTo>
                <a:lnTo>
                  <a:pt x="39479" y="86935"/>
                </a:lnTo>
                <a:lnTo>
                  <a:pt x="30743" y="88295"/>
                </a:lnTo>
                <a:close/>
              </a:path>
              <a:path w="86994" h="88900">
                <a:moveTo>
                  <a:pt x="45098" y="84071"/>
                </a:moveTo>
                <a:lnTo>
                  <a:pt x="31958" y="84071"/>
                </a:lnTo>
                <a:lnTo>
                  <a:pt x="39173" y="82755"/>
                </a:lnTo>
                <a:lnTo>
                  <a:pt x="46527" y="78502"/>
                </a:lnTo>
                <a:lnTo>
                  <a:pt x="52243" y="70857"/>
                </a:lnTo>
                <a:lnTo>
                  <a:pt x="54543" y="59365"/>
                </a:lnTo>
                <a:lnTo>
                  <a:pt x="54543" y="40078"/>
                </a:lnTo>
                <a:lnTo>
                  <a:pt x="67813" y="40078"/>
                </a:lnTo>
                <a:lnTo>
                  <a:pt x="67813" y="71728"/>
                </a:lnTo>
                <a:lnTo>
                  <a:pt x="55758" y="71728"/>
                </a:lnTo>
                <a:lnTo>
                  <a:pt x="52099" y="78002"/>
                </a:lnTo>
                <a:lnTo>
                  <a:pt x="46635" y="83288"/>
                </a:lnTo>
                <a:lnTo>
                  <a:pt x="45098" y="84071"/>
                </a:lnTo>
                <a:close/>
              </a:path>
              <a:path w="86994" h="88900">
                <a:moveTo>
                  <a:pt x="86791" y="81371"/>
                </a:moveTo>
                <a:lnTo>
                  <a:pt x="77147" y="81371"/>
                </a:lnTo>
                <a:lnTo>
                  <a:pt x="81969" y="80156"/>
                </a:lnTo>
                <a:lnTo>
                  <a:pt x="81969" y="58169"/>
                </a:lnTo>
                <a:lnTo>
                  <a:pt x="86791" y="58169"/>
                </a:lnTo>
                <a:lnTo>
                  <a:pt x="86791" y="81371"/>
                </a:lnTo>
                <a:close/>
              </a:path>
              <a:path w="86994" h="88900">
                <a:moveTo>
                  <a:pt x="75045" y="87389"/>
                </a:moveTo>
                <a:lnTo>
                  <a:pt x="61776" y="87389"/>
                </a:lnTo>
                <a:lnTo>
                  <a:pt x="56665" y="79250"/>
                </a:lnTo>
                <a:lnTo>
                  <a:pt x="55758" y="71728"/>
                </a:lnTo>
                <a:lnTo>
                  <a:pt x="67813" y="71728"/>
                </a:lnTo>
                <a:lnTo>
                  <a:pt x="67813" y="72634"/>
                </a:lnTo>
                <a:lnTo>
                  <a:pt x="68719" y="81371"/>
                </a:lnTo>
                <a:lnTo>
                  <a:pt x="86791" y="81371"/>
                </a:lnTo>
                <a:lnTo>
                  <a:pt x="86791" y="84689"/>
                </a:lnTo>
                <a:lnTo>
                  <a:pt x="75045" y="87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1090" y="1743573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49276" y="84071"/>
                </a:moveTo>
                <a:lnTo>
                  <a:pt x="31939" y="84071"/>
                </a:lnTo>
                <a:lnTo>
                  <a:pt x="41692" y="82697"/>
                </a:lnTo>
                <a:lnTo>
                  <a:pt x="48444" y="78951"/>
                </a:lnTo>
                <a:lnTo>
                  <a:pt x="52367" y="73396"/>
                </a:lnTo>
                <a:lnTo>
                  <a:pt x="53637" y="66597"/>
                </a:lnTo>
                <a:lnTo>
                  <a:pt x="51124" y="58096"/>
                </a:lnTo>
                <a:lnTo>
                  <a:pt x="45278" y="52846"/>
                </a:lnTo>
                <a:lnTo>
                  <a:pt x="38641" y="50026"/>
                </a:lnTo>
                <a:lnTo>
                  <a:pt x="33752" y="48815"/>
                </a:lnTo>
                <a:lnTo>
                  <a:pt x="24789" y="46989"/>
                </a:lnTo>
                <a:lnTo>
                  <a:pt x="18117" y="45242"/>
                </a:lnTo>
                <a:lnTo>
                  <a:pt x="12859" y="43097"/>
                </a:lnTo>
                <a:lnTo>
                  <a:pt x="8139" y="40078"/>
                </a:lnTo>
                <a:lnTo>
                  <a:pt x="3008" y="35854"/>
                </a:lnTo>
                <a:lnTo>
                  <a:pt x="0" y="30434"/>
                </a:lnTo>
                <a:lnTo>
                  <a:pt x="0" y="23800"/>
                </a:lnTo>
                <a:lnTo>
                  <a:pt x="1497" y="15508"/>
                </a:lnTo>
                <a:lnTo>
                  <a:pt x="6555" y="7835"/>
                </a:lnTo>
                <a:lnTo>
                  <a:pt x="16021" y="2194"/>
                </a:lnTo>
                <a:lnTo>
                  <a:pt x="30743" y="0"/>
                </a:lnTo>
                <a:lnTo>
                  <a:pt x="41582" y="0"/>
                </a:lnTo>
                <a:lnTo>
                  <a:pt x="46421" y="3625"/>
                </a:lnTo>
                <a:lnTo>
                  <a:pt x="30743" y="3625"/>
                </a:lnTo>
                <a:lnTo>
                  <a:pt x="20400" y="4957"/>
                </a:lnTo>
                <a:lnTo>
                  <a:pt x="13819" y="8406"/>
                </a:lnTo>
                <a:lnTo>
                  <a:pt x="10347" y="13154"/>
                </a:lnTo>
                <a:lnTo>
                  <a:pt x="9334" y="18380"/>
                </a:lnTo>
                <a:lnTo>
                  <a:pt x="11484" y="25235"/>
                </a:lnTo>
                <a:lnTo>
                  <a:pt x="17025" y="29605"/>
                </a:lnTo>
                <a:lnTo>
                  <a:pt x="24599" y="32283"/>
                </a:lnTo>
                <a:lnTo>
                  <a:pt x="32845" y="34060"/>
                </a:lnTo>
                <a:lnTo>
                  <a:pt x="40984" y="35565"/>
                </a:lnTo>
                <a:lnTo>
                  <a:pt x="48526" y="37069"/>
                </a:lnTo>
                <a:lnTo>
                  <a:pt x="54852" y="43395"/>
                </a:lnTo>
                <a:lnTo>
                  <a:pt x="57263" y="45497"/>
                </a:lnTo>
                <a:lnTo>
                  <a:pt x="62991" y="51534"/>
                </a:lnTo>
                <a:lnTo>
                  <a:pt x="62991" y="61486"/>
                </a:lnTo>
                <a:lnTo>
                  <a:pt x="61234" y="71517"/>
                </a:lnTo>
                <a:lnTo>
                  <a:pt x="55717" y="80084"/>
                </a:lnTo>
                <a:lnTo>
                  <a:pt x="49276" y="84071"/>
                </a:lnTo>
                <a:close/>
              </a:path>
              <a:path w="63500" h="88900">
                <a:moveTo>
                  <a:pt x="58169" y="5419"/>
                </a:moveTo>
                <a:lnTo>
                  <a:pt x="48815" y="5419"/>
                </a:lnTo>
                <a:lnTo>
                  <a:pt x="49721" y="4821"/>
                </a:lnTo>
                <a:lnTo>
                  <a:pt x="54543" y="0"/>
                </a:lnTo>
                <a:lnTo>
                  <a:pt x="58169" y="0"/>
                </a:lnTo>
                <a:lnTo>
                  <a:pt x="58169" y="5419"/>
                </a:lnTo>
                <a:close/>
              </a:path>
              <a:path w="63500" h="88900">
                <a:moveTo>
                  <a:pt x="58169" y="28621"/>
                </a:moveTo>
                <a:lnTo>
                  <a:pt x="53347" y="28621"/>
                </a:lnTo>
                <a:lnTo>
                  <a:pt x="53347" y="26828"/>
                </a:lnTo>
                <a:lnTo>
                  <a:pt x="52652" y="20786"/>
                </a:lnTo>
                <a:lnTo>
                  <a:pt x="49842" y="13078"/>
                </a:lnTo>
                <a:lnTo>
                  <a:pt x="43133" y="6445"/>
                </a:lnTo>
                <a:lnTo>
                  <a:pt x="30743" y="3625"/>
                </a:lnTo>
                <a:lnTo>
                  <a:pt x="46421" y="3625"/>
                </a:lnTo>
                <a:lnTo>
                  <a:pt x="48815" y="5419"/>
                </a:lnTo>
                <a:lnTo>
                  <a:pt x="58169" y="5419"/>
                </a:lnTo>
                <a:lnTo>
                  <a:pt x="58169" y="28621"/>
                </a:lnTo>
                <a:close/>
              </a:path>
              <a:path w="63500" h="88900">
                <a:moveTo>
                  <a:pt x="3008" y="88295"/>
                </a:moveTo>
                <a:lnTo>
                  <a:pt x="0" y="88295"/>
                </a:lnTo>
                <a:lnTo>
                  <a:pt x="0" y="53637"/>
                </a:lnTo>
                <a:lnTo>
                  <a:pt x="4513" y="53637"/>
                </a:lnTo>
                <a:lnTo>
                  <a:pt x="4513" y="54254"/>
                </a:lnTo>
                <a:lnTo>
                  <a:pt x="5130" y="56665"/>
                </a:lnTo>
                <a:lnTo>
                  <a:pt x="8554" y="67936"/>
                </a:lnTo>
                <a:lnTo>
                  <a:pt x="13790" y="76581"/>
                </a:lnTo>
                <a:lnTo>
                  <a:pt x="18701" y="80156"/>
                </a:lnTo>
                <a:lnTo>
                  <a:pt x="10858" y="80156"/>
                </a:lnTo>
                <a:lnTo>
                  <a:pt x="7232" y="83782"/>
                </a:lnTo>
                <a:lnTo>
                  <a:pt x="7232" y="84071"/>
                </a:lnTo>
                <a:lnTo>
                  <a:pt x="3317" y="88006"/>
                </a:lnTo>
                <a:lnTo>
                  <a:pt x="3008" y="88295"/>
                </a:lnTo>
                <a:close/>
              </a:path>
              <a:path w="63500" h="88900">
                <a:moveTo>
                  <a:pt x="31939" y="88295"/>
                </a:moveTo>
                <a:lnTo>
                  <a:pt x="28023" y="88295"/>
                </a:lnTo>
                <a:lnTo>
                  <a:pt x="19286" y="88006"/>
                </a:lnTo>
                <a:lnTo>
                  <a:pt x="10858" y="80156"/>
                </a:lnTo>
                <a:lnTo>
                  <a:pt x="18701" y="80156"/>
                </a:lnTo>
                <a:lnTo>
                  <a:pt x="21398" y="82119"/>
                </a:lnTo>
                <a:lnTo>
                  <a:pt x="31939" y="84071"/>
                </a:lnTo>
                <a:lnTo>
                  <a:pt x="49276" y="84071"/>
                </a:lnTo>
                <a:lnTo>
                  <a:pt x="46075" y="86054"/>
                </a:lnTo>
                <a:lnTo>
                  <a:pt x="31939" y="88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4168" y="1711633"/>
            <a:ext cx="60325" cy="120650"/>
          </a:xfrm>
          <a:custGeom>
            <a:avLst/>
            <a:gdLst/>
            <a:ahLst/>
            <a:cxnLst/>
            <a:rect l="l" t="t" r="r" b="b"/>
            <a:pathLst>
              <a:path w="60325" h="120650">
                <a:moveTo>
                  <a:pt x="57263" y="41274"/>
                </a:moveTo>
                <a:lnTo>
                  <a:pt x="0" y="41274"/>
                </a:lnTo>
                <a:lnTo>
                  <a:pt x="0" y="37069"/>
                </a:lnTo>
                <a:lnTo>
                  <a:pt x="11866" y="33097"/>
                </a:lnTo>
                <a:lnTo>
                  <a:pt x="19470" y="24067"/>
                </a:lnTo>
                <a:lnTo>
                  <a:pt x="23515" y="12271"/>
                </a:lnTo>
                <a:lnTo>
                  <a:pt x="24706" y="0"/>
                </a:lnTo>
                <a:lnTo>
                  <a:pt x="29528" y="0"/>
                </a:lnTo>
                <a:lnTo>
                  <a:pt x="29528" y="35256"/>
                </a:lnTo>
                <a:lnTo>
                  <a:pt x="57263" y="35256"/>
                </a:lnTo>
                <a:lnTo>
                  <a:pt x="57263" y="41274"/>
                </a:lnTo>
                <a:close/>
              </a:path>
              <a:path w="60325" h="120650">
                <a:moveTo>
                  <a:pt x="41293" y="120235"/>
                </a:moveTo>
                <a:lnTo>
                  <a:pt x="34455" y="119490"/>
                </a:lnTo>
                <a:lnTo>
                  <a:pt x="26182" y="116090"/>
                </a:lnTo>
                <a:lnTo>
                  <a:pt x="19210" y="108282"/>
                </a:lnTo>
                <a:lnTo>
                  <a:pt x="16278" y="94313"/>
                </a:lnTo>
                <a:lnTo>
                  <a:pt x="16278" y="41274"/>
                </a:lnTo>
                <a:lnTo>
                  <a:pt x="29528" y="41274"/>
                </a:lnTo>
                <a:lnTo>
                  <a:pt x="29528" y="115413"/>
                </a:lnTo>
                <a:lnTo>
                  <a:pt x="52436" y="115413"/>
                </a:lnTo>
                <a:lnTo>
                  <a:pt x="49978" y="117923"/>
                </a:lnTo>
                <a:lnTo>
                  <a:pt x="41293" y="120235"/>
                </a:lnTo>
                <a:close/>
              </a:path>
              <a:path w="60325" h="120650">
                <a:moveTo>
                  <a:pt x="52436" y="115413"/>
                </a:moveTo>
                <a:lnTo>
                  <a:pt x="49721" y="115413"/>
                </a:lnTo>
                <a:lnTo>
                  <a:pt x="55369" y="108282"/>
                </a:lnTo>
                <a:lnTo>
                  <a:pt x="55450" y="83474"/>
                </a:lnTo>
                <a:lnTo>
                  <a:pt x="60271" y="83474"/>
                </a:lnTo>
                <a:lnTo>
                  <a:pt x="60271" y="94313"/>
                </a:lnTo>
                <a:lnTo>
                  <a:pt x="59213" y="103579"/>
                </a:lnTo>
                <a:lnTo>
                  <a:pt x="55867" y="111910"/>
                </a:lnTo>
                <a:lnTo>
                  <a:pt x="52436" y="1154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20718" y="1743573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30" h="88900">
                <a:moveTo>
                  <a:pt x="42180" y="88295"/>
                </a:moveTo>
                <a:lnTo>
                  <a:pt x="26314" y="84975"/>
                </a:lnTo>
                <a:lnTo>
                  <a:pt x="12845" y="75749"/>
                </a:lnTo>
                <a:lnTo>
                  <a:pt x="3498" y="61721"/>
                </a:lnTo>
                <a:lnTo>
                  <a:pt x="0" y="43993"/>
                </a:lnTo>
                <a:lnTo>
                  <a:pt x="3126" y="26948"/>
                </a:lnTo>
                <a:lnTo>
                  <a:pt x="11678" y="12956"/>
                </a:lnTo>
                <a:lnTo>
                  <a:pt x="24410" y="3483"/>
                </a:lnTo>
                <a:lnTo>
                  <a:pt x="40078" y="0"/>
                </a:lnTo>
                <a:lnTo>
                  <a:pt x="55486" y="3216"/>
                </a:lnTo>
                <a:lnTo>
                  <a:pt x="56753" y="4223"/>
                </a:lnTo>
                <a:lnTo>
                  <a:pt x="40078" y="4223"/>
                </a:lnTo>
                <a:lnTo>
                  <a:pt x="33680" y="5424"/>
                </a:lnTo>
                <a:lnTo>
                  <a:pt x="25984" y="10212"/>
                </a:lnTo>
                <a:lnTo>
                  <a:pt x="19308" y="20367"/>
                </a:lnTo>
                <a:lnTo>
                  <a:pt x="15969" y="37667"/>
                </a:lnTo>
                <a:lnTo>
                  <a:pt x="74428" y="37667"/>
                </a:lnTo>
                <a:lnTo>
                  <a:pt x="74428" y="41891"/>
                </a:lnTo>
                <a:lnTo>
                  <a:pt x="15969" y="41891"/>
                </a:lnTo>
                <a:lnTo>
                  <a:pt x="16059" y="48015"/>
                </a:lnTo>
                <a:lnTo>
                  <a:pt x="33752" y="83474"/>
                </a:lnTo>
                <a:lnTo>
                  <a:pt x="58971" y="83474"/>
                </a:lnTo>
                <a:lnTo>
                  <a:pt x="57137" y="84897"/>
                </a:lnTo>
                <a:lnTo>
                  <a:pt x="42180" y="88295"/>
                </a:lnTo>
                <a:close/>
              </a:path>
              <a:path w="74930" h="88900">
                <a:moveTo>
                  <a:pt x="74428" y="37667"/>
                </a:moveTo>
                <a:lnTo>
                  <a:pt x="61776" y="37667"/>
                </a:lnTo>
                <a:lnTo>
                  <a:pt x="61141" y="29268"/>
                </a:lnTo>
                <a:lnTo>
                  <a:pt x="58275" y="18124"/>
                </a:lnTo>
                <a:lnTo>
                  <a:pt x="51735" y="8391"/>
                </a:lnTo>
                <a:lnTo>
                  <a:pt x="40078" y="4223"/>
                </a:lnTo>
                <a:lnTo>
                  <a:pt x="56753" y="4223"/>
                </a:lnTo>
                <a:lnTo>
                  <a:pt x="66178" y="11716"/>
                </a:lnTo>
                <a:lnTo>
                  <a:pt x="72408" y="23775"/>
                </a:lnTo>
                <a:lnTo>
                  <a:pt x="74428" y="37667"/>
                </a:lnTo>
                <a:close/>
              </a:path>
              <a:path w="74930" h="88900">
                <a:moveTo>
                  <a:pt x="58971" y="83474"/>
                </a:moveTo>
                <a:lnTo>
                  <a:pt x="43395" y="83474"/>
                </a:lnTo>
                <a:lnTo>
                  <a:pt x="47277" y="83163"/>
                </a:lnTo>
                <a:lnTo>
                  <a:pt x="54548" y="80988"/>
                </a:lnTo>
                <a:lnTo>
                  <a:pt x="62723" y="75085"/>
                </a:lnTo>
                <a:lnTo>
                  <a:pt x="69317" y="63589"/>
                </a:lnTo>
                <a:lnTo>
                  <a:pt x="69606" y="62084"/>
                </a:lnTo>
                <a:lnTo>
                  <a:pt x="70204" y="60869"/>
                </a:lnTo>
                <a:lnTo>
                  <a:pt x="72924" y="60869"/>
                </a:lnTo>
                <a:lnTo>
                  <a:pt x="74428" y="61486"/>
                </a:lnTo>
                <a:lnTo>
                  <a:pt x="74330" y="63589"/>
                </a:lnTo>
                <a:lnTo>
                  <a:pt x="72695" y="68718"/>
                </a:lnTo>
                <a:lnTo>
                  <a:pt x="67121" y="77147"/>
                </a:lnTo>
                <a:lnTo>
                  <a:pt x="58971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6295" y="1744788"/>
            <a:ext cx="64769" cy="85090"/>
          </a:xfrm>
          <a:custGeom>
            <a:avLst/>
            <a:gdLst/>
            <a:ahLst/>
            <a:cxnLst/>
            <a:rect l="l" t="t" r="r" b="b"/>
            <a:pathLst>
              <a:path w="64769" h="85089">
                <a:moveTo>
                  <a:pt x="28023" y="78941"/>
                </a:moveTo>
                <a:lnTo>
                  <a:pt x="15082" y="78941"/>
                </a:lnTo>
                <a:lnTo>
                  <a:pt x="15082" y="9334"/>
                </a:lnTo>
                <a:lnTo>
                  <a:pt x="13558" y="8119"/>
                </a:lnTo>
                <a:lnTo>
                  <a:pt x="0" y="8119"/>
                </a:lnTo>
                <a:lnTo>
                  <a:pt x="0" y="2102"/>
                </a:lnTo>
                <a:lnTo>
                  <a:pt x="26828" y="0"/>
                </a:lnTo>
                <a:lnTo>
                  <a:pt x="26828" y="21080"/>
                </a:lnTo>
                <a:lnTo>
                  <a:pt x="31369" y="21080"/>
                </a:lnTo>
                <a:lnTo>
                  <a:pt x="29232" y="26710"/>
                </a:lnTo>
                <a:lnTo>
                  <a:pt x="27734" y="40367"/>
                </a:lnTo>
                <a:lnTo>
                  <a:pt x="27734" y="76839"/>
                </a:lnTo>
                <a:lnTo>
                  <a:pt x="28023" y="78941"/>
                </a:lnTo>
                <a:close/>
              </a:path>
              <a:path w="64769" h="85089">
                <a:moveTo>
                  <a:pt x="31369" y="21080"/>
                </a:moveTo>
                <a:lnTo>
                  <a:pt x="26828" y="21080"/>
                </a:lnTo>
                <a:lnTo>
                  <a:pt x="29525" y="14353"/>
                </a:lnTo>
                <a:lnTo>
                  <a:pt x="34171" y="7488"/>
                </a:lnTo>
                <a:lnTo>
                  <a:pt x="41024" y="2149"/>
                </a:lnTo>
                <a:lnTo>
                  <a:pt x="50339" y="0"/>
                </a:lnTo>
                <a:lnTo>
                  <a:pt x="58478" y="0"/>
                </a:lnTo>
                <a:lnTo>
                  <a:pt x="62909" y="4204"/>
                </a:lnTo>
                <a:lnTo>
                  <a:pt x="50339" y="4204"/>
                </a:lnTo>
                <a:lnTo>
                  <a:pt x="40704" y="7186"/>
                </a:lnTo>
                <a:lnTo>
                  <a:pt x="33612" y="15169"/>
                </a:lnTo>
                <a:lnTo>
                  <a:pt x="31369" y="21080"/>
                </a:lnTo>
                <a:close/>
              </a:path>
              <a:path w="64769" h="85089">
                <a:moveTo>
                  <a:pt x="59673" y="20174"/>
                </a:moveTo>
                <a:lnTo>
                  <a:pt x="52132" y="20174"/>
                </a:lnTo>
                <a:lnTo>
                  <a:pt x="47928" y="17165"/>
                </a:lnTo>
                <a:lnTo>
                  <a:pt x="47928" y="6924"/>
                </a:lnTo>
                <a:lnTo>
                  <a:pt x="51843" y="4513"/>
                </a:lnTo>
                <a:lnTo>
                  <a:pt x="52441" y="4513"/>
                </a:lnTo>
                <a:lnTo>
                  <a:pt x="52132" y="4204"/>
                </a:lnTo>
                <a:lnTo>
                  <a:pt x="62909" y="4204"/>
                </a:lnTo>
                <a:lnTo>
                  <a:pt x="64495" y="5708"/>
                </a:lnTo>
                <a:lnTo>
                  <a:pt x="64495" y="17763"/>
                </a:lnTo>
                <a:lnTo>
                  <a:pt x="59673" y="20174"/>
                </a:lnTo>
                <a:close/>
              </a:path>
              <a:path w="64769" h="85089">
                <a:moveTo>
                  <a:pt x="0" y="84978"/>
                </a:moveTo>
                <a:lnTo>
                  <a:pt x="0" y="78941"/>
                </a:lnTo>
                <a:lnTo>
                  <a:pt x="46423" y="78941"/>
                </a:lnTo>
                <a:lnTo>
                  <a:pt x="46423" y="84380"/>
                </a:lnTo>
                <a:lnTo>
                  <a:pt x="16586" y="84380"/>
                </a:lnTo>
                <a:lnTo>
                  <a:pt x="0" y="84978"/>
                </a:lnTo>
                <a:close/>
              </a:path>
              <a:path w="64769" h="85089">
                <a:moveTo>
                  <a:pt x="46423" y="84978"/>
                </a:moveTo>
                <a:lnTo>
                  <a:pt x="38573" y="84380"/>
                </a:lnTo>
                <a:lnTo>
                  <a:pt x="46423" y="84380"/>
                </a:lnTo>
                <a:lnTo>
                  <a:pt x="46423" y="849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6760" y="1685403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4" h="193039">
                <a:moveTo>
                  <a:pt x="2121" y="192580"/>
                </a:moveTo>
                <a:lnTo>
                  <a:pt x="906" y="192580"/>
                </a:lnTo>
                <a:lnTo>
                  <a:pt x="0" y="191674"/>
                </a:lnTo>
                <a:lnTo>
                  <a:pt x="0" y="189571"/>
                </a:lnTo>
                <a:lnTo>
                  <a:pt x="2719" y="187160"/>
                </a:lnTo>
                <a:lnTo>
                  <a:pt x="17563" y="167431"/>
                </a:lnTo>
                <a:lnTo>
                  <a:pt x="27016" y="145045"/>
                </a:lnTo>
                <a:lnTo>
                  <a:pt x="32006" y="120963"/>
                </a:lnTo>
                <a:lnTo>
                  <a:pt x="33462" y="96145"/>
                </a:lnTo>
                <a:lnTo>
                  <a:pt x="31469" y="67923"/>
                </a:lnTo>
                <a:lnTo>
                  <a:pt x="25661" y="43484"/>
                </a:lnTo>
                <a:lnTo>
                  <a:pt x="16294" y="22999"/>
                </a:lnTo>
                <a:lnTo>
                  <a:pt x="3625" y="6634"/>
                </a:lnTo>
                <a:lnTo>
                  <a:pt x="0" y="3028"/>
                </a:lnTo>
                <a:lnTo>
                  <a:pt x="0" y="906"/>
                </a:lnTo>
                <a:lnTo>
                  <a:pt x="906" y="0"/>
                </a:lnTo>
                <a:lnTo>
                  <a:pt x="2121" y="0"/>
                </a:lnTo>
                <a:lnTo>
                  <a:pt x="31939" y="36163"/>
                </a:lnTo>
                <a:lnTo>
                  <a:pt x="44114" y="83635"/>
                </a:lnTo>
                <a:lnTo>
                  <a:pt x="44610" y="96145"/>
                </a:lnTo>
                <a:lnTo>
                  <a:pt x="44124" y="109228"/>
                </a:lnTo>
                <a:lnTo>
                  <a:pt x="32556" y="154913"/>
                </a:lnTo>
                <a:lnTo>
                  <a:pt x="6066" y="190125"/>
                </a:lnTo>
                <a:lnTo>
                  <a:pt x="2121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70087" y="1696261"/>
            <a:ext cx="325313" cy="1356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85065" y="1685403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43993" y="192580"/>
                </a:moveTo>
                <a:lnTo>
                  <a:pt x="42797" y="192580"/>
                </a:lnTo>
                <a:lnTo>
                  <a:pt x="38846" y="190236"/>
                </a:lnTo>
                <a:lnTo>
                  <a:pt x="12652" y="156417"/>
                </a:lnTo>
                <a:lnTo>
                  <a:pt x="493" y="108823"/>
                </a:lnTo>
                <a:lnTo>
                  <a:pt x="0" y="96145"/>
                </a:lnTo>
                <a:lnTo>
                  <a:pt x="527" y="83238"/>
                </a:lnTo>
                <a:lnTo>
                  <a:pt x="12054" y="37686"/>
                </a:lnTo>
                <a:lnTo>
                  <a:pt x="38710" y="2454"/>
                </a:lnTo>
                <a:lnTo>
                  <a:pt x="42797" y="0"/>
                </a:lnTo>
                <a:lnTo>
                  <a:pt x="43993" y="0"/>
                </a:lnTo>
                <a:lnTo>
                  <a:pt x="44591" y="617"/>
                </a:lnTo>
                <a:lnTo>
                  <a:pt x="44591" y="3028"/>
                </a:lnTo>
                <a:lnTo>
                  <a:pt x="42180" y="5438"/>
                </a:lnTo>
                <a:lnTo>
                  <a:pt x="27291" y="24946"/>
                </a:lnTo>
                <a:lnTo>
                  <a:pt x="17739" y="47168"/>
                </a:lnTo>
                <a:lnTo>
                  <a:pt x="12649" y="71202"/>
                </a:lnTo>
                <a:lnTo>
                  <a:pt x="11147" y="96145"/>
                </a:lnTo>
                <a:lnTo>
                  <a:pt x="12508" y="119292"/>
                </a:lnTo>
                <a:lnTo>
                  <a:pt x="17288" y="143232"/>
                </a:lnTo>
                <a:lnTo>
                  <a:pt x="26534" y="166156"/>
                </a:lnTo>
                <a:lnTo>
                  <a:pt x="41293" y="186254"/>
                </a:lnTo>
                <a:lnTo>
                  <a:pt x="44591" y="189571"/>
                </a:lnTo>
                <a:lnTo>
                  <a:pt x="44591" y="191982"/>
                </a:lnTo>
                <a:lnTo>
                  <a:pt x="43993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47150" y="1743573"/>
            <a:ext cx="63500" cy="88900"/>
          </a:xfrm>
          <a:custGeom>
            <a:avLst/>
            <a:gdLst/>
            <a:ahLst/>
            <a:cxnLst/>
            <a:rect l="l" t="t" r="r" b="b"/>
            <a:pathLst>
              <a:path w="63500" h="88900">
                <a:moveTo>
                  <a:pt x="49271" y="84071"/>
                </a:moveTo>
                <a:lnTo>
                  <a:pt x="31939" y="84071"/>
                </a:lnTo>
                <a:lnTo>
                  <a:pt x="41684" y="82697"/>
                </a:lnTo>
                <a:lnTo>
                  <a:pt x="48436" y="78951"/>
                </a:lnTo>
                <a:lnTo>
                  <a:pt x="52365" y="73396"/>
                </a:lnTo>
                <a:lnTo>
                  <a:pt x="53637" y="66597"/>
                </a:lnTo>
                <a:lnTo>
                  <a:pt x="51121" y="58096"/>
                </a:lnTo>
                <a:lnTo>
                  <a:pt x="45271" y="52846"/>
                </a:lnTo>
                <a:lnTo>
                  <a:pt x="38633" y="50026"/>
                </a:lnTo>
                <a:lnTo>
                  <a:pt x="33752" y="48815"/>
                </a:lnTo>
                <a:lnTo>
                  <a:pt x="24789" y="46989"/>
                </a:lnTo>
                <a:lnTo>
                  <a:pt x="18117" y="45242"/>
                </a:lnTo>
                <a:lnTo>
                  <a:pt x="12859" y="43097"/>
                </a:lnTo>
                <a:lnTo>
                  <a:pt x="8139" y="40078"/>
                </a:lnTo>
                <a:lnTo>
                  <a:pt x="3008" y="35854"/>
                </a:lnTo>
                <a:lnTo>
                  <a:pt x="0" y="30434"/>
                </a:lnTo>
                <a:lnTo>
                  <a:pt x="0" y="23800"/>
                </a:lnTo>
                <a:lnTo>
                  <a:pt x="1497" y="15508"/>
                </a:lnTo>
                <a:lnTo>
                  <a:pt x="6552" y="7835"/>
                </a:lnTo>
                <a:lnTo>
                  <a:pt x="16013" y="2194"/>
                </a:lnTo>
                <a:lnTo>
                  <a:pt x="30724" y="0"/>
                </a:lnTo>
                <a:lnTo>
                  <a:pt x="41582" y="0"/>
                </a:lnTo>
                <a:lnTo>
                  <a:pt x="46421" y="3625"/>
                </a:lnTo>
                <a:lnTo>
                  <a:pt x="30724" y="3625"/>
                </a:lnTo>
                <a:lnTo>
                  <a:pt x="20392" y="4957"/>
                </a:lnTo>
                <a:lnTo>
                  <a:pt x="13816" y="8406"/>
                </a:lnTo>
                <a:lnTo>
                  <a:pt x="10347" y="13154"/>
                </a:lnTo>
                <a:lnTo>
                  <a:pt x="9334" y="18380"/>
                </a:lnTo>
                <a:lnTo>
                  <a:pt x="11481" y="25235"/>
                </a:lnTo>
                <a:lnTo>
                  <a:pt x="17018" y="29605"/>
                </a:lnTo>
                <a:lnTo>
                  <a:pt x="24591" y="32283"/>
                </a:lnTo>
                <a:lnTo>
                  <a:pt x="32845" y="34060"/>
                </a:lnTo>
                <a:lnTo>
                  <a:pt x="40984" y="35565"/>
                </a:lnTo>
                <a:lnTo>
                  <a:pt x="48506" y="37069"/>
                </a:lnTo>
                <a:lnTo>
                  <a:pt x="54832" y="43395"/>
                </a:lnTo>
                <a:lnTo>
                  <a:pt x="57243" y="45497"/>
                </a:lnTo>
                <a:lnTo>
                  <a:pt x="62971" y="51534"/>
                </a:lnTo>
                <a:lnTo>
                  <a:pt x="62971" y="61486"/>
                </a:lnTo>
                <a:lnTo>
                  <a:pt x="61217" y="71517"/>
                </a:lnTo>
                <a:lnTo>
                  <a:pt x="55708" y="80084"/>
                </a:lnTo>
                <a:lnTo>
                  <a:pt x="49271" y="84071"/>
                </a:lnTo>
                <a:close/>
              </a:path>
              <a:path w="63500" h="88900">
                <a:moveTo>
                  <a:pt x="58150" y="5419"/>
                </a:moveTo>
                <a:lnTo>
                  <a:pt x="48815" y="5419"/>
                </a:lnTo>
                <a:lnTo>
                  <a:pt x="49721" y="4821"/>
                </a:lnTo>
                <a:lnTo>
                  <a:pt x="54543" y="0"/>
                </a:lnTo>
                <a:lnTo>
                  <a:pt x="58150" y="0"/>
                </a:lnTo>
                <a:lnTo>
                  <a:pt x="58150" y="5419"/>
                </a:lnTo>
                <a:close/>
              </a:path>
              <a:path w="63500" h="88900">
                <a:moveTo>
                  <a:pt x="58150" y="28621"/>
                </a:moveTo>
                <a:lnTo>
                  <a:pt x="53328" y="28621"/>
                </a:lnTo>
                <a:lnTo>
                  <a:pt x="53328" y="26828"/>
                </a:lnTo>
                <a:lnTo>
                  <a:pt x="52641" y="20786"/>
                </a:lnTo>
                <a:lnTo>
                  <a:pt x="49830" y="13078"/>
                </a:lnTo>
                <a:lnTo>
                  <a:pt x="43116" y="6445"/>
                </a:lnTo>
                <a:lnTo>
                  <a:pt x="30724" y="3625"/>
                </a:lnTo>
                <a:lnTo>
                  <a:pt x="46421" y="3625"/>
                </a:lnTo>
                <a:lnTo>
                  <a:pt x="48815" y="5419"/>
                </a:lnTo>
                <a:lnTo>
                  <a:pt x="58150" y="5419"/>
                </a:lnTo>
                <a:lnTo>
                  <a:pt x="58150" y="28621"/>
                </a:lnTo>
                <a:close/>
              </a:path>
              <a:path w="63500" h="88900">
                <a:moveTo>
                  <a:pt x="3008" y="88295"/>
                </a:moveTo>
                <a:lnTo>
                  <a:pt x="0" y="88295"/>
                </a:lnTo>
                <a:lnTo>
                  <a:pt x="0" y="53637"/>
                </a:lnTo>
                <a:lnTo>
                  <a:pt x="4513" y="53637"/>
                </a:lnTo>
                <a:lnTo>
                  <a:pt x="4513" y="54254"/>
                </a:lnTo>
                <a:lnTo>
                  <a:pt x="5111" y="56665"/>
                </a:lnTo>
                <a:lnTo>
                  <a:pt x="8543" y="67936"/>
                </a:lnTo>
                <a:lnTo>
                  <a:pt x="13780" y="76581"/>
                </a:lnTo>
                <a:lnTo>
                  <a:pt x="18693" y="80156"/>
                </a:lnTo>
                <a:lnTo>
                  <a:pt x="10839" y="80156"/>
                </a:lnTo>
                <a:lnTo>
                  <a:pt x="7232" y="83782"/>
                </a:lnTo>
                <a:lnTo>
                  <a:pt x="7232" y="84071"/>
                </a:lnTo>
                <a:lnTo>
                  <a:pt x="3317" y="88006"/>
                </a:lnTo>
                <a:lnTo>
                  <a:pt x="3008" y="88295"/>
                </a:lnTo>
                <a:close/>
              </a:path>
              <a:path w="63500" h="88900">
                <a:moveTo>
                  <a:pt x="31939" y="88295"/>
                </a:moveTo>
                <a:lnTo>
                  <a:pt x="28023" y="88295"/>
                </a:lnTo>
                <a:lnTo>
                  <a:pt x="19286" y="88006"/>
                </a:lnTo>
                <a:lnTo>
                  <a:pt x="10839" y="80156"/>
                </a:lnTo>
                <a:lnTo>
                  <a:pt x="18693" y="80156"/>
                </a:lnTo>
                <a:lnTo>
                  <a:pt x="21389" y="82119"/>
                </a:lnTo>
                <a:lnTo>
                  <a:pt x="31939" y="84071"/>
                </a:lnTo>
                <a:lnTo>
                  <a:pt x="49271" y="84071"/>
                </a:lnTo>
                <a:lnTo>
                  <a:pt x="46072" y="86054"/>
                </a:lnTo>
                <a:lnTo>
                  <a:pt x="31939" y="88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22928" y="1696261"/>
            <a:ext cx="43180" cy="133985"/>
          </a:xfrm>
          <a:custGeom>
            <a:avLst/>
            <a:gdLst/>
            <a:ahLst/>
            <a:cxnLst/>
            <a:rect l="l" t="t" r="r" b="b"/>
            <a:pathLst>
              <a:path w="43179" h="133985">
                <a:moveTo>
                  <a:pt x="27734" y="127467"/>
                </a:moveTo>
                <a:lnTo>
                  <a:pt x="15082" y="127467"/>
                </a:lnTo>
                <a:lnTo>
                  <a:pt x="15082" y="9334"/>
                </a:lnTo>
                <a:lnTo>
                  <a:pt x="13558" y="8139"/>
                </a:lnTo>
                <a:lnTo>
                  <a:pt x="0" y="8139"/>
                </a:lnTo>
                <a:lnTo>
                  <a:pt x="0" y="2102"/>
                </a:lnTo>
                <a:lnTo>
                  <a:pt x="27734" y="0"/>
                </a:lnTo>
                <a:lnTo>
                  <a:pt x="27734" y="127467"/>
                </a:lnTo>
                <a:close/>
              </a:path>
              <a:path w="43179" h="133985">
                <a:moveTo>
                  <a:pt x="0" y="133504"/>
                </a:moveTo>
                <a:lnTo>
                  <a:pt x="0" y="127467"/>
                </a:lnTo>
                <a:lnTo>
                  <a:pt x="42797" y="127467"/>
                </a:lnTo>
                <a:lnTo>
                  <a:pt x="42797" y="132906"/>
                </a:lnTo>
                <a:lnTo>
                  <a:pt x="16586" y="132906"/>
                </a:lnTo>
                <a:lnTo>
                  <a:pt x="6345" y="133195"/>
                </a:lnTo>
                <a:lnTo>
                  <a:pt x="0" y="133504"/>
                </a:lnTo>
                <a:close/>
              </a:path>
              <a:path w="43179" h="133985">
                <a:moveTo>
                  <a:pt x="42797" y="133504"/>
                </a:moveTo>
                <a:lnTo>
                  <a:pt x="35565" y="133195"/>
                </a:lnTo>
                <a:lnTo>
                  <a:pt x="26230" y="132906"/>
                </a:lnTo>
                <a:lnTo>
                  <a:pt x="42797" y="132906"/>
                </a:lnTo>
                <a:lnTo>
                  <a:pt x="42797" y="1335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78089" y="1743573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5" h="88900">
                <a:moveTo>
                  <a:pt x="19884" y="30743"/>
                </a:moveTo>
                <a:lnTo>
                  <a:pt x="9334" y="30743"/>
                </a:lnTo>
                <a:lnTo>
                  <a:pt x="5419" y="27426"/>
                </a:lnTo>
                <a:lnTo>
                  <a:pt x="5419" y="21697"/>
                </a:lnTo>
                <a:lnTo>
                  <a:pt x="7742" y="12969"/>
                </a:lnTo>
                <a:lnTo>
                  <a:pt x="14050" y="6104"/>
                </a:lnTo>
                <a:lnTo>
                  <a:pt x="23352" y="1611"/>
                </a:lnTo>
                <a:lnTo>
                  <a:pt x="34658" y="0"/>
                </a:lnTo>
                <a:lnTo>
                  <a:pt x="41501" y="587"/>
                </a:lnTo>
                <a:lnTo>
                  <a:pt x="48321" y="2447"/>
                </a:lnTo>
                <a:lnTo>
                  <a:pt x="51871" y="4223"/>
                </a:lnTo>
                <a:lnTo>
                  <a:pt x="28023" y="4223"/>
                </a:lnTo>
                <a:lnTo>
                  <a:pt x="18689" y="6326"/>
                </a:lnTo>
                <a:lnTo>
                  <a:pt x="13250" y="13269"/>
                </a:lnTo>
                <a:lnTo>
                  <a:pt x="22295" y="13269"/>
                </a:lnTo>
                <a:lnTo>
                  <a:pt x="23202" y="19595"/>
                </a:lnTo>
                <a:lnTo>
                  <a:pt x="23202" y="26828"/>
                </a:lnTo>
                <a:lnTo>
                  <a:pt x="19884" y="30743"/>
                </a:lnTo>
                <a:close/>
              </a:path>
              <a:path w="86995" h="88900">
                <a:moveTo>
                  <a:pt x="30724" y="88295"/>
                </a:moveTo>
                <a:lnTo>
                  <a:pt x="20846" y="87297"/>
                </a:lnTo>
                <a:lnTo>
                  <a:pt x="10848" y="83927"/>
                </a:lnTo>
                <a:lnTo>
                  <a:pt x="3108" y="77620"/>
                </a:lnTo>
                <a:lnTo>
                  <a:pt x="0" y="67813"/>
                </a:lnTo>
                <a:lnTo>
                  <a:pt x="979" y="61273"/>
                </a:lnTo>
                <a:lnTo>
                  <a:pt x="37703" y="37409"/>
                </a:lnTo>
                <a:lnTo>
                  <a:pt x="54543" y="35854"/>
                </a:lnTo>
                <a:lnTo>
                  <a:pt x="54543" y="28930"/>
                </a:lnTo>
                <a:lnTo>
                  <a:pt x="52696" y="17820"/>
                </a:lnTo>
                <a:lnTo>
                  <a:pt x="47908" y="10132"/>
                </a:lnTo>
                <a:lnTo>
                  <a:pt x="41313" y="5667"/>
                </a:lnTo>
                <a:lnTo>
                  <a:pt x="34041" y="4223"/>
                </a:lnTo>
                <a:lnTo>
                  <a:pt x="51871" y="4223"/>
                </a:lnTo>
                <a:lnTo>
                  <a:pt x="54862" y="5720"/>
                </a:lnTo>
                <a:lnTo>
                  <a:pt x="60869" y="10549"/>
                </a:lnTo>
                <a:lnTo>
                  <a:pt x="67793" y="17782"/>
                </a:lnTo>
                <a:lnTo>
                  <a:pt x="67793" y="40078"/>
                </a:lnTo>
                <a:lnTo>
                  <a:pt x="54543" y="40078"/>
                </a:lnTo>
                <a:lnTo>
                  <a:pt x="34974" y="43440"/>
                </a:lnTo>
                <a:lnTo>
                  <a:pt x="22780" y="50445"/>
                </a:lnTo>
                <a:lnTo>
                  <a:pt x="16520" y="59199"/>
                </a:lnTo>
                <a:lnTo>
                  <a:pt x="14754" y="67813"/>
                </a:lnTo>
                <a:lnTo>
                  <a:pt x="14754" y="77456"/>
                </a:lnTo>
                <a:lnTo>
                  <a:pt x="22604" y="84071"/>
                </a:lnTo>
                <a:lnTo>
                  <a:pt x="45093" y="84071"/>
                </a:lnTo>
                <a:lnTo>
                  <a:pt x="39471" y="86935"/>
                </a:lnTo>
                <a:lnTo>
                  <a:pt x="30724" y="88295"/>
                </a:lnTo>
                <a:close/>
              </a:path>
              <a:path w="86995" h="88900">
                <a:moveTo>
                  <a:pt x="45093" y="84071"/>
                </a:moveTo>
                <a:lnTo>
                  <a:pt x="31939" y="84071"/>
                </a:lnTo>
                <a:lnTo>
                  <a:pt x="39157" y="82755"/>
                </a:lnTo>
                <a:lnTo>
                  <a:pt x="46517" y="78502"/>
                </a:lnTo>
                <a:lnTo>
                  <a:pt x="52240" y="70857"/>
                </a:lnTo>
                <a:lnTo>
                  <a:pt x="54543" y="59365"/>
                </a:lnTo>
                <a:lnTo>
                  <a:pt x="54543" y="40078"/>
                </a:lnTo>
                <a:lnTo>
                  <a:pt x="67793" y="40078"/>
                </a:lnTo>
                <a:lnTo>
                  <a:pt x="67793" y="71728"/>
                </a:lnTo>
                <a:lnTo>
                  <a:pt x="55739" y="71728"/>
                </a:lnTo>
                <a:lnTo>
                  <a:pt x="52091" y="78002"/>
                </a:lnTo>
                <a:lnTo>
                  <a:pt x="46631" y="83288"/>
                </a:lnTo>
                <a:lnTo>
                  <a:pt x="45093" y="84071"/>
                </a:lnTo>
                <a:close/>
              </a:path>
              <a:path w="86995" h="88900">
                <a:moveTo>
                  <a:pt x="86791" y="81371"/>
                </a:moveTo>
                <a:lnTo>
                  <a:pt x="77147" y="81371"/>
                </a:lnTo>
                <a:lnTo>
                  <a:pt x="81969" y="80156"/>
                </a:lnTo>
                <a:lnTo>
                  <a:pt x="81969" y="58169"/>
                </a:lnTo>
                <a:lnTo>
                  <a:pt x="86791" y="58169"/>
                </a:lnTo>
                <a:lnTo>
                  <a:pt x="86791" y="81371"/>
                </a:lnTo>
                <a:close/>
              </a:path>
              <a:path w="86995" h="88900">
                <a:moveTo>
                  <a:pt x="75026" y="87389"/>
                </a:moveTo>
                <a:lnTo>
                  <a:pt x="61776" y="87389"/>
                </a:lnTo>
                <a:lnTo>
                  <a:pt x="56645" y="79250"/>
                </a:lnTo>
                <a:lnTo>
                  <a:pt x="55739" y="71728"/>
                </a:lnTo>
                <a:lnTo>
                  <a:pt x="67793" y="71728"/>
                </a:lnTo>
                <a:lnTo>
                  <a:pt x="67793" y="72634"/>
                </a:lnTo>
                <a:lnTo>
                  <a:pt x="68700" y="81371"/>
                </a:lnTo>
                <a:lnTo>
                  <a:pt x="86791" y="81371"/>
                </a:lnTo>
                <a:lnTo>
                  <a:pt x="86791" y="84689"/>
                </a:lnTo>
                <a:lnTo>
                  <a:pt x="75026" y="873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64495" y="1746890"/>
            <a:ext cx="94615" cy="85090"/>
          </a:xfrm>
          <a:custGeom>
            <a:avLst/>
            <a:gdLst/>
            <a:ahLst/>
            <a:cxnLst/>
            <a:rect l="l" t="t" r="r" b="b"/>
            <a:pathLst>
              <a:path w="94614" h="85089">
                <a:moveTo>
                  <a:pt x="39789" y="6017"/>
                </a:moveTo>
                <a:lnTo>
                  <a:pt x="0" y="6017"/>
                </a:lnTo>
                <a:lnTo>
                  <a:pt x="0" y="0"/>
                </a:lnTo>
                <a:lnTo>
                  <a:pt x="5728" y="308"/>
                </a:lnTo>
                <a:lnTo>
                  <a:pt x="13558" y="597"/>
                </a:lnTo>
                <a:lnTo>
                  <a:pt x="39789" y="597"/>
                </a:lnTo>
                <a:lnTo>
                  <a:pt x="39789" y="6017"/>
                </a:lnTo>
                <a:close/>
              </a:path>
              <a:path w="94614" h="85089">
                <a:moveTo>
                  <a:pt x="39789" y="597"/>
                </a:moveTo>
                <a:lnTo>
                  <a:pt x="23202" y="597"/>
                </a:lnTo>
                <a:lnTo>
                  <a:pt x="33752" y="308"/>
                </a:lnTo>
                <a:lnTo>
                  <a:pt x="39789" y="0"/>
                </a:lnTo>
                <a:lnTo>
                  <a:pt x="39789" y="597"/>
                </a:lnTo>
                <a:close/>
              </a:path>
              <a:path w="94614" h="85089">
                <a:moveTo>
                  <a:pt x="94024" y="6017"/>
                </a:moveTo>
                <a:lnTo>
                  <a:pt x="62991" y="6017"/>
                </a:lnTo>
                <a:lnTo>
                  <a:pt x="62991" y="0"/>
                </a:lnTo>
                <a:lnTo>
                  <a:pt x="66308" y="308"/>
                </a:lnTo>
                <a:lnTo>
                  <a:pt x="75045" y="597"/>
                </a:lnTo>
                <a:lnTo>
                  <a:pt x="94024" y="597"/>
                </a:lnTo>
                <a:lnTo>
                  <a:pt x="94024" y="6017"/>
                </a:lnTo>
                <a:close/>
              </a:path>
              <a:path w="94614" h="85089">
                <a:moveTo>
                  <a:pt x="94024" y="597"/>
                </a:moveTo>
                <a:lnTo>
                  <a:pt x="84091" y="597"/>
                </a:lnTo>
                <a:lnTo>
                  <a:pt x="89510" y="308"/>
                </a:lnTo>
                <a:lnTo>
                  <a:pt x="94024" y="0"/>
                </a:lnTo>
                <a:lnTo>
                  <a:pt x="94024" y="597"/>
                </a:lnTo>
                <a:close/>
              </a:path>
              <a:path w="94614" h="85089">
                <a:moveTo>
                  <a:pt x="49721" y="84978"/>
                </a:moveTo>
                <a:lnTo>
                  <a:pt x="44610" y="84978"/>
                </a:lnTo>
                <a:lnTo>
                  <a:pt x="44302" y="84071"/>
                </a:lnTo>
                <a:lnTo>
                  <a:pt x="43106" y="81371"/>
                </a:lnTo>
                <a:lnTo>
                  <a:pt x="15371" y="12960"/>
                </a:lnTo>
                <a:lnTo>
                  <a:pt x="12960" y="7232"/>
                </a:lnTo>
                <a:lnTo>
                  <a:pt x="12054" y="6017"/>
                </a:lnTo>
                <a:lnTo>
                  <a:pt x="28641" y="6017"/>
                </a:lnTo>
                <a:lnTo>
                  <a:pt x="28641" y="11745"/>
                </a:lnTo>
                <a:lnTo>
                  <a:pt x="29836" y="14156"/>
                </a:lnTo>
                <a:lnTo>
                  <a:pt x="51226" y="67813"/>
                </a:lnTo>
                <a:lnTo>
                  <a:pt x="56662" y="67813"/>
                </a:lnTo>
                <a:lnTo>
                  <a:pt x="51226" y="81371"/>
                </a:lnTo>
                <a:lnTo>
                  <a:pt x="50339" y="83165"/>
                </a:lnTo>
                <a:lnTo>
                  <a:pt x="49721" y="84978"/>
                </a:lnTo>
                <a:close/>
              </a:path>
              <a:path w="94614" h="85089">
                <a:moveTo>
                  <a:pt x="56662" y="67813"/>
                </a:moveTo>
                <a:lnTo>
                  <a:pt x="51226" y="67813"/>
                </a:lnTo>
                <a:lnTo>
                  <a:pt x="71130" y="18978"/>
                </a:lnTo>
                <a:lnTo>
                  <a:pt x="71728" y="16876"/>
                </a:lnTo>
                <a:lnTo>
                  <a:pt x="72036" y="15969"/>
                </a:lnTo>
                <a:lnTo>
                  <a:pt x="72036" y="10549"/>
                </a:lnTo>
                <a:lnTo>
                  <a:pt x="69915" y="6017"/>
                </a:lnTo>
                <a:lnTo>
                  <a:pt x="81371" y="6017"/>
                </a:lnTo>
                <a:lnTo>
                  <a:pt x="78054" y="14465"/>
                </a:lnTo>
                <a:lnTo>
                  <a:pt x="56662" y="67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62300" y="1743573"/>
            <a:ext cx="74930" cy="88900"/>
          </a:xfrm>
          <a:custGeom>
            <a:avLst/>
            <a:gdLst/>
            <a:ahLst/>
            <a:cxnLst/>
            <a:rect l="l" t="t" r="r" b="b"/>
            <a:pathLst>
              <a:path w="74929" h="88900">
                <a:moveTo>
                  <a:pt x="42180" y="88295"/>
                </a:moveTo>
                <a:lnTo>
                  <a:pt x="26305" y="84975"/>
                </a:lnTo>
                <a:lnTo>
                  <a:pt x="12837" y="75749"/>
                </a:lnTo>
                <a:lnTo>
                  <a:pt x="3496" y="61721"/>
                </a:lnTo>
                <a:lnTo>
                  <a:pt x="0" y="43993"/>
                </a:lnTo>
                <a:lnTo>
                  <a:pt x="3124" y="26948"/>
                </a:lnTo>
                <a:lnTo>
                  <a:pt x="11671" y="12956"/>
                </a:lnTo>
                <a:lnTo>
                  <a:pt x="24401" y="3483"/>
                </a:lnTo>
                <a:lnTo>
                  <a:pt x="40078" y="0"/>
                </a:lnTo>
                <a:lnTo>
                  <a:pt x="55486" y="3216"/>
                </a:lnTo>
                <a:lnTo>
                  <a:pt x="56753" y="4223"/>
                </a:lnTo>
                <a:lnTo>
                  <a:pt x="40078" y="4223"/>
                </a:lnTo>
                <a:lnTo>
                  <a:pt x="33680" y="5424"/>
                </a:lnTo>
                <a:lnTo>
                  <a:pt x="25984" y="10212"/>
                </a:lnTo>
                <a:lnTo>
                  <a:pt x="19308" y="20367"/>
                </a:lnTo>
                <a:lnTo>
                  <a:pt x="15969" y="37667"/>
                </a:lnTo>
                <a:lnTo>
                  <a:pt x="74428" y="37667"/>
                </a:lnTo>
                <a:lnTo>
                  <a:pt x="74428" y="41891"/>
                </a:lnTo>
                <a:lnTo>
                  <a:pt x="15969" y="41891"/>
                </a:lnTo>
                <a:lnTo>
                  <a:pt x="16059" y="48015"/>
                </a:lnTo>
                <a:lnTo>
                  <a:pt x="33752" y="83474"/>
                </a:lnTo>
                <a:lnTo>
                  <a:pt x="58971" y="83474"/>
                </a:lnTo>
                <a:lnTo>
                  <a:pt x="57137" y="84897"/>
                </a:lnTo>
                <a:lnTo>
                  <a:pt x="42180" y="88295"/>
                </a:lnTo>
                <a:close/>
              </a:path>
              <a:path w="74929" h="88900">
                <a:moveTo>
                  <a:pt x="74428" y="37667"/>
                </a:moveTo>
                <a:lnTo>
                  <a:pt x="61776" y="37667"/>
                </a:lnTo>
                <a:lnTo>
                  <a:pt x="61138" y="29268"/>
                </a:lnTo>
                <a:lnTo>
                  <a:pt x="58268" y="18124"/>
                </a:lnTo>
                <a:lnTo>
                  <a:pt x="51727" y="8391"/>
                </a:lnTo>
                <a:lnTo>
                  <a:pt x="40078" y="4223"/>
                </a:lnTo>
                <a:lnTo>
                  <a:pt x="56753" y="4223"/>
                </a:lnTo>
                <a:lnTo>
                  <a:pt x="66178" y="11716"/>
                </a:lnTo>
                <a:lnTo>
                  <a:pt x="72408" y="23775"/>
                </a:lnTo>
                <a:lnTo>
                  <a:pt x="74428" y="37667"/>
                </a:lnTo>
                <a:close/>
              </a:path>
              <a:path w="74929" h="88900">
                <a:moveTo>
                  <a:pt x="58971" y="83474"/>
                </a:moveTo>
                <a:lnTo>
                  <a:pt x="43395" y="83474"/>
                </a:lnTo>
                <a:lnTo>
                  <a:pt x="47269" y="83163"/>
                </a:lnTo>
                <a:lnTo>
                  <a:pt x="54538" y="80988"/>
                </a:lnTo>
                <a:lnTo>
                  <a:pt x="62712" y="75085"/>
                </a:lnTo>
                <a:lnTo>
                  <a:pt x="69298" y="63589"/>
                </a:lnTo>
                <a:lnTo>
                  <a:pt x="69606" y="62084"/>
                </a:lnTo>
                <a:lnTo>
                  <a:pt x="70204" y="60869"/>
                </a:lnTo>
                <a:lnTo>
                  <a:pt x="72924" y="60869"/>
                </a:lnTo>
                <a:lnTo>
                  <a:pt x="74428" y="61486"/>
                </a:lnTo>
                <a:lnTo>
                  <a:pt x="74330" y="63589"/>
                </a:lnTo>
                <a:lnTo>
                  <a:pt x="72695" y="68718"/>
                </a:lnTo>
                <a:lnTo>
                  <a:pt x="67121" y="77147"/>
                </a:lnTo>
                <a:lnTo>
                  <a:pt x="58971" y="834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53141" y="1685403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2121" y="192580"/>
                </a:moveTo>
                <a:lnTo>
                  <a:pt x="906" y="192580"/>
                </a:lnTo>
                <a:lnTo>
                  <a:pt x="0" y="191674"/>
                </a:lnTo>
                <a:lnTo>
                  <a:pt x="0" y="189571"/>
                </a:lnTo>
                <a:lnTo>
                  <a:pt x="2719" y="187160"/>
                </a:lnTo>
                <a:lnTo>
                  <a:pt x="17563" y="167431"/>
                </a:lnTo>
                <a:lnTo>
                  <a:pt x="27016" y="145045"/>
                </a:lnTo>
                <a:lnTo>
                  <a:pt x="32006" y="120963"/>
                </a:lnTo>
                <a:lnTo>
                  <a:pt x="33462" y="96145"/>
                </a:lnTo>
                <a:lnTo>
                  <a:pt x="31469" y="67923"/>
                </a:lnTo>
                <a:lnTo>
                  <a:pt x="25661" y="43484"/>
                </a:lnTo>
                <a:lnTo>
                  <a:pt x="16294" y="22999"/>
                </a:lnTo>
                <a:lnTo>
                  <a:pt x="3625" y="6634"/>
                </a:lnTo>
                <a:lnTo>
                  <a:pt x="0" y="3028"/>
                </a:lnTo>
                <a:lnTo>
                  <a:pt x="0" y="906"/>
                </a:lnTo>
                <a:lnTo>
                  <a:pt x="906" y="0"/>
                </a:lnTo>
                <a:lnTo>
                  <a:pt x="2121" y="0"/>
                </a:lnTo>
                <a:lnTo>
                  <a:pt x="31958" y="36163"/>
                </a:lnTo>
                <a:lnTo>
                  <a:pt x="44117" y="83635"/>
                </a:lnTo>
                <a:lnTo>
                  <a:pt x="44610" y="96145"/>
                </a:lnTo>
                <a:lnTo>
                  <a:pt x="44126" y="109228"/>
                </a:lnTo>
                <a:lnTo>
                  <a:pt x="32556" y="154913"/>
                </a:lnTo>
                <a:lnTo>
                  <a:pt x="6074" y="190125"/>
                </a:lnTo>
                <a:lnTo>
                  <a:pt x="2121" y="1925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92172" y="2595440"/>
            <a:ext cx="1933575" cy="0"/>
          </a:xfrm>
          <a:custGeom>
            <a:avLst/>
            <a:gdLst/>
            <a:ahLst/>
            <a:cxnLst/>
            <a:rect l="l" t="t" r="r" b="b"/>
            <a:pathLst>
              <a:path w="1933575">
                <a:moveTo>
                  <a:pt x="0" y="0"/>
                </a:moveTo>
                <a:lnTo>
                  <a:pt x="1933442" y="0"/>
                </a:lnTo>
              </a:path>
            </a:pathLst>
          </a:custGeom>
          <a:ln w="14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3843" y="2562646"/>
            <a:ext cx="109137" cy="656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34806" y="2562646"/>
            <a:ext cx="109137" cy="656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99797" y="2748463"/>
            <a:ext cx="267317" cy="88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42758" y="2703254"/>
            <a:ext cx="135890" cy="131445"/>
          </a:xfrm>
          <a:custGeom>
            <a:avLst/>
            <a:gdLst/>
            <a:ahLst/>
            <a:cxnLst/>
            <a:rect l="l" t="t" r="r" b="b"/>
            <a:pathLst>
              <a:path w="135889" h="131444">
                <a:moveTo>
                  <a:pt x="56645" y="6017"/>
                </a:moveTo>
                <a:lnTo>
                  <a:pt x="0" y="6017"/>
                </a:lnTo>
                <a:lnTo>
                  <a:pt x="0" y="0"/>
                </a:lnTo>
                <a:lnTo>
                  <a:pt x="6197" y="345"/>
                </a:lnTo>
                <a:lnTo>
                  <a:pt x="13925" y="523"/>
                </a:lnTo>
                <a:lnTo>
                  <a:pt x="56645" y="588"/>
                </a:lnTo>
                <a:lnTo>
                  <a:pt x="56645" y="6017"/>
                </a:lnTo>
                <a:close/>
              </a:path>
              <a:path w="135889" h="131444">
                <a:moveTo>
                  <a:pt x="56645" y="588"/>
                </a:moveTo>
                <a:lnTo>
                  <a:pt x="34988" y="588"/>
                </a:lnTo>
                <a:lnTo>
                  <a:pt x="42819" y="523"/>
                </a:lnTo>
                <a:lnTo>
                  <a:pt x="50480" y="345"/>
                </a:lnTo>
                <a:lnTo>
                  <a:pt x="56645" y="0"/>
                </a:lnTo>
                <a:lnTo>
                  <a:pt x="56645" y="588"/>
                </a:lnTo>
                <a:close/>
              </a:path>
              <a:path w="135889" h="131444">
                <a:moveTo>
                  <a:pt x="43979" y="76241"/>
                </a:moveTo>
                <a:lnTo>
                  <a:pt x="37069" y="76241"/>
                </a:lnTo>
                <a:lnTo>
                  <a:pt x="97032" y="18689"/>
                </a:lnTo>
                <a:lnTo>
                  <a:pt x="98537" y="17474"/>
                </a:lnTo>
                <a:lnTo>
                  <a:pt x="100639" y="15371"/>
                </a:lnTo>
                <a:lnTo>
                  <a:pt x="100639" y="10549"/>
                </a:lnTo>
                <a:lnTo>
                  <a:pt x="99443" y="6326"/>
                </a:lnTo>
                <a:lnTo>
                  <a:pt x="91613" y="6017"/>
                </a:lnTo>
                <a:lnTo>
                  <a:pt x="91613" y="0"/>
                </a:lnTo>
                <a:lnTo>
                  <a:pt x="98228" y="597"/>
                </a:lnTo>
                <a:lnTo>
                  <a:pt x="132598" y="597"/>
                </a:lnTo>
                <a:lnTo>
                  <a:pt x="132598" y="6017"/>
                </a:lnTo>
                <a:lnTo>
                  <a:pt x="70513" y="50936"/>
                </a:lnTo>
                <a:lnTo>
                  <a:pt x="77695" y="61467"/>
                </a:lnTo>
                <a:lnTo>
                  <a:pt x="59365" y="61467"/>
                </a:lnTo>
                <a:lnTo>
                  <a:pt x="43979" y="76241"/>
                </a:lnTo>
                <a:close/>
              </a:path>
              <a:path w="135889" h="131444">
                <a:moveTo>
                  <a:pt x="132598" y="597"/>
                </a:moveTo>
                <a:lnTo>
                  <a:pt x="127467" y="597"/>
                </a:lnTo>
                <a:lnTo>
                  <a:pt x="132598" y="0"/>
                </a:lnTo>
                <a:lnTo>
                  <a:pt x="132598" y="597"/>
                </a:lnTo>
                <a:close/>
              </a:path>
              <a:path w="135889" h="131444">
                <a:moveTo>
                  <a:pt x="37358" y="125365"/>
                </a:moveTo>
                <a:lnTo>
                  <a:pt x="19286" y="125365"/>
                </a:lnTo>
                <a:lnTo>
                  <a:pt x="19884" y="123263"/>
                </a:lnTo>
                <a:lnTo>
                  <a:pt x="19768" y="7726"/>
                </a:lnTo>
                <a:lnTo>
                  <a:pt x="19286" y="6017"/>
                </a:lnTo>
                <a:lnTo>
                  <a:pt x="37358" y="6017"/>
                </a:lnTo>
                <a:lnTo>
                  <a:pt x="37125" y="7726"/>
                </a:lnTo>
                <a:lnTo>
                  <a:pt x="37069" y="76241"/>
                </a:lnTo>
                <a:lnTo>
                  <a:pt x="43979" y="76241"/>
                </a:lnTo>
                <a:lnTo>
                  <a:pt x="37069" y="82876"/>
                </a:lnTo>
                <a:lnTo>
                  <a:pt x="37069" y="123263"/>
                </a:lnTo>
                <a:lnTo>
                  <a:pt x="37358" y="125365"/>
                </a:lnTo>
                <a:close/>
              </a:path>
              <a:path w="135889" h="131444">
                <a:moveTo>
                  <a:pt x="124748" y="125365"/>
                </a:moveTo>
                <a:lnTo>
                  <a:pt x="97032" y="125365"/>
                </a:lnTo>
                <a:lnTo>
                  <a:pt x="97032" y="117226"/>
                </a:lnTo>
                <a:lnTo>
                  <a:pt x="95219" y="114815"/>
                </a:lnTo>
                <a:lnTo>
                  <a:pt x="94024" y="113002"/>
                </a:lnTo>
                <a:lnTo>
                  <a:pt x="59365" y="61467"/>
                </a:lnTo>
                <a:lnTo>
                  <a:pt x="77695" y="61467"/>
                </a:lnTo>
                <a:lnTo>
                  <a:pt x="120832" y="124767"/>
                </a:lnTo>
                <a:lnTo>
                  <a:pt x="124748" y="125365"/>
                </a:lnTo>
                <a:close/>
              </a:path>
              <a:path w="135889" h="131444">
                <a:moveTo>
                  <a:pt x="0" y="131382"/>
                </a:moveTo>
                <a:lnTo>
                  <a:pt x="0" y="125365"/>
                </a:lnTo>
                <a:lnTo>
                  <a:pt x="56645" y="125365"/>
                </a:lnTo>
                <a:lnTo>
                  <a:pt x="56645" y="130794"/>
                </a:lnTo>
                <a:lnTo>
                  <a:pt x="21768" y="130794"/>
                </a:lnTo>
                <a:lnTo>
                  <a:pt x="13925" y="130859"/>
                </a:lnTo>
                <a:lnTo>
                  <a:pt x="6197" y="131037"/>
                </a:lnTo>
                <a:lnTo>
                  <a:pt x="0" y="131382"/>
                </a:lnTo>
                <a:close/>
              </a:path>
              <a:path w="135889" h="131444">
                <a:moveTo>
                  <a:pt x="85576" y="131382"/>
                </a:moveTo>
                <a:lnTo>
                  <a:pt x="85576" y="125365"/>
                </a:lnTo>
                <a:lnTo>
                  <a:pt x="135298" y="125365"/>
                </a:lnTo>
                <a:lnTo>
                  <a:pt x="135298" y="130785"/>
                </a:lnTo>
                <a:lnTo>
                  <a:pt x="113002" y="130785"/>
                </a:lnTo>
                <a:lnTo>
                  <a:pt x="99065" y="130859"/>
                </a:lnTo>
                <a:lnTo>
                  <a:pt x="91643" y="131037"/>
                </a:lnTo>
                <a:lnTo>
                  <a:pt x="85576" y="131382"/>
                </a:lnTo>
                <a:close/>
              </a:path>
              <a:path w="135889" h="131444">
                <a:moveTo>
                  <a:pt x="135298" y="131382"/>
                </a:moveTo>
                <a:lnTo>
                  <a:pt x="119926" y="130785"/>
                </a:lnTo>
                <a:lnTo>
                  <a:pt x="135298" y="130785"/>
                </a:lnTo>
                <a:lnTo>
                  <a:pt x="135298" y="131382"/>
                </a:lnTo>
                <a:close/>
              </a:path>
              <a:path w="135889" h="131444">
                <a:moveTo>
                  <a:pt x="56645" y="131382"/>
                </a:moveTo>
                <a:lnTo>
                  <a:pt x="50436" y="131037"/>
                </a:lnTo>
                <a:lnTo>
                  <a:pt x="42703" y="130859"/>
                </a:lnTo>
                <a:lnTo>
                  <a:pt x="34858" y="130794"/>
                </a:lnTo>
                <a:lnTo>
                  <a:pt x="56645" y="130794"/>
                </a:lnTo>
                <a:lnTo>
                  <a:pt x="56645" y="13138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92232" y="2703254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4" h="131444">
                <a:moveTo>
                  <a:pt x="25304" y="125365"/>
                </a:moveTo>
                <a:lnTo>
                  <a:pt x="19884" y="125365"/>
                </a:lnTo>
                <a:lnTo>
                  <a:pt x="19884" y="7232"/>
                </a:lnTo>
                <a:lnTo>
                  <a:pt x="19576" y="6924"/>
                </a:lnTo>
                <a:lnTo>
                  <a:pt x="15063" y="6326"/>
                </a:lnTo>
                <a:lnTo>
                  <a:pt x="12343" y="6326"/>
                </a:lnTo>
                <a:lnTo>
                  <a:pt x="8428" y="6017"/>
                </a:lnTo>
                <a:lnTo>
                  <a:pt x="0" y="6017"/>
                </a:lnTo>
                <a:lnTo>
                  <a:pt x="0" y="0"/>
                </a:lnTo>
                <a:lnTo>
                  <a:pt x="36452" y="0"/>
                </a:lnTo>
                <a:lnTo>
                  <a:pt x="36452" y="308"/>
                </a:lnTo>
                <a:lnTo>
                  <a:pt x="38265" y="2719"/>
                </a:lnTo>
                <a:lnTo>
                  <a:pt x="43996" y="11147"/>
                </a:lnTo>
                <a:lnTo>
                  <a:pt x="25304" y="11147"/>
                </a:lnTo>
                <a:lnTo>
                  <a:pt x="25304" y="125365"/>
                </a:lnTo>
                <a:close/>
              </a:path>
              <a:path w="131444" h="131444">
                <a:moveTo>
                  <a:pt x="131382" y="6017"/>
                </a:moveTo>
                <a:lnTo>
                  <a:pt x="86482" y="6017"/>
                </a:lnTo>
                <a:lnTo>
                  <a:pt x="86482" y="0"/>
                </a:lnTo>
                <a:lnTo>
                  <a:pt x="93117" y="308"/>
                </a:lnTo>
                <a:lnTo>
                  <a:pt x="102452" y="597"/>
                </a:lnTo>
                <a:lnTo>
                  <a:pt x="131382" y="597"/>
                </a:lnTo>
                <a:lnTo>
                  <a:pt x="131382" y="6017"/>
                </a:lnTo>
                <a:close/>
              </a:path>
              <a:path w="131444" h="131444">
                <a:moveTo>
                  <a:pt x="131382" y="597"/>
                </a:moveTo>
                <a:lnTo>
                  <a:pt x="115104" y="597"/>
                </a:lnTo>
                <a:lnTo>
                  <a:pt x="124458" y="308"/>
                </a:lnTo>
                <a:lnTo>
                  <a:pt x="131382" y="0"/>
                </a:lnTo>
                <a:lnTo>
                  <a:pt x="131382" y="597"/>
                </a:lnTo>
                <a:close/>
              </a:path>
              <a:path w="131444" h="131444">
                <a:moveTo>
                  <a:pt x="111498" y="102452"/>
                </a:moveTo>
                <a:lnTo>
                  <a:pt x="106078" y="102452"/>
                </a:lnTo>
                <a:lnTo>
                  <a:pt x="106078" y="6017"/>
                </a:lnTo>
                <a:lnTo>
                  <a:pt x="111498" y="6017"/>
                </a:lnTo>
                <a:lnTo>
                  <a:pt x="111498" y="102452"/>
                </a:lnTo>
                <a:close/>
              </a:path>
              <a:path w="131444" h="131444">
                <a:moveTo>
                  <a:pt x="111498" y="131382"/>
                </a:moveTo>
                <a:lnTo>
                  <a:pt x="107582" y="131382"/>
                </a:lnTo>
                <a:lnTo>
                  <a:pt x="107274" y="131093"/>
                </a:lnTo>
                <a:lnTo>
                  <a:pt x="105461" y="128972"/>
                </a:lnTo>
                <a:lnTo>
                  <a:pt x="27117" y="13558"/>
                </a:lnTo>
                <a:lnTo>
                  <a:pt x="26211" y="12362"/>
                </a:lnTo>
                <a:lnTo>
                  <a:pt x="26211" y="12054"/>
                </a:lnTo>
                <a:lnTo>
                  <a:pt x="25304" y="11147"/>
                </a:lnTo>
                <a:lnTo>
                  <a:pt x="43996" y="11147"/>
                </a:lnTo>
                <a:lnTo>
                  <a:pt x="106078" y="102452"/>
                </a:lnTo>
                <a:lnTo>
                  <a:pt x="111498" y="102452"/>
                </a:lnTo>
                <a:lnTo>
                  <a:pt x="111498" y="131382"/>
                </a:lnTo>
                <a:close/>
              </a:path>
              <a:path w="131444" h="131444">
                <a:moveTo>
                  <a:pt x="0" y="131382"/>
                </a:moveTo>
                <a:lnTo>
                  <a:pt x="0" y="125365"/>
                </a:lnTo>
                <a:lnTo>
                  <a:pt x="44900" y="125365"/>
                </a:lnTo>
                <a:lnTo>
                  <a:pt x="44900" y="130785"/>
                </a:lnTo>
                <a:lnTo>
                  <a:pt x="16258" y="130785"/>
                </a:lnTo>
                <a:lnTo>
                  <a:pt x="6615" y="131093"/>
                </a:lnTo>
                <a:lnTo>
                  <a:pt x="0" y="131382"/>
                </a:lnTo>
                <a:close/>
              </a:path>
              <a:path w="131444" h="131444">
                <a:moveTo>
                  <a:pt x="44900" y="131382"/>
                </a:moveTo>
                <a:lnTo>
                  <a:pt x="38265" y="131093"/>
                </a:lnTo>
                <a:lnTo>
                  <a:pt x="28930" y="130785"/>
                </a:lnTo>
                <a:lnTo>
                  <a:pt x="44900" y="130785"/>
                </a:lnTo>
                <a:lnTo>
                  <a:pt x="44900" y="13138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0877" y="2699030"/>
            <a:ext cx="128270" cy="140335"/>
          </a:xfrm>
          <a:custGeom>
            <a:avLst/>
            <a:gdLst/>
            <a:ahLst/>
            <a:cxnLst/>
            <a:rect l="l" t="t" r="r" b="b"/>
            <a:pathLst>
              <a:path w="128269" h="140335">
                <a:moveTo>
                  <a:pt x="63878" y="139830"/>
                </a:moveTo>
                <a:lnTo>
                  <a:pt x="39406" y="134551"/>
                </a:lnTo>
                <a:lnTo>
                  <a:pt x="19057" y="119977"/>
                </a:lnTo>
                <a:lnTo>
                  <a:pt x="5150" y="97999"/>
                </a:lnTo>
                <a:lnTo>
                  <a:pt x="0" y="70513"/>
                </a:lnTo>
                <a:lnTo>
                  <a:pt x="5107" y="42717"/>
                </a:lnTo>
                <a:lnTo>
                  <a:pt x="18942" y="20342"/>
                </a:lnTo>
                <a:lnTo>
                  <a:pt x="39275" y="5425"/>
                </a:lnTo>
                <a:lnTo>
                  <a:pt x="63878" y="0"/>
                </a:lnTo>
                <a:lnTo>
                  <a:pt x="85527" y="4821"/>
                </a:lnTo>
                <a:lnTo>
                  <a:pt x="63878" y="4821"/>
                </a:lnTo>
                <a:lnTo>
                  <a:pt x="50219" y="7671"/>
                </a:lnTo>
                <a:lnTo>
                  <a:pt x="35738" y="17671"/>
                </a:lnTo>
                <a:lnTo>
                  <a:pt x="24252" y="36994"/>
                </a:lnTo>
                <a:lnTo>
                  <a:pt x="19576" y="67813"/>
                </a:lnTo>
                <a:lnTo>
                  <a:pt x="23913" y="99373"/>
                </a:lnTo>
                <a:lnTo>
                  <a:pt x="34834" y="120027"/>
                </a:lnTo>
                <a:lnTo>
                  <a:pt x="49201" y="131300"/>
                </a:lnTo>
                <a:lnTo>
                  <a:pt x="63878" y="134719"/>
                </a:lnTo>
                <a:lnTo>
                  <a:pt x="87452" y="134719"/>
                </a:lnTo>
                <a:lnTo>
                  <a:pt x="63878" y="139830"/>
                </a:lnTo>
                <a:close/>
              </a:path>
              <a:path w="128269" h="140335">
                <a:moveTo>
                  <a:pt x="87452" y="134719"/>
                </a:moveTo>
                <a:lnTo>
                  <a:pt x="63878" y="134719"/>
                </a:lnTo>
                <a:lnTo>
                  <a:pt x="78254" y="131425"/>
                </a:lnTo>
                <a:lnTo>
                  <a:pt x="92543" y="120360"/>
                </a:lnTo>
                <a:lnTo>
                  <a:pt x="103498" y="99748"/>
                </a:lnTo>
                <a:lnTo>
                  <a:pt x="107872" y="67813"/>
                </a:lnTo>
                <a:lnTo>
                  <a:pt x="103330" y="37116"/>
                </a:lnTo>
                <a:lnTo>
                  <a:pt x="92095" y="17780"/>
                </a:lnTo>
                <a:lnTo>
                  <a:pt x="77750" y="7712"/>
                </a:lnTo>
                <a:lnTo>
                  <a:pt x="63878" y="4821"/>
                </a:lnTo>
                <a:lnTo>
                  <a:pt x="85527" y="4821"/>
                </a:lnTo>
                <a:lnTo>
                  <a:pt x="88614" y="5509"/>
                </a:lnTo>
                <a:lnTo>
                  <a:pt x="108940" y="20567"/>
                </a:lnTo>
                <a:lnTo>
                  <a:pt x="122709" y="42969"/>
                </a:lnTo>
                <a:lnTo>
                  <a:pt x="127776" y="70513"/>
                </a:lnTo>
                <a:lnTo>
                  <a:pt x="122709" y="97747"/>
                </a:lnTo>
                <a:lnTo>
                  <a:pt x="108940" y="119752"/>
                </a:lnTo>
                <a:lnTo>
                  <a:pt x="88614" y="134467"/>
                </a:lnTo>
                <a:lnTo>
                  <a:pt x="87452" y="13471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86358" y="2703254"/>
            <a:ext cx="118745" cy="131445"/>
          </a:xfrm>
          <a:custGeom>
            <a:avLst/>
            <a:gdLst/>
            <a:ahLst/>
            <a:cxnLst/>
            <a:rect l="l" t="t" r="r" b="b"/>
            <a:pathLst>
              <a:path w="118744" h="131444">
                <a:moveTo>
                  <a:pt x="86560" y="60869"/>
                </a:moveTo>
                <a:lnTo>
                  <a:pt x="63569" y="60869"/>
                </a:lnTo>
                <a:lnTo>
                  <a:pt x="77405" y="58181"/>
                </a:lnTo>
                <a:lnTo>
                  <a:pt x="86969" y="51339"/>
                </a:lnTo>
                <a:lnTo>
                  <a:pt x="92520" y="42179"/>
                </a:lnTo>
                <a:lnTo>
                  <a:pt x="94313" y="32537"/>
                </a:lnTo>
                <a:lnTo>
                  <a:pt x="92984" y="24072"/>
                </a:lnTo>
                <a:lnTo>
                  <a:pt x="88662" y="15436"/>
                </a:lnTo>
                <a:lnTo>
                  <a:pt x="80838" y="8721"/>
                </a:lnTo>
                <a:lnTo>
                  <a:pt x="69008" y="6017"/>
                </a:lnTo>
                <a:lnTo>
                  <a:pt x="0" y="6017"/>
                </a:lnTo>
                <a:lnTo>
                  <a:pt x="0" y="0"/>
                </a:lnTo>
                <a:lnTo>
                  <a:pt x="70204" y="0"/>
                </a:lnTo>
                <a:lnTo>
                  <a:pt x="87445" y="2754"/>
                </a:lnTo>
                <a:lnTo>
                  <a:pt x="100984" y="10055"/>
                </a:lnTo>
                <a:lnTo>
                  <a:pt x="109833" y="20463"/>
                </a:lnTo>
                <a:lnTo>
                  <a:pt x="113002" y="32537"/>
                </a:lnTo>
                <a:lnTo>
                  <a:pt x="110640" y="42717"/>
                </a:lnTo>
                <a:lnTo>
                  <a:pt x="104041" y="51566"/>
                </a:lnTo>
                <a:lnTo>
                  <a:pt x="93938" y="58436"/>
                </a:lnTo>
                <a:lnTo>
                  <a:pt x="86560" y="60869"/>
                </a:lnTo>
                <a:close/>
              </a:path>
              <a:path w="118744" h="131444">
                <a:moveTo>
                  <a:pt x="36163" y="125365"/>
                </a:moveTo>
                <a:lnTo>
                  <a:pt x="19286" y="125365"/>
                </a:lnTo>
                <a:lnTo>
                  <a:pt x="19884" y="123263"/>
                </a:lnTo>
                <a:lnTo>
                  <a:pt x="19884" y="8139"/>
                </a:lnTo>
                <a:lnTo>
                  <a:pt x="19286" y="6017"/>
                </a:lnTo>
                <a:lnTo>
                  <a:pt x="36163" y="6017"/>
                </a:lnTo>
                <a:lnTo>
                  <a:pt x="35854" y="7232"/>
                </a:lnTo>
                <a:lnTo>
                  <a:pt x="35854" y="60869"/>
                </a:lnTo>
                <a:lnTo>
                  <a:pt x="86560" y="60869"/>
                </a:lnTo>
                <a:lnTo>
                  <a:pt x="81063" y="62682"/>
                </a:lnTo>
                <a:lnTo>
                  <a:pt x="91360" y="65402"/>
                </a:lnTo>
                <a:lnTo>
                  <a:pt x="35854" y="65402"/>
                </a:lnTo>
                <a:lnTo>
                  <a:pt x="35854" y="124150"/>
                </a:lnTo>
                <a:lnTo>
                  <a:pt x="36163" y="125365"/>
                </a:lnTo>
                <a:close/>
              </a:path>
              <a:path w="118744" h="131444">
                <a:moveTo>
                  <a:pt x="75334" y="131382"/>
                </a:moveTo>
                <a:lnTo>
                  <a:pt x="0" y="131382"/>
                </a:lnTo>
                <a:lnTo>
                  <a:pt x="0" y="125365"/>
                </a:lnTo>
                <a:lnTo>
                  <a:pt x="69298" y="125365"/>
                </a:lnTo>
                <a:lnTo>
                  <a:pt x="82227" y="122703"/>
                </a:lnTo>
                <a:lnTo>
                  <a:pt x="91564" y="115830"/>
                </a:lnTo>
                <a:lnTo>
                  <a:pt x="97228" y="106415"/>
                </a:lnTo>
                <a:lnTo>
                  <a:pt x="99135" y="96126"/>
                </a:lnTo>
                <a:lnTo>
                  <a:pt x="97566" y="85857"/>
                </a:lnTo>
                <a:lnTo>
                  <a:pt x="92693" y="75903"/>
                </a:lnTo>
                <a:lnTo>
                  <a:pt x="84261" y="68380"/>
                </a:lnTo>
                <a:lnTo>
                  <a:pt x="72017" y="65402"/>
                </a:lnTo>
                <a:lnTo>
                  <a:pt x="91360" y="65402"/>
                </a:lnTo>
                <a:lnTo>
                  <a:pt x="95878" y="66595"/>
                </a:lnTo>
                <a:lnTo>
                  <a:pt x="107618" y="74095"/>
                </a:lnTo>
                <a:lnTo>
                  <a:pt x="115348" y="84250"/>
                </a:lnTo>
                <a:lnTo>
                  <a:pt x="118132" y="96126"/>
                </a:lnTo>
                <a:lnTo>
                  <a:pt x="115047" y="109267"/>
                </a:lnTo>
                <a:lnTo>
                  <a:pt x="106338" y="120538"/>
                </a:lnTo>
                <a:lnTo>
                  <a:pt x="92827" y="128418"/>
                </a:lnTo>
                <a:lnTo>
                  <a:pt x="75334" y="13138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87888" y="2748463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4" h="88900">
                <a:moveTo>
                  <a:pt x="19884" y="30724"/>
                </a:moveTo>
                <a:lnTo>
                  <a:pt x="9334" y="30724"/>
                </a:lnTo>
                <a:lnTo>
                  <a:pt x="5419" y="27426"/>
                </a:lnTo>
                <a:lnTo>
                  <a:pt x="5419" y="21697"/>
                </a:lnTo>
                <a:lnTo>
                  <a:pt x="7742" y="12961"/>
                </a:lnTo>
                <a:lnTo>
                  <a:pt x="14050" y="6097"/>
                </a:lnTo>
                <a:lnTo>
                  <a:pt x="23352" y="1608"/>
                </a:lnTo>
                <a:lnTo>
                  <a:pt x="34658" y="0"/>
                </a:lnTo>
                <a:lnTo>
                  <a:pt x="41501" y="587"/>
                </a:lnTo>
                <a:lnTo>
                  <a:pt x="48321" y="2447"/>
                </a:lnTo>
                <a:lnTo>
                  <a:pt x="51833" y="4204"/>
                </a:lnTo>
                <a:lnTo>
                  <a:pt x="28023" y="4204"/>
                </a:lnTo>
                <a:lnTo>
                  <a:pt x="18689" y="6326"/>
                </a:lnTo>
                <a:lnTo>
                  <a:pt x="13250" y="13250"/>
                </a:lnTo>
                <a:lnTo>
                  <a:pt x="22295" y="13250"/>
                </a:lnTo>
                <a:lnTo>
                  <a:pt x="23202" y="19576"/>
                </a:lnTo>
                <a:lnTo>
                  <a:pt x="23202" y="26808"/>
                </a:lnTo>
                <a:lnTo>
                  <a:pt x="19884" y="30724"/>
                </a:lnTo>
                <a:close/>
              </a:path>
              <a:path w="86994" h="88900">
                <a:moveTo>
                  <a:pt x="30743" y="88295"/>
                </a:moveTo>
                <a:lnTo>
                  <a:pt x="20854" y="87297"/>
                </a:lnTo>
                <a:lnTo>
                  <a:pt x="10851" y="83924"/>
                </a:lnTo>
                <a:lnTo>
                  <a:pt x="3108" y="77612"/>
                </a:lnTo>
                <a:lnTo>
                  <a:pt x="0" y="67793"/>
                </a:lnTo>
                <a:lnTo>
                  <a:pt x="979" y="61262"/>
                </a:lnTo>
                <a:lnTo>
                  <a:pt x="37703" y="37399"/>
                </a:lnTo>
                <a:lnTo>
                  <a:pt x="54543" y="35854"/>
                </a:lnTo>
                <a:lnTo>
                  <a:pt x="54543" y="28930"/>
                </a:lnTo>
                <a:lnTo>
                  <a:pt x="52696" y="17817"/>
                </a:lnTo>
                <a:lnTo>
                  <a:pt x="47908" y="10123"/>
                </a:lnTo>
                <a:lnTo>
                  <a:pt x="41313" y="5651"/>
                </a:lnTo>
                <a:lnTo>
                  <a:pt x="34041" y="4204"/>
                </a:lnTo>
                <a:lnTo>
                  <a:pt x="51833" y="4204"/>
                </a:lnTo>
                <a:lnTo>
                  <a:pt x="54862" y="5720"/>
                </a:lnTo>
                <a:lnTo>
                  <a:pt x="60869" y="10549"/>
                </a:lnTo>
                <a:lnTo>
                  <a:pt x="67793" y="17782"/>
                </a:lnTo>
                <a:lnTo>
                  <a:pt x="67793" y="40078"/>
                </a:lnTo>
                <a:lnTo>
                  <a:pt x="54543" y="40078"/>
                </a:lnTo>
                <a:lnTo>
                  <a:pt x="34974" y="43429"/>
                </a:lnTo>
                <a:lnTo>
                  <a:pt x="22780" y="50428"/>
                </a:lnTo>
                <a:lnTo>
                  <a:pt x="16520" y="59180"/>
                </a:lnTo>
                <a:lnTo>
                  <a:pt x="14754" y="67793"/>
                </a:lnTo>
                <a:lnTo>
                  <a:pt x="14754" y="77437"/>
                </a:lnTo>
                <a:lnTo>
                  <a:pt x="22604" y="84071"/>
                </a:lnTo>
                <a:lnTo>
                  <a:pt x="45092" y="84071"/>
                </a:lnTo>
                <a:lnTo>
                  <a:pt x="39479" y="86935"/>
                </a:lnTo>
                <a:lnTo>
                  <a:pt x="30743" y="88295"/>
                </a:lnTo>
                <a:close/>
              </a:path>
              <a:path w="86994" h="88900">
                <a:moveTo>
                  <a:pt x="45092" y="84071"/>
                </a:moveTo>
                <a:lnTo>
                  <a:pt x="31939" y="84071"/>
                </a:lnTo>
                <a:lnTo>
                  <a:pt x="39157" y="82752"/>
                </a:lnTo>
                <a:lnTo>
                  <a:pt x="46517" y="78495"/>
                </a:lnTo>
                <a:lnTo>
                  <a:pt x="52240" y="70849"/>
                </a:lnTo>
                <a:lnTo>
                  <a:pt x="54543" y="59365"/>
                </a:lnTo>
                <a:lnTo>
                  <a:pt x="54543" y="40078"/>
                </a:lnTo>
                <a:lnTo>
                  <a:pt x="67793" y="40078"/>
                </a:lnTo>
                <a:lnTo>
                  <a:pt x="67793" y="71708"/>
                </a:lnTo>
                <a:lnTo>
                  <a:pt x="55739" y="71708"/>
                </a:lnTo>
                <a:lnTo>
                  <a:pt x="52091" y="77994"/>
                </a:lnTo>
                <a:lnTo>
                  <a:pt x="46633" y="83286"/>
                </a:lnTo>
                <a:lnTo>
                  <a:pt x="45092" y="84071"/>
                </a:lnTo>
                <a:close/>
              </a:path>
              <a:path w="86994" h="88900">
                <a:moveTo>
                  <a:pt x="86791" y="81352"/>
                </a:moveTo>
                <a:lnTo>
                  <a:pt x="77147" y="81352"/>
                </a:lnTo>
                <a:lnTo>
                  <a:pt x="81969" y="80156"/>
                </a:lnTo>
                <a:lnTo>
                  <a:pt x="81969" y="58150"/>
                </a:lnTo>
                <a:lnTo>
                  <a:pt x="86791" y="58150"/>
                </a:lnTo>
                <a:lnTo>
                  <a:pt x="86791" y="81352"/>
                </a:lnTo>
                <a:close/>
              </a:path>
              <a:path w="86994" h="88900">
                <a:moveTo>
                  <a:pt x="75026" y="87389"/>
                </a:moveTo>
                <a:lnTo>
                  <a:pt x="61776" y="87389"/>
                </a:lnTo>
                <a:lnTo>
                  <a:pt x="56645" y="79250"/>
                </a:lnTo>
                <a:lnTo>
                  <a:pt x="55739" y="71708"/>
                </a:lnTo>
                <a:lnTo>
                  <a:pt x="67793" y="71708"/>
                </a:lnTo>
                <a:lnTo>
                  <a:pt x="67793" y="72615"/>
                </a:lnTo>
                <a:lnTo>
                  <a:pt x="68700" y="81352"/>
                </a:lnTo>
                <a:lnTo>
                  <a:pt x="86791" y="81352"/>
                </a:lnTo>
                <a:lnTo>
                  <a:pt x="86791" y="84669"/>
                </a:lnTo>
                <a:lnTo>
                  <a:pt x="75026" y="8738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79424" y="2716504"/>
            <a:ext cx="60325" cy="120650"/>
          </a:xfrm>
          <a:custGeom>
            <a:avLst/>
            <a:gdLst/>
            <a:ahLst/>
            <a:cxnLst/>
            <a:rect l="l" t="t" r="r" b="b"/>
            <a:pathLst>
              <a:path w="60325" h="120650">
                <a:moveTo>
                  <a:pt x="57263" y="41293"/>
                </a:moveTo>
                <a:lnTo>
                  <a:pt x="0" y="41293"/>
                </a:lnTo>
                <a:lnTo>
                  <a:pt x="0" y="37069"/>
                </a:lnTo>
                <a:lnTo>
                  <a:pt x="11866" y="33100"/>
                </a:lnTo>
                <a:lnTo>
                  <a:pt x="19470" y="24074"/>
                </a:lnTo>
                <a:lnTo>
                  <a:pt x="23515" y="12279"/>
                </a:lnTo>
                <a:lnTo>
                  <a:pt x="24706" y="0"/>
                </a:lnTo>
                <a:lnTo>
                  <a:pt x="29528" y="0"/>
                </a:lnTo>
                <a:lnTo>
                  <a:pt x="29528" y="35275"/>
                </a:lnTo>
                <a:lnTo>
                  <a:pt x="57263" y="35275"/>
                </a:lnTo>
                <a:lnTo>
                  <a:pt x="57263" y="41293"/>
                </a:lnTo>
                <a:close/>
              </a:path>
              <a:path w="60325" h="120650">
                <a:moveTo>
                  <a:pt x="41293" y="120254"/>
                </a:moveTo>
                <a:lnTo>
                  <a:pt x="34455" y="119510"/>
                </a:lnTo>
                <a:lnTo>
                  <a:pt x="26182" y="116110"/>
                </a:lnTo>
                <a:lnTo>
                  <a:pt x="19210" y="108301"/>
                </a:lnTo>
                <a:lnTo>
                  <a:pt x="16278" y="94332"/>
                </a:lnTo>
                <a:lnTo>
                  <a:pt x="16278" y="41293"/>
                </a:lnTo>
                <a:lnTo>
                  <a:pt x="29528" y="41293"/>
                </a:lnTo>
                <a:lnTo>
                  <a:pt x="29528" y="115432"/>
                </a:lnTo>
                <a:lnTo>
                  <a:pt x="52436" y="115432"/>
                </a:lnTo>
                <a:lnTo>
                  <a:pt x="49978" y="117942"/>
                </a:lnTo>
                <a:lnTo>
                  <a:pt x="41293" y="120254"/>
                </a:lnTo>
                <a:close/>
              </a:path>
              <a:path w="60325" h="120650">
                <a:moveTo>
                  <a:pt x="52436" y="115432"/>
                </a:moveTo>
                <a:lnTo>
                  <a:pt x="49721" y="115432"/>
                </a:lnTo>
                <a:lnTo>
                  <a:pt x="55369" y="108301"/>
                </a:lnTo>
                <a:lnTo>
                  <a:pt x="55450" y="83493"/>
                </a:lnTo>
                <a:lnTo>
                  <a:pt x="60271" y="83493"/>
                </a:lnTo>
                <a:lnTo>
                  <a:pt x="60271" y="94332"/>
                </a:lnTo>
                <a:lnTo>
                  <a:pt x="59213" y="103598"/>
                </a:lnTo>
                <a:lnTo>
                  <a:pt x="55867" y="111929"/>
                </a:lnTo>
                <a:lnTo>
                  <a:pt x="52436" y="11543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54161" y="2716504"/>
            <a:ext cx="60325" cy="120650"/>
          </a:xfrm>
          <a:custGeom>
            <a:avLst/>
            <a:gdLst/>
            <a:ahLst/>
            <a:cxnLst/>
            <a:rect l="l" t="t" r="r" b="b"/>
            <a:pathLst>
              <a:path w="60325" h="120650">
                <a:moveTo>
                  <a:pt x="57263" y="41293"/>
                </a:moveTo>
                <a:lnTo>
                  <a:pt x="0" y="41293"/>
                </a:lnTo>
                <a:lnTo>
                  <a:pt x="0" y="37069"/>
                </a:lnTo>
                <a:lnTo>
                  <a:pt x="11866" y="33100"/>
                </a:lnTo>
                <a:lnTo>
                  <a:pt x="19470" y="24074"/>
                </a:lnTo>
                <a:lnTo>
                  <a:pt x="23515" y="12279"/>
                </a:lnTo>
                <a:lnTo>
                  <a:pt x="24706" y="0"/>
                </a:lnTo>
                <a:lnTo>
                  <a:pt x="29528" y="0"/>
                </a:lnTo>
                <a:lnTo>
                  <a:pt x="29528" y="35275"/>
                </a:lnTo>
                <a:lnTo>
                  <a:pt x="57263" y="35275"/>
                </a:lnTo>
                <a:lnTo>
                  <a:pt x="57263" y="41293"/>
                </a:lnTo>
                <a:close/>
              </a:path>
              <a:path w="60325" h="120650">
                <a:moveTo>
                  <a:pt x="41293" y="120254"/>
                </a:moveTo>
                <a:lnTo>
                  <a:pt x="34455" y="119510"/>
                </a:lnTo>
                <a:lnTo>
                  <a:pt x="26182" y="116110"/>
                </a:lnTo>
                <a:lnTo>
                  <a:pt x="19210" y="108301"/>
                </a:lnTo>
                <a:lnTo>
                  <a:pt x="16278" y="94332"/>
                </a:lnTo>
                <a:lnTo>
                  <a:pt x="16278" y="41293"/>
                </a:lnTo>
                <a:lnTo>
                  <a:pt x="29528" y="41293"/>
                </a:lnTo>
                <a:lnTo>
                  <a:pt x="29528" y="115432"/>
                </a:lnTo>
                <a:lnTo>
                  <a:pt x="52436" y="115432"/>
                </a:lnTo>
                <a:lnTo>
                  <a:pt x="49978" y="117942"/>
                </a:lnTo>
                <a:lnTo>
                  <a:pt x="41293" y="120254"/>
                </a:lnTo>
                <a:close/>
              </a:path>
              <a:path w="60325" h="120650">
                <a:moveTo>
                  <a:pt x="52436" y="115432"/>
                </a:moveTo>
                <a:lnTo>
                  <a:pt x="49721" y="115432"/>
                </a:lnTo>
                <a:lnTo>
                  <a:pt x="55369" y="108301"/>
                </a:lnTo>
                <a:lnTo>
                  <a:pt x="55450" y="83493"/>
                </a:lnTo>
                <a:lnTo>
                  <a:pt x="60271" y="83493"/>
                </a:lnTo>
                <a:lnTo>
                  <a:pt x="60271" y="94332"/>
                </a:lnTo>
                <a:lnTo>
                  <a:pt x="59213" y="103598"/>
                </a:lnTo>
                <a:lnTo>
                  <a:pt x="55867" y="111929"/>
                </a:lnTo>
                <a:lnTo>
                  <a:pt x="52436" y="115432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33411" y="2748463"/>
            <a:ext cx="86995" cy="88900"/>
          </a:xfrm>
          <a:custGeom>
            <a:avLst/>
            <a:gdLst/>
            <a:ahLst/>
            <a:cxnLst/>
            <a:rect l="l" t="t" r="r" b="b"/>
            <a:pathLst>
              <a:path w="86995" h="88900">
                <a:moveTo>
                  <a:pt x="19904" y="30724"/>
                </a:moveTo>
                <a:lnTo>
                  <a:pt x="9354" y="30724"/>
                </a:lnTo>
                <a:lnTo>
                  <a:pt x="5438" y="27426"/>
                </a:lnTo>
                <a:lnTo>
                  <a:pt x="5438" y="21697"/>
                </a:lnTo>
                <a:lnTo>
                  <a:pt x="7758" y="12961"/>
                </a:lnTo>
                <a:lnTo>
                  <a:pt x="14060" y="6097"/>
                </a:lnTo>
                <a:lnTo>
                  <a:pt x="23355" y="1608"/>
                </a:lnTo>
                <a:lnTo>
                  <a:pt x="34658" y="0"/>
                </a:lnTo>
                <a:lnTo>
                  <a:pt x="41512" y="587"/>
                </a:lnTo>
                <a:lnTo>
                  <a:pt x="48337" y="2447"/>
                </a:lnTo>
                <a:lnTo>
                  <a:pt x="51851" y="4204"/>
                </a:lnTo>
                <a:lnTo>
                  <a:pt x="28023" y="4204"/>
                </a:lnTo>
                <a:lnTo>
                  <a:pt x="18689" y="6326"/>
                </a:lnTo>
                <a:lnTo>
                  <a:pt x="13269" y="13250"/>
                </a:lnTo>
                <a:lnTo>
                  <a:pt x="22315" y="13250"/>
                </a:lnTo>
                <a:lnTo>
                  <a:pt x="23202" y="19576"/>
                </a:lnTo>
                <a:lnTo>
                  <a:pt x="23202" y="26808"/>
                </a:lnTo>
                <a:lnTo>
                  <a:pt x="19904" y="30724"/>
                </a:lnTo>
                <a:close/>
              </a:path>
              <a:path w="86995" h="88900">
                <a:moveTo>
                  <a:pt x="30743" y="88295"/>
                </a:moveTo>
                <a:lnTo>
                  <a:pt x="20854" y="87297"/>
                </a:lnTo>
                <a:lnTo>
                  <a:pt x="10851" y="83924"/>
                </a:lnTo>
                <a:lnTo>
                  <a:pt x="3108" y="77612"/>
                </a:lnTo>
                <a:lnTo>
                  <a:pt x="0" y="67793"/>
                </a:lnTo>
                <a:lnTo>
                  <a:pt x="979" y="61262"/>
                </a:lnTo>
                <a:lnTo>
                  <a:pt x="37710" y="37399"/>
                </a:lnTo>
                <a:lnTo>
                  <a:pt x="54543" y="35854"/>
                </a:lnTo>
                <a:lnTo>
                  <a:pt x="54543" y="28930"/>
                </a:lnTo>
                <a:lnTo>
                  <a:pt x="52699" y="17817"/>
                </a:lnTo>
                <a:lnTo>
                  <a:pt x="47918" y="10123"/>
                </a:lnTo>
                <a:lnTo>
                  <a:pt x="41329" y="5651"/>
                </a:lnTo>
                <a:lnTo>
                  <a:pt x="34060" y="4204"/>
                </a:lnTo>
                <a:lnTo>
                  <a:pt x="51851" y="4204"/>
                </a:lnTo>
                <a:lnTo>
                  <a:pt x="54881" y="5720"/>
                </a:lnTo>
                <a:lnTo>
                  <a:pt x="60889" y="10549"/>
                </a:lnTo>
                <a:lnTo>
                  <a:pt x="67813" y="17782"/>
                </a:lnTo>
                <a:lnTo>
                  <a:pt x="67813" y="40078"/>
                </a:lnTo>
                <a:lnTo>
                  <a:pt x="54543" y="40078"/>
                </a:lnTo>
                <a:lnTo>
                  <a:pt x="34985" y="43429"/>
                </a:lnTo>
                <a:lnTo>
                  <a:pt x="22797" y="50428"/>
                </a:lnTo>
                <a:lnTo>
                  <a:pt x="16539" y="59180"/>
                </a:lnTo>
                <a:lnTo>
                  <a:pt x="14773" y="67793"/>
                </a:lnTo>
                <a:lnTo>
                  <a:pt x="14773" y="77437"/>
                </a:lnTo>
                <a:lnTo>
                  <a:pt x="22604" y="84071"/>
                </a:lnTo>
                <a:lnTo>
                  <a:pt x="45094" y="84071"/>
                </a:lnTo>
                <a:lnTo>
                  <a:pt x="39479" y="86935"/>
                </a:lnTo>
                <a:lnTo>
                  <a:pt x="30743" y="88295"/>
                </a:lnTo>
                <a:close/>
              </a:path>
              <a:path w="86995" h="88900">
                <a:moveTo>
                  <a:pt x="45094" y="84071"/>
                </a:moveTo>
                <a:lnTo>
                  <a:pt x="31958" y="84071"/>
                </a:lnTo>
                <a:lnTo>
                  <a:pt x="39173" y="82752"/>
                </a:lnTo>
                <a:lnTo>
                  <a:pt x="46527" y="78495"/>
                </a:lnTo>
                <a:lnTo>
                  <a:pt x="52243" y="70849"/>
                </a:lnTo>
                <a:lnTo>
                  <a:pt x="54543" y="59365"/>
                </a:lnTo>
                <a:lnTo>
                  <a:pt x="54543" y="40078"/>
                </a:lnTo>
                <a:lnTo>
                  <a:pt x="67813" y="40078"/>
                </a:lnTo>
                <a:lnTo>
                  <a:pt x="67813" y="71708"/>
                </a:lnTo>
                <a:lnTo>
                  <a:pt x="55758" y="71708"/>
                </a:lnTo>
                <a:lnTo>
                  <a:pt x="52099" y="77994"/>
                </a:lnTo>
                <a:lnTo>
                  <a:pt x="46635" y="83286"/>
                </a:lnTo>
                <a:lnTo>
                  <a:pt x="45094" y="84071"/>
                </a:lnTo>
                <a:close/>
              </a:path>
              <a:path w="86995" h="88900">
                <a:moveTo>
                  <a:pt x="86791" y="81352"/>
                </a:moveTo>
                <a:lnTo>
                  <a:pt x="77147" y="81352"/>
                </a:lnTo>
                <a:lnTo>
                  <a:pt x="81969" y="80156"/>
                </a:lnTo>
                <a:lnTo>
                  <a:pt x="81969" y="58150"/>
                </a:lnTo>
                <a:lnTo>
                  <a:pt x="86791" y="58150"/>
                </a:lnTo>
                <a:lnTo>
                  <a:pt x="86791" y="81352"/>
                </a:lnTo>
                <a:close/>
              </a:path>
              <a:path w="86995" h="88900">
                <a:moveTo>
                  <a:pt x="75045" y="87389"/>
                </a:moveTo>
                <a:lnTo>
                  <a:pt x="61776" y="87389"/>
                </a:lnTo>
                <a:lnTo>
                  <a:pt x="56665" y="79250"/>
                </a:lnTo>
                <a:lnTo>
                  <a:pt x="55758" y="71708"/>
                </a:lnTo>
                <a:lnTo>
                  <a:pt x="67813" y="71708"/>
                </a:lnTo>
                <a:lnTo>
                  <a:pt x="67813" y="72615"/>
                </a:lnTo>
                <a:lnTo>
                  <a:pt x="68719" y="81352"/>
                </a:lnTo>
                <a:lnTo>
                  <a:pt x="86791" y="81352"/>
                </a:lnTo>
                <a:lnTo>
                  <a:pt x="86791" y="84669"/>
                </a:lnTo>
                <a:lnTo>
                  <a:pt x="75045" y="87389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27976" y="2748463"/>
            <a:ext cx="73660" cy="88900"/>
          </a:xfrm>
          <a:custGeom>
            <a:avLst/>
            <a:gdLst/>
            <a:ahLst/>
            <a:cxnLst/>
            <a:rect l="l" t="t" r="r" b="b"/>
            <a:pathLst>
              <a:path w="73660" h="88900">
                <a:moveTo>
                  <a:pt x="41274" y="88295"/>
                </a:moveTo>
                <a:lnTo>
                  <a:pt x="25419" y="84941"/>
                </a:lnTo>
                <a:lnTo>
                  <a:pt x="12276" y="75708"/>
                </a:lnTo>
                <a:lnTo>
                  <a:pt x="3313" y="61843"/>
                </a:lnTo>
                <a:lnTo>
                  <a:pt x="0" y="44591"/>
                </a:lnTo>
                <a:lnTo>
                  <a:pt x="3107" y="27583"/>
                </a:lnTo>
                <a:lnTo>
                  <a:pt x="11750" y="13370"/>
                </a:lnTo>
                <a:lnTo>
                  <a:pt x="24914" y="3620"/>
                </a:lnTo>
                <a:lnTo>
                  <a:pt x="41582" y="0"/>
                </a:lnTo>
                <a:lnTo>
                  <a:pt x="52429" y="1377"/>
                </a:lnTo>
                <a:lnTo>
                  <a:pt x="60565" y="4821"/>
                </a:lnTo>
                <a:lnTo>
                  <a:pt x="41891" y="4821"/>
                </a:lnTo>
                <a:lnTo>
                  <a:pt x="33512" y="6583"/>
                </a:lnTo>
                <a:lnTo>
                  <a:pt x="25082" y="12808"/>
                </a:lnTo>
                <a:lnTo>
                  <a:pt x="18576" y="24911"/>
                </a:lnTo>
                <a:lnTo>
                  <a:pt x="15969" y="44302"/>
                </a:lnTo>
                <a:lnTo>
                  <a:pt x="18766" y="63514"/>
                </a:lnTo>
                <a:lnTo>
                  <a:pt x="25687" y="75525"/>
                </a:lnTo>
                <a:lnTo>
                  <a:pt x="34529" y="81717"/>
                </a:lnTo>
                <a:lnTo>
                  <a:pt x="43087" y="83474"/>
                </a:lnTo>
                <a:lnTo>
                  <a:pt x="58471" y="83474"/>
                </a:lnTo>
                <a:lnTo>
                  <a:pt x="57073" y="84642"/>
                </a:lnTo>
                <a:lnTo>
                  <a:pt x="41274" y="88295"/>
                </a:lnTo>
                <a:close/>
              </a:path>
              <a:path w="73660" h="88900">
                <a:moveTo>
                  <a:pt x="67195" y="29528"/>
                </a:moveTo>
                <a:lnTo>
                  <a:pt x="56954" y="29528"/>
                </a:lnTo>
                <a:lnTo>
                  <a:pt x="53328" y="25902"/>
                </a:lnTo>
                <a:lnTo>
                  <a:pt x="53328" y="18380"/>
                </a:lnTo>
                <a:lnTo>
                  <a:pt x="54543" y="12652"/>
                </a:lnTo>
                <a:lnTo>
                  <a:pt x="62374" y="12054"/>
                </a:lnTo>
                <a:lnTo>
                  <a:pt x="55739" y="5111"/>
                </a:lnTo>
                <a:lnTo>
                  <a:pt x="43685" y="4821"/>
                </a:lnTo>
                <a:lnTo>
                  <a:pt x="60565" y="4821"/>
                </a:lnTo>
                <a:lnTo>
                  <a:pt x="61887" y="5381"/>
                </a:lnTo>
                <a:lnTo>
                  <a:pt x="68574" y="11814"/>
                </a:lnTo>
                <a:lnTo>
                  <a:pt x="71111" y="20482"/>
                </a:lnTo>
                <a:lnTo>
                  <a:pt x="71111" y="26519"/>
                </a:lnTo>
                <a:lnTo>
                  <a:pt x="67195" y="29528"/>
                </a:lnTo>
                <a:close/>
              </a:path>
              <a:path w="73660" h="88900">
                <a:moveTo>
                  <a:pt x="58471" y="83474"/>
                </a:moveTo>
                <a:lnTo>
                  <a:pt x="43087" y="83474"/>
                </a:lnTo>
                <a:lnTo>
                  <a:pt x="49154" y="82819"/>
                </a:lnTo>
                <a:lnTo>
                  <a:pt x="56158" y="80045"/>
                </a:lnTo>
                <a:lnTo>
                  <a:pt x="62880" y="73937"/>
                </a:lnTo>
                <a:lnTo>
                  <a:pt x="68102" y="63280"/>
                </a:lnTo>
                <a:lnTo>
                  <a:pt x="68410" y="62065"/>
                </a:lnTo>
                <a:lnTo>
                  <a:pt x="69008" y="61467"/>
                </a:lnTo>
                <a:lnTo>
                  <a:pt x="73232" y="61467"/>
                </a:lnTo>
                <a:lnTo>
                  <a:pt x="73162" y="63514"/>
                </a:lnTo>
                <a:lnTo>
                  <a:pt x="71840" y="67954"/>
                </a:lnTo>
                <a:lnTo>
                  <a:pt x="66858" y="76468"/>
                </a:lnTo>
                <a:lnTo>
                  <a:pt x="58471" y="8347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6782" y="2701152"/>
            <a:ext cx="93345" cy="133985"/>
          </a:xfrm>
          <a:custGeom>
            <a:avLst/>
            <a:gdLst/>
            <a:ahLst/>
            <a:cxnLst/>
            <a:rect l="l" t="t" r="r" b="b"/>
            <a:pathLst>
              <a:path w="93345" h="133985">
                <a:moveTo>
                  <a:pt x="27117" y="127467"/>
                </a:moveTo>
                <a:lnTo>
                  <a:pt x="15063" y="127467"/>
                </a:lnTo>
                <a:lnTo>
                  <a:pt x="15063" y="9334"/>
                </a:lnTo>
                <a:lnTo>
                  <a:pt x="13558" y="8119"/>
                </a:lnTo>
                <a:lnTo>
                  <a:pt x="0" y="8119"/>
                </a:lnTo>
                <a:lnTo>
                  <a:pt x="0" y="2102"/>
                </a:lnTo>
                <a:lnTo>
                  <a:pt x="27715" y="0"/>
                </a:lnTo>
                <a:lnTo>
                  <a:pt x="27715" y="92211"/>
                </a:lnTo>
                <a:lnTo>
                  <a:pt x="35218" y="92211"/>
                </a:lnTo>
                <a:lnTo>
                  <a:pt x="27117" y="99135"/>
                </a:lnTo>
                <a:lnTo>
                  <a:pt x="27117" y="127467"/>
                </a:lnTo>
                <a:close/>
              </a:path>
              <a:path w="93345" h="133985">
                <a:moveTo>
                  <a:pt x="35218" y="92211"/>
                </a:moveTo>
                <a:lnTo>
                  <a:pt x="27715" y="92211"/>
                </a:lnTo>
                <a:lnTo>
                  <a:pt x="54832" y="69008"/>
                </a:lnTo>
                <a:lnTo>
                  <a:pt x="56337" y="67504"/>
                </a:lnTo>
                <a:lnTo>
                  <a:pt x="59056" y="65382"/>
                </a:lnTo>
                <a:lnTo>
                  <a:pt x="59056" y="58748"/>
                </a:lnTo>
                <a:lnTo>
                  <a:pt x="56954" y="56645"/>
                </a:lnTo>
                <a:lnTo>
                  <a:pt x="53328" y="56645"/>
                </a:lnTo>
                <a:lnTo>
                  <a:pt x="53328" y="50628"/>
                </a:lnTo>
                <a:lnTo>
                  <a:pt x="56047" y="50917"/>
                </a:lnTo>
                <a:lnTo>
                  <a:pt x="68102" y="51226"/>
                </a:lnTo>
                <a:lnTo>
                  <a:pt x="88295" y="51226"/>
                </a:lnTo>
                <a:lnTo>
                  <a:pt x="88295" y="56645"/>
                </a:lnTo>
                <a:lnTo>
                  <a:pt x="48506" y="80156"/>
                </a:lnTo>
                <a:lnTo>
                  <a:pt x="48506" y="81352"/>
                </a:lnTo>
                <a:lnTo>
                  <a:pt x="49413" y="82567"/>
                </a:lnTo>
                <a:lnTo>
                  <a:pt x="49721" y="82856"/>
                </a:lnTo>
                <a:lnTo>
                  <a:pt x="53788" y="88585"/>
                </a:lnTo>
                <a:lnTo>
                  <a:pt x="39461" y="88585"/>
                </a:lnTo>
                <a:lnTo>
                  <a:pt x="35218" y="92211"/>
                </a:lnTo>
                <a:close/>
              </a:path>
              <a:path w="93345" h="133985">
                <a:moveTo>
                  <a:pt x="88295" y="51226"/>
                </a:moveTo>
                <a:lnTo>
                  <a:pt x="82856" y="51226"/>
                </a:lnTo>
                <a:lnTo>
                  <a:pt x="88295" y="50628"/>
                </a:lnTo>
                <a:lnTo>
                  <a:pt x="88295" y="51226"/>
                </a:lnTo>
                <a:close/>
              </a:path>
              <a:path w="93345" h="133985">
                <a:moveTo>
                  <a:pt x="81352" y="127467"/>
                </a:moveTo>
                <a:lnTo>
                  <a:pt x="59056" y="127467"/>
                </a:lnTo>
                <a:lnTo>
                  <a:pt x="62374" y="126869"/>
                </a:lnTo>
                <a:lnTo>
                  <a:pt x="62374" y="123243"/>
                </a:lnTo>
                <a:lnTo>
                  <a:pt x="60871" y="119146"/>
                </a:lnTo>
                <a:lnTo>
                  <a:pt x="56457" y="112134"/>
                </a:lnTo>
                <a:lnTo>
                  <a:pt x="49274" y="102012"/>
                </a:lnTo>
                <a:lnTo>
                  <a:pt x="39461" y="88585"/>
                </a:lnTo>
                <a:lnTo>
                  <a:pt x="53788" y="88585"/>
                </a:lnTo>
                <a:lnTo>
                  <a:pt x="75475" y="119146"/>
                </a:lnTo>
                <a:lnTo>
                  <a:pt x="81352" y="127467"/>
                </a:lnTo>
                <a:close/>
              </a:path>
              <a:path w="93345" h="133985">
                <a:moveTo>
                  <a:pt x="0" y="133485"/>
                </a:moveTo>
                <a:lnTo>
                  <a:pt x="0" y="127467"/>
                </a:lnTo>
                <a:lnTo>
                  <a:pt x="42180" y="127467"/>
                </a:lnTo>
                <a:lnTo>
                  <a:pt x="42180" y="132887"/>
                </a:lnTo>
                <a:lnTo>
                  <a:pt x="15352" y="132887"/>
                </a:lnTo>
                <a:lnTo>
                  <a:pt x="6326" y="133195"/>
                </a:lnTo>
                <a:lnTo>
                  <a:pt x="0" y="133485"/>
                </a:lnTo>
                <a:close/>
              </a:path>
              <a:path w="93345" h="133985">
                <a:moveTo>
                  <a:pt x="55450" y="133485"/>
                </a:moveTo>
                <a:lnTo>
                  <a:pt x="55450" y="127467"/>
                </a:lnTo>
                <a:lnTo>
                  <a:pt x="92808" y="127467"/>
                </a:lnTo>
                <a:lnTo>
                  <a:pt x="92808" y="132887"/>
                </a:lnTo>
                <a:lnTo>
                  <a:pt x="72017" y="132887"/>
                </a:lnTo>
                <a:lnTo>
                  <a:pt x="60561" y="133195"/>
                </a:lnTo>
                <a:lnTo>
                  <a:pt x="55450" y="133485"/>
                </a:lnTo>
                <a:close/>
              </a:path>
              <a:path w="93345" h="133985">
                <a:moveTo>
                  <a:pt x="42180" y="133485"/>
                </a:moveTo>
                <a:lnTo>
                  <a:pt x="26808" y="132887"/>
                </a:lnTo>
                <a:lnTo>
                  <a:pt x="42180" y="132887"/>
                </a:lnTo>
                <a:lnTo>
                  <a:pt x="42180" y="133485"/>
                </a:lnTo>
                <a:close/>
              </a:path>
              <a:path w="93345" h="133985">
                <a:moveTo>
                  <a:pt x="92808" y="133485"/>
                </a:moveTo>
                <a:lnTo>
                  <a:pt x="81661" y="132887"/>
                </a:lnTo>
                <a:lnTo>
                  <a:pt x="92808" y="132887"/>
                </a:lnTo>
                <a:lnTo>
                  <a:pt x="92808" y="133485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67531" y="1055278"/>
            <a:ext cx="269265" cy="2003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1829" y="2275392"/>
            <a:ext cx="269265" cy="2004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10798" y="2275392"/>
            <a:ext cx="269342" cy="20041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70406" y="2376571"/>
            <a:ext cx="142685" cy="1202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98745" y="2427961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776" y="0"/>
                </a:lnTo>
              </a:path>
            </a:pathLst>
          </a:custGeom>
          <a:ln w="75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98745" y="2465330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7776" y="0"/>
                </a:lnTo>
              </a:path>
            </a:pathLst>
          </a:custGeom>
          <a:ln w="75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07816" y="2363919"/>
            <a:ext cx="311079" cy="1329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43467" y="2349917"/>
            <a:ext cx="332160" cy="20039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08107" y="2474221"/>
            <a:ext cx="22860" cy="57785"/>
          </a:xfrm>
          <a:custGeom>
            <a:avLst/>
            <a:gdLst/>
            <a:ahLst/>
            <a:cxnLst/>
            <a:rect l="l" t="t" r="r" b="b"/>
            <a:pathLst>
              <a:path w="22860" h="57785">
                <a:moveTo>
                  <a:pt x="13250" y="20482"/>
                </a:moveTo>
                <a:lnTo>
                  <a:pt x="3317" y="20482"/>
                </a:lnTo>
                <a:lnTo>
                  <a:pt x="0" y="15371"/>
                </a:lnTo>
                <a:lnTo>
                  <a:pt x="0" y="5419"/>
                </a:lnTo>
                <a:lnTo>
                  <a:pt x="3317" y="0"/>
                </a:lnTo>
                <a:lnTo>
                  <a:pt x="17782" y="0"/>
                </a:lnTo>
                <a:lnTo>
                  <a:pt x="22604" y="8139"/>
                </a:lnTo>
                <a:lnTo>
                  <a:pt x="22604" y="17474"/>
                </a:lnTo>
                <a:lnTo>
                  <a:pt x="17782" y="17474"/>
                </a:lnTo>
                <a:lnTo>
                  <a:pt x="17474" y="17782"/>
                </a:lnTo>
                <a:lnTo>
                  <a:pt x="15661" y="19286"/>
                </a:lnTo>
                <a:lnTo>
                  <a:pt x="13250" y="20482"/>
                </a:lnTo>
                <a:close/>
              </a:path>
              <a:path w="22860" h="57785">
                <a:moveTo>
                  <a:pt x="4821" y="57552"/>
                </a:moveTo>
                <a:lnTo>
                  <a:pt x="3915" y="57552"/>
                </a:lnTo>
                <a:lnTo>
                  <a:pt x="3008" y="56954"/>
                </a:lnTo>
                <a:lnTo>
                  <a:pt x="3010" y="54850"/>
                </a:lnTo>
                <a:lnTo>
                  <a:pt x="4513" y="53347"/>
                </a:lnTo>
                <a:lnTo>
                  <a:pt x="10195" y="46087"/>
                </a:lnTo>
                <a:lnTo>
                  <a:pt x="14460" y="38007"/>
                </a:lnTo>
                <a:lnTo>
                  <a:pt x="17141" y="29309"/>
                </a:lnTo>
                <a:lnTo>
                  <a:pt x="18042" y="20482"/>
                </a:lnTo>
                <a:lnTo>
                  <a:pt x="18071" y="17474"/>
                </a:lnTo>
                <a:lnTo>
                  <a:pt x="22604" y="17474"/>
                </a:lnTo>
                <a:lnTo>
                  <a:pt x="22558" y="20482"/>
                </a:lnTo>
                <a:lnTo>
                  <a:pt x="20164" y="35436"/>
                </a:lnTo>
                <a:lnTo>
                  <a:pt x="14617" y="47233"/>
                </a:lnTo>
                <a:lnTo>
                  <a:pt x="8614" y="54852"/>
                </a:lnTo>
                <a:lnTo>
                  <a:pt x="4821" y="575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14340" y="2376571"/>
            <a:ext cx="165212" cy="1555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01249" y="2350360"/>
            <a:ext cx="45085" cy="193040"/>
          </a:xfrm>
          <a:custGeom>
            <a:avLst/>
            <a:gdLst/>
            <a:ahLst/>
            <a:cxnLst/>
            <a:rect l="l" t="t" r="r" b="b"/>
            <a:pathLst>
              <a:path w="45085" h="193039">
                <a:moveTo>
                  <a:pt x="2102" y="192561"/>
                </a:moveTo>
                <a:lnTo>
                  <a:pt x="906" y="192561"/>
                </a:lnTo>
                <a:lnTo>
                  <a:pt x="0" y="191674"/>
                </a:lnTo>
                <a:lnTo>
                  <a:pt x="0" y="189552"/>
                </a:lnTo>
                <a:lnTo>
                  <a:pt x="2719" y="187141"/>
                </a:lnTo>
                <a:lnTo>
                  <a:pt x="17560" y="167411"/>
                </a:lnTo>
                <a:lnTo>
                  <a:pt x="27006" y="145026"/>
                </a:lnTo>
                <a:lnTo>
                  <a:pt x="31989" y="120944"/>
                </a:lnTo>
                <a:lnTo>
                  <a:pt x="33443" y="96126"/>
                </a:lnTo>
                <a:lnTo>
                  <a:pt x="31453" y="67904"/>
                </a:lnTo>
                <a:lnTo>
                  <a:pt x="25651" y="43468"/>
                </a:lnTo>
                <a:lnTo>
                  <a:pt x="16291" y="22988"/>
                </a:lnTo>
                <a:lnTo>
                  <a:pt x="3625" y="6634"/>
                </a:lnTo>
                <a:lnTo>
                  <a:pt x="0" y="3008"/>
                </a:lnTo>
                <a:lnTo>
                  <a:pt x="0" y="906"/>
                </a:lnTo>
                <a:lnTo>
                  <a:pt x="906" y="0"/>
                </a:lnTo>
                <a:lnTo>
                  <a:pt x="2102" y="0"/>
                </a:lnTo>
                <a:lnTo>
                  <a:pt x="31939" y="36163"/>
                </a:lnTo>
                <a:lnTo>
                  <a:pt x="44114" y="83627"/>
                </a:lnTo>
                <a:lnTo>
                  <a:pt x="44610" y="96126"/>
                </a:lnTo>
                <a:lnTo>
                  <a:pt x="44124" y="109211"/>
                </a:lnTo>
                <a:lnTo>
                  <a:pt x="32556" y="154893"/>
                </a:lnTo>
                <a:lnTo>
                  <a:pt x="6055" y="190109"/>
                </a:lnTo>
                <a:lnTo>
                  <a:pt x="2102" y="192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5503" y="2047111"/>
            <a:ext cx="252987" cy="16017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03045" y="2047111"/>
            <a:ext cx="252987" cy="16017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3452748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Daniele</a:t>
            </a:r>
            <a:r>
              <a:rPr spc="-30" dirty="0"/>
              <a:t> </a:t>
            </a:r>
            <a:r>
              <a:rPr spc="-5" dirty="0"/>
              <a:t>Antonioli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-5" dirty="0"/>
              <a:t>The KNOB is Broken: Exploiting Low Entropy in the </a:t>
            </a:r>
            <a:r>
              <a:rPr dirty="0"/>
              <a:t>Encryption </a:t>
            </a:r>
            <a:r>
              <a:rPr spc="-15" dirty="0"/>
              <a:t>Key </a:t>
            </a:r>
            <a:r>
              <a:rPr spc="-5" dirty="0"/>
              <a:t>Negotiation Of Bluetooth</a:t>
            </a:r>
            <a:r>
              <a:rPr spc="-10" dirty="0"/>
              <a:t> </a:t>
            </a:r>
            <a:r>
              <a:rPr spc="-5" dirty="0"/>
              <a:t>BR/EDR</a:t>
            </a: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89625435-2290-4C12-AED6-5C0FD4342EE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5073" y="1647736"/>
            <a:ext cx="1282348" cy="255316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C3DC21B5-05AF-42C6-B45C-74E3CA433D6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92720" y="1640344"/>
            <a:ext cx="1028580" cy="279994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1F3379F1-2D06-4F70-8EA7-21AE10C5F66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63228" y="2317365"/>
            <a:ext cx="2013239" cy="546792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4265DCF0-ABD1-4D84-8504-23B84CABFF1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186009" y="627787"/>
            <a:ext cx="1514915" cy="191816"/>
          </a:xfrm>
          <a:prstGeom prst="rect">
            <a:avLst/>
          </a:prstGeom>
        </p:spPr>
      </p:pic>
      <p:sp>
        <p:nvSpPr>
          <p:cNvPr id="63" name="타원 62">
            <a:extLst>
              <a:ext uri="{FF2B5EF4-FFF2-40B4-BE49-F238E27FC236}">
                <a16:creationId xmlns:a16="http://schemas.microsoft.com/office/drawing/2014/main" id="{AE7730E0-B405-492C-8CE4-2A434C95BAE5}"/>
              </a:ext>
            </a:extLst>
          </p:cNvPr>
          <p:cNvSpPr/>
          <p:nvPr/>
        </p:nvSpPr>
        <p:spPr>
          <a:xfrm>
            <a:off x="3600127" y="819603"/>
            <a:ext cx="46207" cy="662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object 29">
            <a:extLst>
              <a:ext uri="{FF2B5EF4-FFF2-40B4-BE49-F238E27FC236}">
                <a16:creationId xmlns:a16="http://schemas.microsoft.com/office/drawing/2014/main" id="{6CD3BD56-FE50-47CA-A11A-B1C537A9FB0C}"/>
              </a:ext>
            </a:extLst>
          </p:cNvPr>
          <p:cNvSpPr txBox="1"/>
          <p:nvPr/>
        </p:nvSpPr>
        <p:spPr>
          <a:xfrm>
            <a:off x="5195968" y="3462062"/>
            <a:ext cx="504825" cy="1013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600" spc="-5" dirty="0">
                <a:latin typeface="Arial"/>
                <a:cs typeface="Arial"/>
                <a:hlinkClick r:id="rId27" action="ppaction://hlinksldjump"/>
              </a:rPr>
              <a:t>Motivation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lang="en-US" altLang="ko-KR" sz="600" spc="-5" dirty="0">
                <a:latin typeface="Arial"/>
                <a:cs typeface="Arial"/>
              </a:rPr>
              <a:t>5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1794</Words>
  <Application>Microsoft Office PowerPoint</Application>
  <PresentationFormat>사용자 지정</PresentationFormat>
  <Paragraphs>309</Paragraphs>
  <Slides>35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5" baseType="lpstr">
      <vt:lpstr>맑은 고딕</vt:lpstr>
      <vt:lpstr>Arial</vt:lpstr>
      <vt:lpstr>Calibri</vt:lpstr>
      <vt:lpstr>Century Gothic</vt:lpstr>
      <vt:lpstr>Courier New</vt:lpstr>
      <vt:lpstr>Helvetica</vt:lpstr>
      <vt:lpstr>Lucida Sans</vt:lpstr>
      <vt:lpstr>Times New Roman</vt:lpstr>
      <vt:lpstr>Wingdings</vt:lpstr>
      <vt:lpstr>Office Theme</vt:lpstr>
      <vt:lpstr>PowerPoint 프레젠테이션</vt:lpstr>
      <vt:lpstr>Bluetooth</vt:lpstr>
      <vt:lpstr>This paper not about BLE, but about Bluetooth Classic!</vt:lpstr>
      <vt:lpstr>This paper not about BLE, but about Bluetooth Classic!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Encryption Key Negotiation Of Bluetooth (KNOB)</vt:lpstr>
      <vt:lpstr>Encryption Key Negotiation Of Bluetooth (KNOB)</vt:lpstr>
      <vt:lpstr>Our Contribution: Key Negotiation Of Bluetooth (KNOB) Attack</vt:lpstr>
      <vt:lpstr>PowerPoint 프레젠테이션</vt:lpstr>
      <vt:lpstr>KNOB Attack Stages</vt:lpstr>
      <vt:lpstr>KNOB Attack Stages</vt:lpstr>
      <vt:lpstr>KNOB Attack Stages</vt:lpstr>
      <vt:lpstr>Bluetooth Entropy Negotiation</vt:lpstr>
      <vt:lpstr>Adversarial Bluetooth Entropy Negotiation</vt:lpstr>
      <vt:lpstr>Brute Forcing the Encryption Key           in Real Time</vt:lpstr>
      <vt:lpstr>KNOB Attack Scenario</vt:lpstr>
      <vt:lpstr>Vulnerable chips and devices (Bluetooth 5.0, 4.2)</vt:lpstr>
      <vt:lpstr>Vulnerable chips and devices (Bluetooth 4.1 and below)</vt:lpstr>
      <vt:lpstr>KNOB in Bluetooth core spec v5.0 (page 1650)</vt:lpstr>
      <vt:lpstr>KNOB Attack Disclosure and Countermeasures</vt:lpstr>
      <vt:lpstr>Related Work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Discussion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KNOB is Broken: Exploiting Low Entropy in the Encryption Key Negotiation Of Bluetooth BR/EDR</dc:title>
  <dc:creator> [0.8cm] Daniele Antonioli1, Nils Ole Tippenhauer2, Kasper Rasmussen3[0.8cm] 1Singapore University of Technology and Design (SUTD)  2CISPA Helmholtz Center for Information Security  3University of Oxford [0.3cm] </dc:creator>
  <cp:lastModifiedBy>Shin Jaemin</cp:lastModifiedBy>
  <cp:revision>27</cp:revision>
  <dcterms:created xsi:type="dcterms:W3CDTF">2019-11-06T09:37:01Z</dcterms:created>
  <dcterms:modified xsi:type="dcterms:W3CDTF">2019-11-07T01:25:37Z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2019-08-15T00:00:00Z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2019-11-06T00:00:00Z</vt:filetime>
  </property>
</Properties>
</file>