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876" r:id="rId1"/>
  </p:sldMasterIdLst>
  <p:notesMasterIdLst>
    <p:notesMasterId r:id="rId35"/>
  </p:notesMasterIdLst>
  <p:sldIdLst>
    <p:sldId id="256" r:id="rId2"/>
    <p:sldId id="264" r:id="rId3"/>
    <p:sldId id="265" r:id="rId4"/>
    <p:sldId id="266" r:id="rId5"/>
    <p:sldId id="291" r:id="rId6"/>
    <p:sldId id="268" r:id="rId7"/>
    <p:sldId id="267" r:id="rId8"/>
    <p:sldId id="270" r:id="rId9"/>
    <p:sldId id="271" r:id="rId10"/>
    <p:sldId id="272" r:id="rId11"/>
    <p:sldId id="269" r:id="rId12"/>
    <p:sldId id="261" r:id="rId13"/>
    <p:sldId id="273" r:id="rId14"/>
    <p:sldId id="275" r:id="rId15"/>
    <p:sldId id="276" r:id="rId16"/>
    <p:sldId id="277" r:id="rId17"/>
    <p:sldId id="278" r:id="rId18"/>
    <p:sldId id="279" r:id="rId19"/>
    <p:sldId id="280" r:id="rId20"/>
    <p:sldId id="281" r:id="rId21"/>
    <p:sldId id="282" r:id="rId22"/>
    <p:sldId id="290" r:id="rId23"/>
    <p:sldId id="274" r:id="rId24"/>
    <p:sldId id="283" r:id="rId25"/>
    <p:sldId id="285" r:id="rId26"/>
    <p:sldId id="284" r:id="rId27"/>
    <p:sldId id="288" r:id="rId28"/>
    <p:sldId id="293" r:id="rId29"/>
    <p:sldId id="289" r:id="rId30"/>
    <p:sldId id="296" r:id="rId31"/>
    <p:sldId id="294" r:id="rId32"/>
    <p:sldId id="258" r:id="rId33"/>
    <p:sldId id="295" r:id="rId34"/>
  </p:sldIdLst>
  <p:sldSz cx="12192000" cy="6858000"/>
  <p:notesSz cx="6858000" cy="9144000"/>
  <p:embeddedFontLst>
    <p:embeddedFont>
      <p:font typeface="Calibri" panose="020F0502020204030204" pitchFamily="34" charset="0"/>
      <p:regular r:id="rId36"/>
      <p:bold r:id="rId37"/>
      <p:italic r:id="rId38"/>
      <p:boldItalic r:id="rId39"/>
    </p:embeddedFont>
    <p:embeddedFont>
      <p:font typeface="hind" panose="02000000000000000000" pitchFamily="2" charset="0"/>
      <p:regular r:id="rId40"/>
      <p:bold r:id="rId41"/>
    </p:embeddedFont>
    <p:embeddedFont>
      <p:font typeface="Open Sans" panose="020B0606030504020204" pitchFamily="34" charset="0"/>
      <p:regular r:id="rId42"/>
      <p:bold r:id="rId43"/>
      <p:italic r:id="rId44"/>
      <p:boldItalic r:id="rId45"/>
    </p:embeddedFont>
    <p:embeddedFont>
      <p:font typeface="Poppins" panose="00000500000000000000" pitchFamily="2" charset="0"/>
      <p:regular r:id="rId46"/>
      <p:bold r:id="rId47"/>
      <p:italic r:id="rId48"/>
      <p:boldItalic r:id="rId49"/>
    </p:embeddedFont>
    <p:embeddedFont>
      <p:font typeface="Roboto" panose="02000000000000000000" pitchFamily="2" charset="0"/>
      <p:regular r:id="rId50"/>
      <p:bold r:id="rId51"/>
      <p:italic r:id="rId52"/>
      <p:boldItalic r:id="rId53"/>
    </p:embeddedFont>
    <p:embeddedFont>
      <p:font typeface="Segoe UI" panose="020B0502040204020203" pitchFamily="34" charset="0"/>
      <p:regular r:id="rId54"/>
      <p:bold r:id="rId55"/>
      <p:italic r:id="rId56"/>
      <p:boldItalic r:id="rId5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guide id="3" pos="39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8A90"/>
    <a:srgbClr val="FFCCCC"/>
    <a:srgbClr val="335B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B020A6-11BC-4BD3-97BD-F84153C11AB2}" v="473" dt="2024-12-08T13:47:32.9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5" autoAdjust="0"/>
    <p:restoredTop sz="73483" autoAdjust="0"/>
  </p:normalViewPr>
  <p:slideViewPr>
    <p:cSldViewPr snapToGrid="0">
      <p:cViewPr varScale="1">
        <p:scale>
          <a:sx n="89" d="100"/>
          <a:sy n="89" d="100"/>
        </p:scale>
        <p:origin x="1656" y="77"/>
      </p:cViewPr>
      <p:guideLst>
        <p:guide orient="horz" pos="2160"/>
        <p:guide pos="3863"/>
        <p:guide pos="39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font" Target="fonts/font19.fntdata"/><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uanxin pang" userId="c5a8839c-f833-4895-a86f-81a72d6e2150" providerId="ADAL" clId="{A608043C-B774-41DA-8F27-6DA810081BAD}"/>
    <pc:docChg chg="undo custSel addSld delSld modSld sldOrd modMainMaster">
      <pc:chgData name="yuanxin pang" userId="c5a8839c-f833-4895-a86f-81a72d6e2150" providerId="ADAL" clId="{A608043C-B774-41DA-8F27-6DA810081BAD}" dt="2024-11-22T13:07:56.527" v="6259" actId="1076"/>
      <pc:docMkLst>
        <pc:docMk/>
      </pc:docMkLst>
      <pc:sldChg chg="modSp mod">
        <pc:chgData name="yuanxin pang" userId="c5a8839c-f833-4895-a86f-81a72d6e2150" providerId="ADAL" clId="{A608043C-B774-41DA-8F27-6DA810081BAD}" dt="2024-11-22T11:33:22.543" v="2819" actId="1076"/>
        <pc:sldMkLst>
          <pc:docMk/>
          <pc:sldMk cId="3635305341" sldId="256"/>
        </pc:sldMkLst>
        <pc:spChg chg="mod">
          <ac:chgData name="yuanxin pang" userId="c5a8839c-f833-4895-a86f-81a72d6e2150" providerId="ADAL" clId="{A608043C-B774-41DA-8F27-6DA810081BAD}" dt="2024-11-22T11:33:22.543" v="2819" actId="1076"/>
          <ac:spMkLst>
            <pc:docMk/>
            <pc:sldMk cId="3635305341" sldId="256"/>
            <ac:spMk id="2" creationId="{B7D450BB-2F1B-CBE3-C971-9304014673F1}"/>
          </ac:spMkLst>
        </pc:spChg>
        <pc:spChg chg="mod">
          <ac:chgData name="yuanxin pang" userId="c5a8839c-f833-4895-a86f-81a72d6e2150" providerId="ADAL" clId="{A608043C-B774-41DA-8F27-6DA810081BAD}" dt="2024-11-22T08:31:40.872" v="293" actId="1076"/>
          <ac:spMkLst>
            <pc:docMk/>
            <pc:sldMk cId="3635305341" sldId="256"/>
            <ac:spMk id="12" creationId="{B97D777D-AB54-38CE-8BA8-4E57B1C90180}"/>
          </ac:spMkLst>
        </pc:spChg>
      </pc:sldChg>
      <pc:sldChg chg="del">
        <pc:chgData name="yuanxin pang" userId="c5a8839c-f833-4895-a86f-81a72d6e2150" providerId="ADAL" clId="{A608043C-B774-41DA-8F27-6DA810081BAD}" dt="2024-11-22T12:46:02.413" v="5603" actId="47"/>
        <pc:sldMkLst>
          <pc:docMk/>
          <pc:sldMk cId="1139388928" sldId="257"/>
        </pc:sldMkLst>
      </pc:sldChg>
      <pc:sldChg chg="delSp modSp mod">
        <pc:chgData name="yuanxin pang" userId="c5a8839c-f833-4895-a86f-81a72d6e2150" providerId="ADAL" clId="{A608043C-B774-41DA-8F27-6DA810081BAD}" dt="2024-11-22T12:47:22.649" v="5650" actId="120"/>
        <pc:sldMkLst>
          <pc:docMk/>
          <pc:sldMk cId="56738646" sldId="258"/>
        </pc:sldMkLst>
        <pc:spChg chg="mod">
          <ac:chgData name="yuanxin pang" userId="c5a8839c-f833-4895-a86f-81a72d6e2150" providerId="ADAL" clId="{A608043C-B774-41DA-8F27-6DA810081BAD}" dt="2024-11-22T12:47:22.649" v="5650" actId="120"/>
          <ac:spMkLst>
            <pc:docMk/>
            <pc:sldMk cId="56738646" sldId="258"/>
            <ac:spMk id="2" creationId="{01C4D010-AF64-A64F-B66B-E7889A58C450}"/>
          </ac:spMkLst>
        </pc:spChg>
        <pc:spChg chg="del">
          <ac:chgData name="yuanxin pang" userId="c5a8839c-f833-4895-a86f-81a72d6e2150" providerId="ADAL" clId="{A608043C-B774-41DA-8F27-6DA810081BAD}" dt="2024-11-22T12:47:19.918" v="5648" actId="478"/>
          <ac:spMkLst>
            <pc:docMk/>
            <pc:sldMk cId="56738646" sldId="258"/>
            <ac:spMk id="3" creationId="{79C58AA2-C41C-4AE1-4333-408E2A5A6FFF}"/>
          </ac:spMkLst>
        </pc:spChg>
      </pc:sldChg>
      <pc:sldChg chg="del">
        <pc:chgData name="yuanxin pang" userId="c5a8839c-f833-4895-a86f-81a72d6e2150" providerId="ADAL" clId="{A608043C-B774-41DA-8F27-6DA810081BAD}" dt="2024-11-22T12:46:02.982" v="5604" actId="47"/>
        <pc:sldMkLst>
          <pc:docMk/>
          <pc:sldMk cId="407907460" sldId="260"/>
        </pc:sldMkLst>
      </pc:sldChg>
      <pc:sldChg chg="addSp delSp modSp mod modNotesTx">
        <pc:chgData name="yuanxin pang" userId="c5a8839c-f833-4895-a86f-81a72d6e2150" providerId="ADAL" clId="{A608043C-B774-41DA-8F27-6DA810081BAD}" dt="2024-11-22T11:22:26.529" v="2529" actId="1076"/>
        <pc:sldMkLst>
          <pc:docMk/>
          <pc:sldMk cId="3816271720" sldId="261"/>
        </pc:sldMkLst>
        <pc:spChg chg="mod">
          <ac:chgData name="yuanxin pang" userId="c5a8839c-f833-4895-a86f-81a72d6e2150" providerId="ADAL" clId="{A608043C-B774-41DA-8F27-6DA810081BAD}" dt="2024-11-22T10:54:26.103" v="1785" actId="113"/>
          <ac:spMkLst>
            <pc:docMk/>
            <pc:sldMk cId="3816271720" sldId="261"/>
            <ac:spMk id="2" creationId="{8FB4254E-1C77-21D7-0FB0-2C98E092743F}"/>
          </ac:spMkLst>
        </pc:spChg>
        <pc:picChg chg="add mod">
          <ac:chgData name="yuanxin pang" userId="c5a8839c-f833-4895-a86f-81a72d6e2150" providerId="ADAL" clId="{A608043C-B774-41DA-8F27-6DA810081BAD}" dt="2024-11-22T11:22:26.529" v="2529" actId="1076"/>
          <ac:picMkLst>
            <pc:docMk/>
            <pc:sldMk cId="3816271720" sldId="261"/>
            <ac:picMk id="5" creationId="{13B988C7-70CA-4253-8BF6-A3F0F8118419}"/>
          </ac:picMkLst>
        </pc:picChg>
        <pc:picChg chg="del mod">
          <ac:chgData name="yuanxin pang" userId="c5a8839c-f833-4895-a86f-81a72d6e2150" providerId="ADAL" clId="{A608043C-B774-41DA-8F27-6DA810081BAD}" dt="2024-11-22T08:54:04.945" v="800" actId="21"/>
          <ac:picMkLst>
            <pc:docMk/>
            <pc:sldMk cId="3816271720" sldId="261"/>
            <ac:picMk id="6" creationId="{91B0AB48-497C-DDB5-8247-8C03CCB1A9DE}"/>
          </ac:picMkLst>
        </pc:picChg>
        <pc:picChg chg="add del mod">
          <ac:chgData name="yuanxin pang" userId="c5a8839c-f833-4895-a86f-81a72d6e2150" providerId="ADAL" clId="{A608043C-B774-41DA-8F27-6DA810081BAD}" dt="2024-11-22T11:06:36.705" v="2102" actId="478"/>
          <ac:picMkLst>
            <pc:docMk/>
            <pc:sldMk cId="3816271720" sldId="261"/>
            <ac:picMk id="8" creationId="{EAA66362-11AE-425C-92FF-AAFAB841D867}"/>
          </ac:picMkLst>
        </pc:picChg>
      </pc:sldChg>
      <pc:sldChg chg="del">
        <pc:chgData name="yuanxin pang" userId="c5a8839c-f833-4895-a86f-81a72d6e2150" providerId="ADAL" clId="{A608043C-B774-41DA-8F27-6DA810081BAD}" dt="2024-11-22T11:58:33.507" v="4352" actId="47"/>
        <pc:sldMkLst>
          <pc:docMk/>
          <pc:sldMk cId="3498624296" sldId="262"/>
        </pc:sldMkLst>
      </pc:sldChg>
      <pc:sldChg chg="del">
        <pc:chgData name="yuanxin pang" userId="c5a8839c-f833-4895-a86f-81a72d6e2150" providerId="ADAL" clId="{A608043C-B774-41DA-8F27-6DA810081BAD}" dt="2024-11-22T12:46:01.692" v="5602" actId="47"/>
        <pc:sldMkLst>
          <pc:docMk/>
          <pc:sldMk cId="3733159669" sldId="263"/>
        </pc:sldMkLst>
      </pc:sldChg>
      <pc:sldChg chg="addSp delSp modSp new mod">
        <pc:chgData name="yuanxin pang" userId="c5a8839c-f833-4895-a86f-81a72d6e2150" providerId="ADAL" clId="{A608043C-B774-41DA-8F27-6DA810081BAD}" dt="2024-11-22T12:48:02.829" v="5651"/>
        <pc:sldMkLst>
          <pc:docMk/>
          <pc:sldMk cId="2621337684" sldId="264"/>
        </pc:sldMkLst>
        <pc:spChg chg="mod">
          <ac:chgData name="yuanxin pang" userId="c5a8839c-f833-4895-a86f-81a72d6e2150" providerId="ADAL" clId="{A608043C-B774-41DA-8F27-6DA810081BAD}" dt="2024-11-22T08:18:45.693" v="131" actId="113"/>
          <ac:spMkLst>
            <pc:docMk/>
            <pc:sldMk cId="2621337684" sldId="264"/>
            <ac:spMk id="2" creationId="{43519B57-63CD-4EAE-B1C8-CD4E718591B8}"/>
          </ac:spMkLst>
        </pc:spChg>
        <pc:spChg chg="del mod">
          <ac:chgData name="yuanxin pang" userId="c5a8839c-f833-4895-a86f-81a72d6e2150" providerId="ADAL" clId="{A608043C-B774-41DA-8F27-6DA810081BAD}" dt="2024-11-22T08:11:28.961" v="84" actId="478"/>
          <ac:spMkLst>
            <pc:docMk/>
            <pc:sldMk cId="2621337684" sldId="264"/>
            <ac:spMk id="3" creationId="{D6FB8E78-13FF-48CB-B5DD-CE1D2073B5AE}"/>
          </ac:spMkLst>
        </pc:spChg>
        <pc:picChg chg="add del mod">
          <ac:chgData name="yuanxin pang" userId="c5a8839c-f833-4895-a86f-81a72d6e2150" providerId="ADAL" clId="{A608043C-B774-41DA-8F27-6DA810081BAD}" dt="2024-11-22T08:20:40.757" v="132" actId="478"/>
          <ac:picMkLst>
            <pc:docMk/>
            <pc:sldMk cId="2621337684" sldId="264"/>
            <ac:picMk id="6" creationId="{534A49E2-5613-43DE-8416-69E01AB40DDC}"/>
          </ac:picMkLst>
        </pc:picChg>
        <pc:picChg chg="add del mod">
          <ac:chgData name="yuanxin pang" userId="c5a8839c-f833-4895-a86f-81a72d6e2150" providerId="ADAL" clId="{A608043C-B774-41DA-8F27-6DA810081BAD}" dt="2024-11-22T08:27:25.602" v="210" actId="478"/>
          <ac:picMkLst>
            <pc:docMk/>
            <pc:sldMk cId="2621337684" sldId="264"/>
            <ac:picMk id="8" creationId="{B950B566-2189-4786-9D59-795EB8DFCB01}"/>
          </ac:picMkLst>
        </pc:picChg>
        <pc:picChg chg="add mod">
          <ac:chgData name="yuanxin pang" userId="c5a8839c-f833-4895-a86f-81a72d6e2150" providerId="ADAL" clId="{A608043C-B774-41DA-8F27-6DA810081BAD}" dt="2024-11-22T12:48:02.829" v="5651"/>
          <ac:picMkLst>
            <pc:docMk/>
            <pc:sldMk cId="2621337684" sldId="264"/>
            <ac:picMk id="10" creationId="{2F77435C-2AFA-4151-B1E0-C6C6CC58F411}"/>
          </ac:picMkLst>
        </pc:picChg>
      </pc:sldChg>
      <pc:sldChg chg="addSp delSp modSp add mod">
        <pc:chgData name="yuanxin pang" userId="c5a8839c-f833-4895-a86f-81a72d6e2150" providerId="ADAL" clId="{A608043C-B774-41DA-8F27-6DA810081BAD}" dt="2024-11-22T11:33:39.972" v="2823" actId="20577"/>
        <pc:sldMkLst>
          <pc:docMk/>
          <pc:sldMk cId="1349825035" sldId="265"/>
        </pc:sldMkLst>
        <pc:spChg chg="mod">
          <ac:chgData name="yuanxin pang" userId="c5a8839c-f833-4895-a86f-81a72d6e2150" providerId="ADAL" clId="{A608043C-B774-41DA-8F27-6DA810081BAD}" dt="2024-11-22T08:30:37.998" v="289" actId="2711"/>
          <ac:spMkLst>
            <pc:docMk/>
            <pc:sldMk cId="1349825035" sldId="265"/>
            <ac:spMk id="2" creationId="{43519B57-63CD-4EAE-B1C8-CD4E718591B8}"/>
          </ac:spMkLst>
        </pc:spChg>
        <pc:spChg chg="add mod">
          <ac:chgData name="yuanxin pang" userId="c5a8839c-f833-4895-a86f-81a72d6e2150" providerId="ADAL" clId="{A608043C-B774-41DA-8F27-6DA810081BAD}" dt="2024-11-22T11:33:39.972" v="2823" actId="20577"/>
          <ac:spMkLst>
            <pc:docMk/>
            <pc:sldMk cId="1349825035" sldId="265"/>
            <ac:spMk id="6" creationId="{271D8C66-7FC7-4291-B27C-18E5638F15C9}"/>
          </ac:spMkLst>
        </pc:spChg>
        <pc:spChg chg="add mod">
          <ac:chgData name="yuanxin pang" userId="c5a8839c-f833-4895-a86f-81a72d6e2150" providerId="ADAL" clId="{A608043C-B774-41DA-8F27-6DA810081BAD}" dt="2024-11-22T08:29:31.032" v="271" actId="20577"/>
          <ac:spMkLst>
            <pc:docMk/>
            <pc:sldMk cId="1349825035" sldId="265"/>
            <ac:spMk id="12" creationId="{BE09960D-F4D8-4FB9-9FFF-BF0FFED69D93}"/>
          </ac:spMkLst>
        </pc:spChg>
        <pc:picChg chg="add del mod">
          <ac:chgData name="yuanxin pang" userId="c5a8839c-f833-4895-a86f-81a72d6e2150" providerId="ADAL" clId="{A608043C-B774-41DA-8F27-6DA810081BAD}" dt="2024-11-22T08:23:52.672" v="186" actId="478"/>
          <ac:picMkLst>
            <pc:docMk/>
            <pc:sldMk cId="1349825035" sldId="265"/>
            <ac:picMk id="7" creationId="{B7E84171-05D1-4C6D-A064-0F92A146D5F5}"/>
          </ac:picMkLst>
        </pc:picChg>
        <pc:picChg chg="del">
          <ac:chgData name="yuanxin pang" userId="c5a8839c-f833-4895-a86f-81a72d6e2150" providerId="ADAL" clId="{A608043C-B774-41DA-8F27-6DA810081BAD}" dt="2024-11-22T08:21:24.214" v="162" actId="478"/>
          <ac:picMkLst>
            <pc:docMk/>
            <pc:sldMk cId="1349825035" sldId="265"/>
            <ac:picMk id="8" creationId="{B950B566-2189-4786-9D59-795EB8DFCB01}"/>
          </ac:picMkLst>
        </pc:picChg>
        <pc:picChg chg="add mod">
          <ac:chgData name="yuanxin pang" userId="c5a8839c-f833-4895-a86f-81a72d6e2150" providerId="ADAL" clId="{A608043C-B774-41DA-8F27-6DA810081BAD}" dt="2024-11-22T08:29:46.688" v="274" actId="1076"/>
          <ac:picMkLst>
            <pc:docMk/>
            <pc:sldMk cId="1349825035" sldId="265"/>
            <ac:picMk id="10" creationId="{7C322A83-BB0F-4924-88A0-5C26F558DCE7}"/>
          </ac:picMkLst>
        </pc:picChg>
      </pc:sldChg>
      <pc:sldChg chg="addSp modSp new mod modAnim">
        <pc:chgData name="yuanxin pang" userId="c5a8839c-f833-4895-a86f-81a72d6e2150" providerId="ADAL" clId="{A608043C-B774-41DA-8F27-6DA810081BAD}" dt="2024-11-22T09:16:33.469" v="934" actId="120"/>
        <pc:sldMkLst>
          <pc:docMk/>
          <pc:sldMk cId="2896192731" sldId="266"/>
        </pc:sldMkLst>
        <pc:spChg chg="mod">
          <ac:chgData name="yuanxin pang" userId="c5a8839c-f833-4895-a86f-81a72d6e2150" providerId="ADAL" clId="{A608043C-B774-41DA-8F27-6DA810081BAD}" dt="2024-11-22T09:16:33.469" v="934" actId="120"/>
          <ac:spMkLst>
            <pc:docMk/>
            <pc:sldMk cId="2896192731" sldId="266"/>
            <ac:spMk id="2" creationId="{0B9AB9C6-4B16-4371-BEAE-7E27E3C58F61}"/>
          </ac:spMkLst>
        </pc:spChg>
        <pc:spChg chg="mod">
          <ac:chgData name="yuanxin pang" userId="c5a8839c-f833-4895-a86f-81a72d6e2150" providerId="ADAL" clId="{A608043C-B774-41DA-8F27-6DA810081BAD}" dt="2024-11-22T08:53:11.151" v="766" actId="15"/>
          <ac:spMkLst>
            <pc:docMk/>
            <pc:sldMk cId="2896192731" sldId="266"/>
            <ac:spMk id="3" creationId="{5820E6B9-FB67-4A38-AA49-211DFC25C17B}"/>
          </ac:spMkLst>
        </pc:spChg>
        <pc:picChg chg="add mod">
          <ac:chgData name="yuanxin pang" userId="c5a8839c-f833-4895-a86f-81a72d6e2150" providerId="ADAL" clId="{A608043C-B774-41DA-8F27-6DA810081BAD}" dt="2024-11-22T08:53:18.060" v="771" actId="1076"/>
          <ac:picMkLst>
            <pc:docMk/>
            <pc:sldMk cId="2896192731" sldId="266"/>
            <ac:picMk id="5" creationId="{5C02DA71-5892-45AD-AF7F-2D95CBD6EB9D}"/>
          </ac:picMkLst>
        </pc:picChg>
        <pc:picChg chg="add mod">
          <ac:chgData name="yuanxin pang" userId="c5a8839c-f833-4895-a86f-81a72d6e2150" providerId="ADAL" clId="{A608043C-B774-41DA-8F27-6DA810081BAD}" dt="2024-11-22T08:53:19.321" v="772" actId="1076"/>
          <ac:picMkLst>
            <pc:docMk/>
            <pc:sldMk cId="2896192731" sldId="266"/>
            <ac:picMk id="7" creationId="{125A49AC-F14F-4B2B-92F7-807CC3FFE3EC}"/>
          </ac:picMkLst>
        </pc:picChg>
      </pc:sldChg>
      <pc:sldChg chg="addSp delSp modSp new mod delAnim modAnim modNotesTx">
        <pc:chgData name="yuanxin pang" userId="c5a8839c-f833-4895-a86f-81a72d6e2150" providerId="ADAL" clId="{A608043C-B774-41DA-8F27-6DA810081BAD}" dt="2024-11-22T09:52:43.222" v="1282" actId="1076"/>
        <pc:sldMkLst>
          <pc:docMk/>
          <pc:sldMk cId="1810826963" sldId="267"/>
        </pc:sldMkLst>
        <pc:spChg chg="mod">
          <ac:chgData name="yuanxin pang" userId="c5a8839c-f833-4895-a86f-81a72d6e2150" providerId="ADAL" clId="{A608043C-B774-41DA-8F27-6DA810081BAD}" dt="2024-11-22T09:41:21.740" v="1096"/>
          <ac:spMkLst>
            <pc:docMk/>
            <pc:sldMk cId="1810826963" sldId="267"/>
            <ac:spMk id="2" creationId="{42D4B95F-ED05-4B59-89A7-29845ABAED5B}"/>
          </ac:spMkLst>
        </pc:spChg>
        <pc:spChg chg="del">
          <ac:chgData name="yuanxin pang" userId="c5a8839c-f833-4895-a86f-81a72d6e2150" providerId="ADAL" clId="{A608043C-B774-41DA-8F27-6DA810081BAD}" dt="2024-11-22T08:54:07.148" v="802" actId="478"/>
          <ac:spMkLst>
            <pc:docMk/>
            <pc:sldMk cId="1810826963" sldId="267"/>
            <ac:spMk id="3" creationId="{990396D0-402A-4DA5-9F09-DBBDFCEAD05E}"/>
          </ac:spMkLst>
        </pc:spChg>
        <pc:spChg chg="add del mod ord">
          <ac:chgData name="yuanxin pang" userId="c5a8839c-f833-4895-a86f-81a72d6e2150" providerId="ADAL" clId="{A608043C-B774-41DA-8F27-6DA810081BAD}" dt="2024-11-22T09:08:36.757" v="861" actId="478"/>
          <ac:spMkLst>
            <pc:docMk/>
            <pc:sldMk cId="1810826963" sldId="267"/>
            <ac:spMk id="9" creationId="{CEC9122B-C326-4527-9DD9-23550D347921}"/>
          </ac:spMkLst>
        </pc:spChg>
        <pc:spChg chg="add del mod">
          <ac:chgData name="yuanxin pang" userId="c5a8839c-f833-4895-a86f-81a72d6e2150" providerId="ADAL" clId="{A608043C-B774-41DA-8F27-6DA810081BAD}" dt="2024-11-22T09:08:34.901" v="859" actId="478"/>
          <ac:spMkLst>
            <pc:docMk/>
            <pc:sldMk cId="1810826963" sldId="267"/>
            <ac:spMk id="10" creationId="{DB952DEE-AF70-40BB-974D-96BF16C4E061}"/>
          </ac:spMkLst>
        </pc:spChg>
        <pc:spChg chg="add del mod">
          <ac:chgData name="yuanxin pang" userId="c5a8839c-f833-4895-a86f-81a72d6e2150" providerId="ADAL" clId="{A608043C-B774-41DA-8F27-6DA810081BAD}" dt="2024-11-22T09:08:35.708" v="860" actId="478"/>
          <ac:spMkLst>
            <pc:docMk/>
            <pc:sldMk cId="1810826963" sldId="267"/>
            <ac:spMk id="11" creationId="{43E3717A-2F4F-4120-92E5-F40526492747}"/>
          </ac:spMkLst>
        </pc:spChg>
        <pc:spChg chg="add del mod">
          <ac:chgData name="yuanxin pang" userId="c5a8839c-f833-4895-a86f-81a72d6e2150" providerId="ADAL" clId="{A608043C-B774-41DA-8F27-6DA810081BAD}" dt="2024-11-22T09:08:37.388" v="862" actId="478"/>
          <ac:spMkLst>
            <pc:docMk/>
            <pc:sldMk cId="1810826963" sldId="267"/>
            <ac:spMk id="12" creationId="{21A84813-C476-4B3F-925A-6236804E326F}"/>
          </ac:spMkLst>
        </pc:spChg>
        <pc:spChg chg="add del mod">
          <ac:chgData name="yuanxin pang" userId="c5a8839c-f833-4895-a86f-81a72d6e2150" providerId="ADAL" clId="{A608043C-B774-41DA-8F27-6DA810081BAD}" dt="2024-11-22T09:08:38.708" v="863" actId="478"/>
          <ac:spMkLst>
            <pc:docMk/>
            <pc:sldMk cId="1810826963" sldId="267"/>
            <ac:spMk id="13" creationId="{6AA8AEFF-1620-4DF7-BFE1-AEC376816E2C}"/>
          </ac:spMkLst>
        </pc:spChg>
        <pc:spChg chg="add mod">
          <ac:chgData name="yuanxin pang" userId="c5a8839c-f833-4895-a86f-81a72d6e2150" providerId="ADAL" clId="{A608043C-B774-41DA-8F27-6DA810081BAD}" dt="2024-11-22T09:45:42.796" v="1154" actId="1076"/>
          <ac:spMkLst>
            <pc:docMk/>
            <pc:sldMk cId="1810826963" sldId="267"/>
            <ac:spMk id="20" creationId="{B3149543-03DB-4C2B-B218-35428BD76CA5}"/>
          </ac:spMkLst>
        </pc:spChg>
        <pc:spChg chg="add del mod ord">
          <ac:chgData name="yuanxin pang" userId="c5a8839c-f833-4895-a86f-81a72d6e2150" providerId="ADAL" clId="{A608043C-B774-41DA-8F27-6DA810081BAD}" dt="2024-11-22T09:44:37.059" v="1123" actId="21"/>
          <ac:spMkLst>
            <pc:docMk/>
            <pc:sldMk cId="1810826963" sldId="267"/>
            <ac:spMk id="24" creationId="{142EEA17-7EF6-458A-8CA4-9EE4BC20C31E}"/>
          </ac:spMkLst>
        </pc:spChg>
        <pc:spChg chg="add mod">
          <ac:chgData name="yuanxin pang" userId="c5a8839c-f833-4895-a86f-81a72d6e2150" providerId="ADAL" clId="{A608043C-B774-41DA-8F27-6DA810081BAD}" dt="2024-11-22T09:52:37.732" v="1280" actId="1076"/>
          <ac:spMkLst>
            <pc:docMk/>
            <pc:sldMk cId="1810826963" sldId="267"/>
            <ac:spMk id="28" creationId="{50706BCA-225F-444F-93BD-E01D7C1DD447}"/>
          </ac:spMkLst>
        </pc:spChg>
        <pc:picChg chg="add del mod">
          <ac:chgData name="yuanxin pang" userId="c5a8839c-f833-4895-a86f-81a72d6e2150" providerId="ADAL" clId="{A608043C-B774-41DA-8F27-6DA810081BAD}" dt="2024-11-22T08:49:57.952" v="751" actId="21"/>
          <ac:picMkLst>
            <pc:docMk/>
            <pc:sldMk cId="1810826963" sldId="267"/>
            <ac:picMk id="6" creationId="{D18E1ED8-8B51-4998-8854-A556F53B0149}"/>
          </ac:picMkLst>
        </pc:picChg>
        <pc:picChg chg="add del mod">
          <ac:chgData name="yuanxin pang" userId="c5a8839c-f833-4895-a86f-81a72d6e2150" providerId="ADAL" clId="{A608043C-B774-41DA-8F27-6DA810081BAD}" dt="2024-11-22T09:41:01.417" v="1091" actId="21"/>
          <ac:picMkLst>
            <pc:docMk/>
            <pc:sldMk cId="1810826963" sldId="267"/>
            <ac:picMk id="7" creationId="{36911D50-3112-4583-A2F0-FFAEF468A366}"/>
          </ac:picMkLst>
        </pc:picChg>
        <pc:picChg chg="add del mod">
          <ac:chgData name="yuanxin pang" userId="c5a8839c-f833-4895-a86f-81a72d6e2150" providerId="ADAL" clId="{A608043C-B774-41DA-8F27-6DA810081BAD}" dt="2024-11-22T08:55:33.803" v="813"/>
          <ac:picMkLst>
            <pc:docMk/>
            <pc:sldMk cId="1810826963" sldId="267"/>
            <ac:picMk id="8" creationId="{FE0E0261-C7ED-4886-B476-1C96031EA5B5}"/>
          </ac:picMkLst>
        </pc:picChg>
        <pc:picChg chg="add del mod">
          <ac:chgData name="yuanxin pang" userId="c5a8839c-f833-4895-a86f-81a72d6e2150" providerId="ADAL" clId="{A608043C-B774-41DA-8F27-6DA810081BAD}" dt="2024-11-22T09:12:21.958" v="909" actId="478"/>
          <ac:picMkLst>
            <pc:docMk/>
            <pc:sldMk cId="1810826963" sldId="267"/>
            <ac:picMk id="15" creationId="{42489119-DBAB-44DF-A2E3-1B923FE618E0}"/>
          </ac:picMkLst>
        </pc:picChg>
        <pc:picChg chg="add del mod">
          <ac:chgData name="yuanxin pang" userId="c5a8839c-f833-4895-a86f-81a72d6e2150" providerId="ADAL" clId="{A608043C-B774-41DA-8F27-6DA810081BAD}" dt="2024-11-22T09:12:22.646" v="910" actId="478"/>
          <ac:picMkLst>
            <pc:docMk/>
            <pc:sldMk cId="1810826963" sldId="267"/>
            <ac:picMk id="16" creationId="{8BE00324-5527-4BBB-A7D4-C7D1057BBA87}"/>
          </ac:picMkLst>
        </pc:picChg>
        <pc:picChg chg="add del mod">
          <ac:chgData name="yuanxin pang" userId="c5a8839c-f833-4895-a86f-81a72d6e2150" providerId="ADAL" clId="{A608043C-B774-41DA-8F27-6DA810081BAD}" dt="2024-11-22T09:12:23.366" v="911" actId="478"/>
          <ac:picMkLst>
            <pc:docMk/>
            <pc:sldMk cId="1810826963" sldId="267"/>
            <ac:picMk id="17" creationId="{6C664C92-46F5-4CB3-8AAE-350973DF5E48}"/>
          </ac:picMkLst>
        </pc:picChg>
        <pc:picChg chg="add del mod">
          <ac:chgData name="yuanxin pang" userId="c5a8839c-f833-4895-a86f-81a72d6e2150" providerId="ADAL" clId="{A608043C-B774-41DA-8F27-6DA810081BAD}" dt="2024-11-22T09:41:01.417" v="1091" actId="21"/>
          <ac:picMkLst>
            <pc:docMk/>
            <pc:sldMk cId="1810826963" sldId="267"/>
            <ac:picMk id="18" creationId="{E262AD78-EC52-4199-94BA-14A6039F1CDB}"/>
          </ac:picMkLst>
        </pc:picChg>
        <pc:picChg chg="add del mod ord">
          <ac:chgData name="yuanxin pang" userId="c5a8839c-f833-4895-a86f-81a72d6e2150" providerId="ADAL" clId="{A608043C-B774-41DA-8F27-6DA810081BAD}" dt="2024-11-22T09:44:37.059" v="1123" actId="21"/>
          <ac:picMkLst>
            <pc:docMk/>
            <pc:sldMk cId="1810826963" sldId="267"/>
            <ac:picMk id="22" creationId="{C4ABBB79-B53B-4C7C-892D-599DD6FB278D}"/>
          </ac:picMkLst>
        </pc:picChg>
        <pc:picChg chg="add mod">
          <ac:chgData name="yuanxin pang" userId="c5a8839c-f833-4895-a86f-81a72d6e2150" providerId="ADAL" clId="{A608043C-B774-41DA-8F27-6DA810081BAD}" dt="2024-11-22T09:52:43.222" v="1282" actId="1076"/>
          <ac:picMkLst>
            <pc:docMk/>
            <pc:sldMk cId="1810826963" sldId="267"/>
            <ac:picMk id="26" creationId="{754AF488-4237-45CC-89D1-19DD7570C2E0}"/>
          </ac:picMkLst>
        </pc:picChg>
      </pc:sldChg>
      <pc:sldChg chg="addSp delSp modSp new mod modNotesTx">
        <pc:chgData name="yuanxin pang" userId="c5a8839c-f833-4895-a86f-81a72d6e2150" providerId="ADAL" clId="{A608043C-B774-41DA-8F27-6DA810081BAD}" dt="2024-11-22T09:42:49.194" v="1110" actId="1076"/>
        <pc:sldMkLst>
          <pc:docMk/>
          <pc:sldMk cId="1346072637" sldId="268"/>
        </pc:sldMkLst>
        <pc:spChg chg="mod">
          <ac:chgData name="yuanxin pang" userId="c5a8839c-f833-4895-a86f-81a72d6e2150" providerId="ADAL" clId="{A608043C-B774-41DA-8F27-6DA810081BAD}" dt="2024-11-22T09:40:59.089" v="1090" actId="120"/>
          <ac:spMkLst>
            <pc:docMk/>
            <pc:sldMk cId="1346072637" sldId="268"/>
            <ac:spMk id="2" creationId="{9ADD63DB-8FD4-4590-B11C-DA692E055E8C}"/>
          </ac:spMkLst>
        </pc:spChg>
        <pc:spChg chg="del">
          <ac:chgData name="yuanxin pang" userId="c5a8839c-f833-4895-a86f-81a72d6e2150" providerId="ADAL" clId="{A608043C-B774-41DA-8F27-6DA810081BAD}" dt="2024-11-22T09:41:04.231" v="1092" actId="478"/>
          <ac:spMkLst>
            <pc:docMk/>
            <pc:sldMk cId="1346072637" sldId="268"/>
            <ac:spMk id="3" creationId="{1C1C41F7-61EA-4BDF-8B11-4E561F23B7BA}"/>
          </ac:spMkLst>
        </pc:spChg>
        <pc:picChg chg="add mod">
          <ac:chgData name="yuanxin pang" userId="c5a8839c-f833-4895-a86f-81a72d6e2150" providerId="ADAL" clId="{A608043C-B774-41DA-8F27-6DA810081BAD}" dt="2024-11-22T09:42:49.194" v="1110" actId="1076"/>
          <ac:picMkLst>
            <pc:docMk/>
            <pc:sldMk cId="1346072637" sldId="268"/>
            <ac:picMk id="5" creationId="{9B9A5F05-2423-486E-AE46-E3680FBF1208}"/>
          </ac:picMkLst>
        </pc:picChg>
        <pc:picChg chg="add mod">
          <ac:chgData name="yuanxin pang" userId="c5a8839c-f833-4895-a86f-81a72d6e2150" providerId="ADAL" clId="{A608043C-B774-41DA-8F27-6DA810081BAD}" dt="2024-11-22T09:42:49.194" v="1110" actId="1076"/>
          <ac:picMkLst>
            <pc:docMk/>
            <pc:sldMk cId="1346072637" sldId="268"/>
            <ac:picMk id="6" creationId="{1438F520-24E4-43F5-AC35-B192174BA3AF}"/>
          </ac:picMkLst>
        </pc:picChg>
      </pc:sldChg>
      <pc:sldChg chg="addSp delSp modSp new mod">
        <pc:chgData name="yuanxin pang" userId="c5a8839c-f833-4895-a86f-81a72d6e2150" providerId="ADAL" clId="{A608043C-B774-41DA-8F27-6DA810081BAD}" dt="2024-11-22T10:59:26.347" v="1853" actId="113"/>
        <pc:sldMkLst>
          <pc:docMk/>
          <pc:sldMk cId="1928628955" sldId="269"/>
        </pc:sldMkLst>
        <pc:spChg chg="mod">
          <ac:chgData name="yuanxin pang" userId="c5a8839c-f833-4895-a86f-81a72d6e2150" providerId="ADAL" clId="{A608043C-B774-41DA-8F27-6DA810081BAD}" dt="2024-11-22T10:46:55.745" v="1474" actId="120"/>
          <ac:spMkLst>
            <pc:docMk/>
            <pc:sldMk cId="1928628955" sldId="269"/>
            <ac:spMk id="2" creationId="{ACB0979E-3A21-4F72-8C75-EB03F3A33184}"/>
          </ac:spMkLst>
        </pc:spChg>
        <pc:spChg chg="del">
          <ac:chgData name="yuanxin pang" userId="c5a8839c-f833-4895-a86f-81a72d6e2150" providerId="ADAL" clId="{A608043C-B774-41DA-8F27-6DA810081BAD}" dt="2024-11-22T09:44:43.867" v="1125" actId="478"/>
          <ac:spMkLst>
            <pc:docMk/>
            <pc:sldMk cId="1928628955" sldId="269"/>
            <ac:spMk id="3" creationId="{ABB989A7-5975-48B3-A544-4128217D2ED9}"/>
          </ac:spMkLst>
        </pc:spChg>
        <pc:spChg chg="add mod">
          <ac:chgData name="yuanxin pang" userId="c5a8839c-f833-4895-a86f-81a72d6e2150" providerId="ADAL" clId="{A608043C-B774-41DA-8F27-6DA810081BAD}" dt="2024-11-22T10:59:26.347" v="1853" actId="113"/>
          <ac:spMkLst>
            <pc:docMk/>
            <pc:sldMk cId="1928628955" sldId="269"/>
            <ac:spMk id="6" creationId="{CBB842FB-BD27-4588-A9B8-886BC75834A4}"/>
          </ac:spMkLst>
        </pc:spChg>
        <pc:picChg chg="add mod">
          <ac:chgData name="yuanxin pang" userId="c5a8839c-f833-4895-a86f-81a72d6e2150" providerId="ADAL" clId="{A608043C-B774-41DA-8F27-6DA810081BAD}" dt="2024-11-22T10:56:11.972" v="1792"/>
          <ac:picMkLst>
            <pc:docMk/>
            <pc:sldMk cId="1928628955" sldId="269"/>
            <ac:picMk id="5" creationId="{88BC7340-A85D-434E-901E-AE3F5F5BCC71}"/>
          </ac:picMkLst>
        </pc:picChg>
      </pc:sldChg>
      <pc:sldChg chg="addSp modSp new mod modNotesTx">
        <pc:chgData name="yuanxin pang" userId="c5a8839c-f833-4895-a86f-81a72d6e2150" providerId="ADAL" clId="{A608043C-B774-41DA-8F27-6DA810081BAD}" dt="2024-11-22T10:07:04.423" v="1449" actId="20577"/>
        <pc:sldMkLst>
          <pc:docMk/>
          <pc:sldMk cId="2981782402" sldId="270"/>
        </pc:sldMkLst>
        <pc:spChg chg="mod">
          <ac:chgData name="yuanxin pang" userId="c5a8839c-f833-4895-a86f-81a72d6e2150" providerId="ADAL" clId="{A608043C-B774-41DA-8F27-6DA810081BAD}" dt="2024-11-22T09:46:05.940" v="1160" actId="120"/>
          <ac:spMkLst>
            <pc:docMk/>
            <pc:sldMk cId="2981782402" sldId="270"/>
            <ac:spMk id="2" creationId="{17624BF6-84CD-41B6-95B9-D0F1689E4815}"/>
          </ac:spMkLst>
        </pc:spChg>
        <pc:spChg chg="mod">
          <ac:chgData name="yuanxin pang" userId="c5a8839c-f833-4895-a86f-81a72d6e2150" providerId="ADAL" clId="{A608043C-B774-41DA-8F27-6DA810081BAD}" dt="2024-11-22T10:07:04.423" v="1449" actId="20577"/>
          <ac:spMkLst>
            <pc:docMk/>
            <pc:sldMk cId="2981782402" sldId="270"/>
            <ac:spMk id="3" creationId="{65E26178-9653-4A47-BC79-0C20CFCC3E9B}"/>
          </ac:spMkLst>
        </pc:spChg>
        <pc:picChg chg="add mod">
          <ac:chgData name="yuanxin pang" userId="c5a8839c-f833-4895-a86f-81a72d6e2150" providerId="ADAL" clId="{A608043C-B774-41DA-8F27-6DA810081BAD}" dt="2024-11-22T10:06:53.246" v="1440" actId="1076"/>
          <ac:picMkLst>
            <pc:docMk/>
            <pc:sldMk cId="2981782402" sldId="270"/>
            <ac:picMk id="6" creationId="{6F2D4A8E-E701-48E9-9A3D-77A516F92FF6}"/>
          </ac:picMkLst>
        </pc:picChg>
      </pc:sldChg>
      <pc:sldChg chg="modSp new mod">
        <pc:chgData name="yuanxin pang" userId="c5a8839c-f833-4895-a86f-81a72d6e2150" providerId="ADAL" clId="{A608043C-B774-41DA-8F27-6DA810081BAD}" dt="2024-11-22T10:01:11.841" v="1438" actId="20577"/>
        <pc:sldMkLst>
          <pc:docMk/>
          <pc:sldMk cId="1916287502" sldId="271"/>
        </pc:sldMkLst>
        <pc:spChg chg="mod">
          <ac:chgData name="yuanxin pang" userId="c5a8839c-f833-4895-a86f-81a72d6e2150" providerId="ADAL" clId="{A608043C-B774-41DA-8F27-6DA810081BAD}" dt="2024-11-22T09:58:15.790" v="1344" actId="120"/>
          <ac:spMkLst>
            <pc:docMk/>
            <pc:sldMk cId="1916287502" sldId="271"/>
            <ac:spMk id="2" creationId="{ECA62E23-C005-4544-A672-02FDB8073FA6}"/>
          </ac:spMkLst>
        </pc:spChg>
        <pc:spChg chg="mod">
          <ac:chgData name="yuanxin pang" userId="c5a8839c-f833-4895-a86f-81a72d6e2150" providerId="ADAL" clId="{A608043C-B774-41DA-8F27-6DA810081BAD}" dt="2024-11-22T10:01:11.841" v="1438" actId="20577"/>
          <ac:spMkLst>
            <pc:docMk/>
            <pc:sldMk cId="1916287502" sldId="271"/>
            <ac:spMk id="3" creationId="{ADAB03B3-ADF8-4390-8729-40362CEFE10A}"/>
          </ac:spMkLst>
        </pc:spChg>
      </pc:sldChg>
      <pc:sldChg chg="addSp delSp modSp add mod modNotesTx">
        <pc:chgData name="yuanxin pang" userId="c5a8839c-f833-4895-a86f-81a72d6e2150" providerId="ADAL" clId="{A608043C-B774-41DA-8F27-6DA810081BAD}" dt="2024-11-22T12:01:11.619" v="4397" actId="20577"/>
        <pc:sldMkLst>
          <pc:docMk/>
          <pc:sldMk cId="2110950534" sldId="272"/>
        </pc:sldMkLst>
        <pc:spChg chg="mod">
          <ac:chgData name="yuanxin pang" userId="c5a8839c-f833-4895-a86f-81a72d6e2150" providerId="ADAL" clId="{A608043C-B774-41DA-8F27-6DA810081BAD}" dt="2024-11-22T10:47:10.973" v="1483" actId="20577"/>
          <ac:spMkLst>
            <pc:docMk/>
            <pc:sldMk cId="2110950534" sldId="272"/>
            <ac:spMk id="2" creationId="{ACB0979E-3A21-4F72-8C75-EB03F3A33184}"/>
          </ac:spMkLst>
        </pc:spChg>
        <pc:spChg chg="del">
          <ac:chgData name="yuanxin pang" userId="c5a8839c-f833-4895-a86f-81a72d6e2150" providerId="ADAL" clId="{A608043C-B774-41DA-8F27-6DA810081BAD}" dt="2024-11-22T10:47:15.714" v="1485" actId="478"/>
          <ac:spMkLst>
            <pc:docMk/>
            <pc:sldMk cId="2110950534" sldId="272"/>
            <ac:spMk id="6" creationId="{CBB842FB-BD27-4588-A9B8-886BC75834A4}"/>
          </ac:spMkLst>
        </pc:spChg>
        <pc:spChg chg="add mod">
          <ac:chgData name="yuanxin pang" userId="c5a8839c-f833-4895-a86f-81a72d6e2150" providerId="ADAL" clId="{A608043C-B774-41DA-8F27-6DA810081BAD}" dt="2024-11-22T12:01:11.619" v="4397" actId="20577"/>
          <ac:spMkLst>
            <pc:docMk/>
            <pc:sldMk cId="2110950534" sldId="272"/>
            <ac:spMk id="9" creationId="{8059AE9F-A8D9-4965-A797-A227AE125668}"/>
          </ac:spMkLst>
        </pc:spChg>
        <pc:picChg chg="del">
          <ac:chgData name="yuanxin pang" userId="c5a8839c-f833-4895-a86f-81a72d6e2150" providerId="ADAL" clId="{A608043C-B774-41DA-8F27-6DA810081BAD}" dt="2024-11-22T10:47:13.705" v="1484" actId="478"/>
          <ac:picMkLst>
            <pc:docMk/>
            <pc:sldMk cId="2110950534" sldId="272"/>
            <ac:picMk id="5" creationId="{88BC7340-A85D-434E-901E-AE3F5F5BCC71}"/>
          </ac:picMkLst>
        </pc:picChg>
        <pc:picChg chg="add mod">
          <ac:chgData name="yuanxin pang" userId="c5a8839c-f833-4895-a86f-81a72d6e2150" providerId="ADAL" clId="{A608043C-B774-41DA-8F27-6DA810081BAD}" dt="2024-11-22T10:53:50.739" v="1757" actId="1076"/>
          <ac:picMkLst>
            <pc:docMk/>
            <pc:sldMk cId="2110950534" sldId="272"/>
            <ac:picMk id="7" creationId="{19DB446C-D7AC-4423-B359-633DA0194F92}"/>
          </ac:picMkLst>
        </pc:picChg>
      </pc:sldChg>
      <pc:sldChg chg="addSp delSp modSp new mod delAnim modAnim modNotesTx">
        <pc:chgData name="yuanxin pang" userId="c5a8839c-f833-4895-a86f-81a72d6e2150" providerId="ADAL" clId="{A608043C-B774-41DA-8F27-6DA810081BAD}" dt="2024-11-22T12:05:39.753" v="4442" actId="1076"/>
        <pc:sldMkLst>
          <pc:docMk/>
          <pc:sldMk cId="4179817846" sldId="273"/>
        </pc:sldMkLst>
        <pc:spChg chg="mod">
          <ac:chgData name="yuanxin pang" userId="c5a8839c-f833-4895-a86f-81a72d6e2150" providerId="ADAL" clId="{A608043C-B774-41DA-8F27-6DA810081BAD}" dt="2024-11-22T10:58:50.714" v="1842" actId="120"/>
          <ac:spMkLst>
            <pc:docMk/>
            <pc:sldMk cId="4179817846" sldId="273"/>
            <ac:spMk id="2" creationId="{3280EEC6-B255-4F26-83FB-96334691CB46}"/>
          </ac:spMkLst>
        </pc:spChg>
        <pc:spChg chg="del">
          <ac:chgData name="yuanxin pang" userId="c5a8839c-f833-4895-a86f-81a72d6e2150" providerId="ADAL" clId="{A608043C-B774-41DA-8F27-6DA810081BAD}" dt="2024-11-22T10:59:03.575" v="1843" actId="478"/>
          <ac:spMkLst>
            <pc:docMk/>
            <pc:sldMk cId="4179817846" sldId="273"/>
            <ac:spMk id="3" creationId="{A65EEA16-1A8B-4270-8504-1D92837F1795}"/>
          </ac:spMkLst>
        </pc:spChg>
        <pc:spChg chg="add del mod">
          <ac:chgData name="yuanxin pang" userId="c5a8839c-f833-4895-a86f-81a72d6e2150" providerId="ADAL" clId="{A608043C-B774-41DA-8F27-6DA810081BAD}" dt="2024-11-22T11:34:04.229" v="2824" actId="478"/>
          <ac:spMkLst>
            <pc:docMk/>
            <pc:sldMk cId="4179817846" sldId="273"/>
            <ac:spMk id="8" creationId="{E97028A7-50FA-4A74-850A-D5D8CAD2EEFA}"/>
          </ac:spMkLst>
        </pc:spChg>
        <pc:spChg chg="add del mod">
          <ac:chgData name="yuanxin pang" userId="c5a8839c-f833-4895-a86f-81a72d6e2150" providerId="ADAL" clId="{A608043C-B774-41DA-8F27-6DA810081BAD}" dt="2024-11-22T11:15:49.661" v="2223" actId="21"/>
          <ac:spMkLst>
            <pc:docMk/>
            <pc:sldMk cId="4179817846" sldId="273"/>
            <ac:spMk id="18" creationId="{8343B2D9-407E-495A-A478-87776077389D}"/>
          </ac:spMkLst>
        </pc:spChg>
        <pc:spChg chg="add mod">
          <ac:chgData name="yuanxin pang" userId="c5a8839c-f833-4895-a86f-81a72d6e2150" providerId="ADAL" clId="{A608043C-B774-41DA-8F27-6DA810081BAD}" dt="2024-11-22T12:05:34.842" v="4440" actId="1076"/>
          <ac:spMkLst>
            <pc:docMk/>
            <pc:sldMk cId="4179817846" sldId="273"/>
            <ac:spMk id="21" creationId="{EC819047-3CD4-4E45-ACD5-E6AD050B472F}"/>
          </ac:spMkLst>
        </pc:spChg>
        <pc:spChg chg="add mod">
          <ac:chgData name="yuanxin pang" userId="c5a8839c-f833-4895-a86f-81a72d6e2150" providerId="ADAL" clId="{A608043C-B774-41DA-8F27-6DA810081BAD}" dt="2024-11-22T12:05:39.753" v="4442" actId="1076"/>
          <ac:spMkLst>
            <pc:docMk/>
            <pc:sldMk cId="4179817846" sldId="273"/>
            <ac:spMk id="22" creationId="{65554141-D757-4EBA-9050-2CA2004F3467}"/>
          </ac:spMkLst>
        </pc:spChg>
        <pc:picChg chg="add del mod">
          <ac:chgData name="yuanxin pang" userId="c5a8839c-f833-4895-a86f-81a72d6e2150" providerId="ADAL" clId="{A608043C-B774-41DA-8F27-6DA810081BAD}" dt="2024-11-22T11:34:04.630" v="2825" actId="478"/>
          <ac:picMkLst>
            <pc:docMk/>
            <pc:sldMk cId="4179817846" sldId="273"/>
            <ac:picMk id="6" creationId="{B5689D19-364B-42FA-98B7-D6EA4312A25E}"/>
          </ac:picMkLst>
        </pc:picChg>
        <pc:picChg chg="add del mod">
          <ac:chgData name="yuanxin pang" userId="c5a8839c-f833-4895-a86f-81a72d6e2150" providerId="ADAL" clId="{A608043C-B774-41DA-8F27-6DA810081BAD}" dt="2024-11-22T11:07:46.768" v="2117" actId="478"/>
          <ac:picMkLst>
            <pc:docMk/>
            <pc:sldMk cId="4179817846" sldId="273"/>
            <ac:picMk id="10" creationId="{A7CBDFA7-3232-4678-959C-68938858465A}"/>
          </ac:picMkLst>
        </pc:picChg>
        <pc:picChg chg="add mod">
          <ac:chgData name="yuanxin pang" userId="c5a8839c-f833-4895-a86f-81a72d6e2150" providerId="ADAL" clId="{A608043C-B774-41DA-8F27-6DA810081BAD}" dt="2024-11-22T11:07:56.091" v="2124" actId="1076"/>
          <ac:picMkLst>
            <pc:docMk/>
            <pc:sldMk cId="4179817846" sldId="273"/>
            <ac:picMk id="12" creationId="{6103B2B9-CEEC-4B30-BE2B-0641208ACF77}"/>
          </ac:picMkLst>
        </pc:picChg>
        <pc:picChg chg="add mod">
          <ac:chgData name="yuanxin pang" userId="c5a8839c-f833-4895-a86f-81a72d6e2150" providerId="ADAL" clId="{A608043C-B774-41DA-8F27-6DA810081BAD}" dt="2024-11-22T11:08:03.616" v="2127" actId="1076"/>
          <ac:picMkLst>
            <pc:docMk/>
            <pc:sldMk cId="4179817846" sldId="273"/>
            <ac:picMk id="14" creationId="{4A53E961-9B81-4794-AE61-053B8915FCBD}"/>
          </ac:picMkLst>
        </pc:picChg>
        <pc:picChg chg="add del mod">
          <ac:chgData name="yuanxin pang" userId="c5a8839c-f833-4895-a86f-81a72d6e2150" providerId="ADAL" clId="{A608043C-B774-41DA-8F27-6DA810081BAD}" dt="2024-11-22T11:15:49.661" v="2223" actId="21"/>
          <ac:picMkLst>
            <pc:docMk/>
            <pc:sldMk cId="4179817846" sldId="273"/>
            <ac:picMk id="16" creationId="{F9336C93-AD35-4B86-A1A9-DCE2F83E04E5}"/>
          </ac:picMkLst>
        </pc:picChg>
        <pc:picChg chg="add mod">
          <ac:chgData name="yuanxin pang" userId="c5a8839c-f833-4895-a86f-81a72d6e2150" providerId="ADAL" clId="{A608043C-B774-41DA-8F27-6DA810081BAD}" dt="2024-11-22T11:34:25.421" v="2828" actId="1076"/>
          <ac:picMkLst>
            <pc:docMk/>
            <pc:sldMk cId="4179817846" sldId="273"/>
            <ac:picMk id="20" creationId="{5FE4A3BA-849F-4677-B853-EF3B9F69B2AA}"/>
          </ac:picMkLst>
        </pc:picChg>
      </pc:sldChg>
      <pc:sldChg chg="addSp delSp modSp new mod ord delAnim modAnim modNotesTx">
        <pc:chgData name="yuanxin pang" userId="c5a8839c-f833-4895-a86f-81a72d6e2150" providerId="ADAL" clId="{A608043C-B774-41DA-8F27-6DA810081BAD}" dt="2024-11-22T12:03:01.896" v="4406" actId="1076"/>
        <pc:sldMkLst>
          <pc:docMk/>
          <pc:sldMk cId="3764372983" sldId="274"/>
        </pc:sldMkLst>
        <pc:spChg chg="mod">
          <ac:chgData name="yuanxin pang" userId="c5a8839c-f833-4895-a86f-81a72d6e2150" providerId="ADAL" clId="{A608043C-B774-41DA-8F27-6DA810081BAD}" dt="2024-11-22T11:19:21.562" v="2511" actId="20577"/>
          <ac:spMkLst>
            <pc:docMk/>
            <pc:sldMk cId="3764372983" sldId="274"/>
            <ac:spMk id="2" creationId="{9A723964-AB32-4ECE-9D64-AB2F961DAB98}"/>
          </ac:spMkLst>
        </pc:spChg>
        <pc:spChg chg="del">
          <ac:chgData name="yuanxin pang" userId="c5a8839c-f833-4895-a86f-81a72d6e2150" providerId="ADAL" clId="{A608043C-B774-41DA-8F27-6DA810081BAD}" dt="2024-11-22T11:16:08.739" v="2246" actId="478"/>
          <ac:spMkLst>
            <pc:docMk/>
            <pc:sldMk cId="3764372983" sldId="274"/>
            <ac:spMk id="3" creationId="{7F04C5DE-F452-4B78-A4BC-816851DC23B5}"/>
          </ac:spMkLst>
        </pc:spChg>
        <pc:spChg chg="add del mod">
          <ac:chgData name="yuanxin pang" userId="c5a8839c-f833-4895-a86f-81a72d6e2150" providerId="ADAL" clId="{A608043C-B774-41DA-8F27-6DA810081BAD}" dt="2024-11-22T12:02:59.171" v="4403" actId="478"/>
          <ac:spMkLst>
            <pc:docMk/>
            <pc:sldMk cId="3764372983" sldId="274"/>
            <ac:spMk id="6" creationId="{76485D24-065F-4759-A98D-FA0BFCC203C0}"/>
          </ac:spMkLst>
        </pc:spChg>
        <pc:spChg chg="add mod">
          <ac:chgData name="yuanxin pang" userId="c5a8839c-f833-4895-a86f-81a72d6e2150" providerId="ADAL" clId="{A608043C-B774-41DA-8F27-6DA810081BAD}" dt="2024-11-22T12:02:46.240" v="4400" actId="15"/>
          <ac:spMkLst>
            <pc:docMk/>
            <pc:sldMk cId="3764372983" sldId="274"/>
            <ac:spMk id="7" creationId="{DA8ABF4A-FB64-4F26-B276-13382B330365}"/>
          </ac:spMkLst>
        </pc:spChg>
        <pc:picChg chg="add del mod">
          <ac:chgData name="yuanxin pang" userId="c5a8839c-f833-4895-a86f-81a72d6e2150" providerId="ADAL" clId="{A608043C-B774-41DA-8F27-6DA810081BAD}" dt="2024-11-22T12:02:47.711" v="4401" actId="478"/>
          <ac:picMkLst>
            <pc:docMk/>
            <pc:sldMk cId="3764372983" sldId="274"/>
            <ac:picMk id="5" creationId="{562FCFA8-61DF-40D7-B2D3-64A6F951CBBF}"/>
          </ac:picMkLst>
        </pc:picChg>
        <pc:picChg chg="add mod">
          <ac:chgData name="yuanxin pang" userId="c5a8839c-f833-4895-a86f-81a72d6e2150" providerId="ADAL" clId="{A608043C-B774-41DA-8F27-6DA810081BAD}" dt="2024-11-22T12:03:01.896" v="4406" actId="1076"/>
          <ac:picMkLst>
            <pc:docMk/>
            <pc:sldMk cId="3764372983" sldId="274"/>
            <ac:picMk id="9" creationId="{7DE0A530-E4B6-4EA3-A1E0-F4C080CE4312}"/>
          </ac:picMkLst>
        </pc:picChg>
      </pc:sldChg>
      <pc:sldChg chg="addSp delSp modSp add mod">
        <pc:chgData name="yuanxin pang" userId="c5a8839c-f833-4895-a86f-81a72d6e2150" providerId="ADAL" clId="{A608043C-B774-41DA-8F27-6DA810081BAD}" dt="2024-11-22T11:22:34.476" v="2531" actId="1076"/>
        <pc:sldMkLst>
          <pc:docMk/>
          <pc:sldMk cId="9807492" sldId="275"/>
        </pc:sldMkLst>
        <pc:spChg chg="mod">
          <ac:chgData name="yuanxin pang" userId="c5a8839c-f833-4895-a86f-81a72d6e2150" providerId="ADAL" clId="{A608043C-B774-41DA-8F27-6DA810081BAD}" dt="2024-11-22T11:19:48.973" v="2515"/>
          <ac:spMkLst>
            <pc:docMk/>
            <pc:sldMk cId="9807492" sldId="275"/>
            <ac:spMk id="2" creationId="{8FB4254E-1C77-21D7-0FB0-2C98E092743F}"/>
          </ac:spMkLst>
        </pc:spChg>
        <pc:picChg chg="del">
          <ac:chgData name="yuanxin pang" userId="c5a8839c-f833-4895-a86f-81a72d6e2150" providerId="ADAL" clId="{A608043C-B774-41DA-8F27-6DA810081BAD}" dt="2024-11-22T11:20:31.860" v="2516" actId="478"/>
          <ac:picMkLst>
            <pc:docMk/>
            <pc:sldMk cId="9807492" sldId="275"/>
            <ac:picMk id="5" creationId="{13B988C7-70CA-4253-8BF6-A3F0F8118419}"/>
          </ac:picMkLst>
        </pc:picChg>
        <pc:picChg chg="add del mod">
          <ac:chgData name="yuanxin pang" userId="c5a8839c-f833-4895-a86f-81a72d6e2150" providerId="ADAL" clId="{A608043C-B774-41DA-8F27-6DA810081BAD}" dt="2024-11-22T11:21:49.468" v="2524" actId="478"/>
          <ac:picMkLst>
            <pc:docMk/>
            <pc:sldMk cId="9807492" sldId="275"/>
            <ac:picMk id="6" creationId="{C1E5D3CB-E855-4122-9CC2-3DB4FBAEACAD}"/>
          </ac:picMkLst>
        </pc:picChg>
        <pc:picChg chg="add mod">
          <ac:chgData name="yuanxin pang" userId="c5a8839c-f833-4895-a86f-81a72d6e2150" providerId="ADAL" clId="{A608043C-B774-41DA-8F27-6DA810081BAD}" dt="2024-11-22T11:22:34.476" v="2531" actId="1076"/>
          <ac:picMkLst>
            <pc:docMk/>
            <pc:sldMk cId="9807492" sldId="275"/>
            <ac:picMk id="8" creationId="{99C5D46B-B98C-42AC-94B1-1FF2882F70DB}"/>
          </ac:picMkLst>
        </pc:picChg>
      </pc:sldChg>
      <pc:sldChg chg="addSp delSp modSp add mod delAnim modNotesTx">
        <pc:chgData name="yuanxin pang" userId="c5a8839c-f833-4895-a86f-81a72d6e2150" providerId="ADAL" clId="{A608043C-B774-41DA-8F27-6DA810081BAD}" dt="2024-11-22T12:05:09.755" v="4438" actId="1076"/>
        <pc:sldMkLst>
          <pc:docMk/>
          <pc:sldMk cId="3921539580" sldId="276"/>
        </pc:sldMkLst>
        <pc:spChg chg="del">
          <ac:chgData name="yuanxin pang" userId="c5a8839c-f833-4895-a86f-81a72d6e2150" providerId="ADAL" clId="{A608043C-B774-41DA-8F27-6DA810081BAD}" dt="2024-11-22T11:24:13.696" v="2535" actId="478"/>
          <ac:spMkLst>
            <pc:docMk/>
            <pc:sldMk cId="3921539580" sldId="276"/>
            <ac:spMk id="8" creationId="{E97028A7-50FA-4A74-850A-D5D8CAD2EEFA}"/>
          </ac:spMkLst>
        </pc:spChg>
        <pc:spChg chg="add mod">
          <ac:chgData name="yuanxin pang" userId="c5a8839c-f833-4895-a86f-81a72d6e2150" providerId="ADAL" clId="{A608043C-B774-41DA-8F27-6DA810081BAD}" dt="2024-11-22T12:05:00.470" v="4434" actId="1076"/>
          <ac:spMkLst>
            <pc:docMk/>
            <pc:sldMk cId="3921539580" sldId="276"/>
            <ac:spMk id="13" creationId="{765381DA-1FA2-4D46-B3E1-8EB18C593C58}"/>
          </ac:spMkLst>
        </pc:spChg>
        <pc:spChg chg="add del mod">
          <ac:chgData name="yuanxin pang" userId="c5a8839c-f833-4895-a86f-81a72d6e2150" providerId="ADAL" clId="{A608043C-B774-41DA-8F27-6DA810081BAD}" dt="2024-11-22T12:04:55.844" v="4432"/>
          <ac:spMkLst>
            <pc:docMk/>
            <pc:sldMk cId="3921539580" sldId="276"/>
            <ac:spMk id="15" creationId="{3D6A9654-8B27-4670-A065-23B54CBFD6AF}"/>
          </ac:spMkLst>
        </pc:spChg>
        <pc:spChg chg="add mod">
          <ac:chgData name="yuanxin pang" userId="c5a8839c-f833-4895-a86f-81a72d6e2150" providerId="ADAL" clId="{A608043C-B774-41DA-8F27-6DA810081BAD}" dt="2024-11-22T12:05:04.484" v="4436" actId="1076"/>
          <ac:spMkLst>
            <pc:docMk/>
            <pc:sldMk cId="3921539580" sldId="276"/>
            <ac:spMk id="16" creationId="{9FB903E3-CF66-47ED-8D81-C1506738F0E6}"/>
          </ac:spMkLst>
        </pc:spChg>
        <pc:spChg chg="add mod">
          <ac:chgData name="yuanxin pang" userId="c5a8839c-f833-4895-a86f-81a72d6e2150" providerId="ADAL" clId="{A608043C-B774-41DA-8F27-6DA810081BAD}" dt="2024-11-22T12:05:09.755" v="4438" actId="1076"/>
          <ac:spMkLst>
            <pc:docMk/>
            <pc:sldMk cId="3921539580" sldId="276"/>
            <ac:spMk id="17" creationId="{BDDAFD10-DBAF-4F9A-9E92-FA6DA40A17BA}"/>
          </ac:spMkLst>
        </pc:spChg>
        <pc:picChg chg="add del mod">
          <ac:chgData name="yuanxin pang" userId="c5a8839c-f833-4895-a86f-81a72d6e2150" providerId="ADAL" clId="{A608043C-B774-41DA-8F27-6DA810081BAD}" dt="2024-11-22T11:34:40.872" v="2829" actId="478"/>
          <ac:picMkLst>
            <pc:docMk/>
            <pc:sldMk cId="3921539580" sldId="276"/>
            <ac:picMk id="5" creationId="{8B21116A-BCA8-4FB8-86D1-ACDE96AAF024}"/>
          </ac:picMkLst>
        </pc:picChg>
        <pc:picChg chg="del">
          <ac:chgData name="yuanxin pang" userId="c5a8839c-f833-4895-a86f-81a72d6e2150" providerId="ADAL" clId="{A608043C-B774-41DA-8F27-6DA810081BAD}" dt="2024-11-22T11:24:11.430" v="2532" actId="478"/>
          <ac:picMkLst>
            <pc:docMk/>
            <pc:sldMk cId="3921539580" sldId="276"/>
            <ac:picMk id="6" creationId="{B5689D19-364B-42FA-98B7-D6EA4312A25E}"/>
          </ac:picMkLst>
        </pc:picChg>
        <pc:picChg chg="add mod">
          <ac:chgData name="yuanxin pang" userId="c5a8839c-f833-4895-a86f-81a72d6e2150" providerId="ADAL" clId="{A608043C-B774-41DA-8F27-6DA810081BAD}" dt="2024-11-22T11:34:46.011" v="2834" actId="1076"/>
          <ac:picMkLst>
            <pc:docMk/>
            <pc:sldMk cId="3921539580" sldId="276"/>
            <ac:picMk id="9" creationId="{BBD1380A-1FF3-4CEC-854B-61B66299769D}"/>
          </ac:picMkLst>
        </pc:picChg>
        <pc:picChg chg="add del mod">
          <ac:chgData name="yuanxin pang" userId="c5a8839c-f833-4895-a86f-81a72d6e2150" providerId="ADAL" clId="{A608043C-B774-41DA-8F27-6DA810081BAD}" dt="2024-11-22T11:24:19.801" v="2540" actId="478"/>
          <ac:picMkLst>
            <pc:docMk/>
            <pc:sldMk cId="3921539580" sldId="276"/>
            <ac:picMk id="10" creationId="{559CD848-0A6B-4DFC-9BB4-001BC2434FDD}"/>
          </ac:picMkLst>
        </pc:picChg>
        <pc:picChg chg="del">
          <ac:chgData name="yuanxin pang" userId="c5a8839c-f833-4895-a86f-81a72d6e2150" providerId="ADAL" clId="{A608043C-B774-41DA-8F27-6DA810081BAD}" dt="2024-11-22T11:24:11.957" v="2533" actId="478"/>
          <ac:picMkLst>
            <pc:docMk/>
            <pc:sldMk cId="3921539580" sldId="276"/>
            <ac:picMk id="12" creationId="{6103B2B9-CEEC-4B30-BE2B-0641208ACF77}"/>
          </ac:picMkLst>
        </pc:picChg>
        <pc:picChg chg="del">
          <ac:chgData name="yuanxin pang" userId="c5a8839c-f833-4895-a86f-81a72d6e2150" providerId="ADAL" clId="{A608043C-B774-41DA-8F27-6DA810081BAD}" dt="2024-11-22T11:24:12.616" v="2534" actId="478"/>
          <ac:picMkLst>
            <pc:docMk/>
            <pc:sldMk cId="3921539580" sldId="276"/>
            <ac:picMk id="14" creationId="{4A53E961-9B81-4794-AE61-053B8915FCBD}"/>
          </ac:picMkLst>
        </pc:picChg>
      </pc:sldChg>
      <pc:sldChg chg="addSp delSp modSp add mod modNotesTx">
        <pc:chgData name="yuanxin pang" userId="c5a8839c-f833-4895-a86f-81a72d6e2150" providerId="ADAL" clId="{A608043C-B774-41DA-8F27-6DA810081BAD}" dt="2024-11-22T11:28:37.464" v="2738" actId="20577"/>
        <pc:sldMkLst>
          <pc:docMk/>
          <pc:sldMk cId="882035538" sldId="277"/>
        </pc:sldMkLst>
        <pc:spChg chg="mod">
          <ac:chgData name="yuanxin pang" userId="c5a8839c-f833-4895-a86f-81a72d6e2150" providerId="ADAL" clId="{A608043C-B774-41DA-8F27-6DA810081BAD}" dt="2024-11-22T11:27:35.830" v="2624"/>
          <ac:spMkLst>
            <pc:docMk/>
            <pc:sldMk cId="882035538" sldId="277"/>
            <ac:spMk id="2" creationId="{8FB4254E-1C77-21D7-0FB0-2C98E092743F}"/>
          </ac:spMkLst>
        </pc:spChg>
        <pc:picChg chg="add mod">
          <ac:chgData name="yuanxin pang" userId="c5a8839c-f833-4895-a86f-81a72d6e2150" providerId="ADAL" clId="{A608043C-B774-41DA-8F27-6DA810081BAD}" dt="2024-11-22T11:27:26.838" v="2622"/>
          <ac:picMkLst>
            <pc:docMk/>
            <pc:sldMk cId="882035538" sldId="277"/>
            <ac:picMk id="5" creationId="{64763B70-2830-40FB-95B4-A213E2997065}"/>
          </ac:picMkLst>
        </pc:picChg>
        <pc:picChg chg="del">
          <ac:chgData name="yuanxin pang" userId="c5a8839c-f833-4895-a86f-81a72d6e2150" providerId="ADAL" clId="{A608043C-B774-41DA-8F27-6DA810081BAD}" dt="2024-11-22T11:27:19.447" v="2617" actId="478"/>
          <ac:picMkLst>
            <pc:docMk/>
            <pc:sldMk cId="882035538" sldId="277"/>
            <ac:picMk id="8" creationId="{99C5D46B-B98C-42AC-94B1-1FF2882F70DB}"/>
          </ac:picMkLst>
        </pc:picChg>
      </pc:sldChg>
      <pc:sldChg chg="addSp delSp modSp add mod modNotesTx">
        <pc:chgData name="yuanxin pang" userId="c5a8839c-f833-4895-a86f-81a72d6e2150" providerId="ADAL" clId="{A608043C-B774-41DA-8F27-6DA810081BAD}" dt="2024-11-22T12:04:44.703" v="4428" actId="208"/>
        <pc:sldMkLst>
          <pc:docMk/>
          <pc:sldMk cId="2988489681" sldId="278"/>
        </pc:sldMkLst>
        <pc:spChg chg="add mod">
          <ac:chgData name="yuanxin pang" userId="c5a8839c-f833-4895-a86f-81a72d6e2150" providerId="ADAL" clId="{A608043C-B774-41DA-8F27-6DA810081BAD}" dt="2024-11-22T12:04:35.979" v="4425" actId="208"/>
          <ac:spMkLst>
            <pc:docMk/>
            <pc:sldMk cId="2988489681" sldId="278"/>
            <ac:spMk id="9" creationId="{C1E21649-DED6-42C5-AD72-5B9AC5804B09}"/>
          </ac:spMkLst>
        </pc:spChg>
        <pc:spChg chg="add mod">
          <ac:chgData name="yuanxin pang" userId="c5a8839c-f833-4895-a86f-81a72d6e2150" providerId="ADAL" clId="{A608043C-B774-41DA-8F27-6DA810081BAD}" dt="2024-11-22T12:04:44.703" v="4428" actId="208"/>
          <ac:spMkLst>
            <pc:docMk/>
            <pc:sldMk cId="2988489681" sldId="278"/>
            <ac:spMk id="10" creationId="{AE356068-78F9-46D7-801E-56D50A5D4C8C}"/>
          </ac:spMkLst>
        </pc:spChg>
        <pc:picChg chg="del">
          <ac:chgData name="yuanxin pang" userId="c5a8839c-f833-4895-a86f-81a72d6e2150" providerId="ADAL" clId="{A608043C-B774-41DA-8F27-6DA810081BAD}" dt="2024-11-22T11:29:12.473" v="2739" actId="478"/>
          <ac:picMkLst>
            <pc:docMk/>
            <pc:sldMk cId="2988489681" sldId="278"/>
            <ac:picMk id="5" creationId="{8B21116A-BCA8-4FB8-86D1-ACDE96AAF024}"/>
          </ac:picMkLst>
        </pc:picChg>
        <pc:picChg chg="add del mod">
          <ac:chgData name="yuanxin pang" userId="c5a8839c-f833-4895-a86f-81a72d6e2150" providerId="ADAL" clId="{A608043C-B774-41DA-8F27-6DA810081BAD}" dt="2024-11-22T11:29:49.911" v="2743" actId="478"/>
          <ac:picMkLst>
            <pc:docMk/>
            <pc:sldMk cId="2988489681" sldId="278"/>
            <ac:picMk id="6" creationId="{E0DA0CFE-4626-4703-A114-A3D9FACB7C23}"/>
          </ac:picMkLst>
        </pc:picChg>
        <pc:picChg chg="add mod">
          <ac:chgData name="yuanxin pang" userId="c5a8839c-f833-4895-a86f-81a72d6e2150" providerId="ADAL" clId="{A608043C-B774-41DA-8F27-6DA810081BAD}" dt="2024-11-22T11:29:54.332" v="2746" actId="1076"/>
          <ac:picMkLst>
            <pc:docMk/>
            <pc:sldMk cId="2988489681" sldId="278"/>
            <ac:picMk id="8" creationId="{388E0FF5-1B6B-49D7-9D69-4CDE5FE290FF}"/>
          </ac:picMkLst>
        </pc:picChg>
      </pc:sldChg>
      <pc:sldChg chg="addSp delSp modSp add mod modNotesTx">
        <pc:chgData name="yuanxin pang" userId="c5a8839c-f833-4895-a86f-81a72d6e2150" providerId="ADAL" clId="{A608043C-B774-41DA-8F27-6DA810081BAD}" dt="2024-11-22T11:37:24.214" v="2869"/>
        <pc:sldMkLst>
          <pc:docMk/>
          <pc:sldMk cId="943575759" sldId="279"/>
        </pc:sldMkLst>
        <pc:spChg chg="mod">
          <ac:chgData name="yuanxin pang" userId="c5a8839c-f833-4895-a86f-81a72d6e2150" providerId="ADAL" clId="{A608043C-B774-41DA-8F27-6DA810081BAD}" dt="2024-11-22T11:33:07.835" v="2814" actId="20577"/>
          <ac:spMkLst>
            <pc:docMk/>
            <pc:sldMk cId="943575759" sldId="279"/>
            <ac:spMk id="2" creationId="{8FB4254E-1C77-21D7-0FB0-2C98E092743F}"/>
          </ac:spMkLst>
        </pc:spChg>
        <pc:picChg chg="del">
          <ac:chgData name="yuanxin pang" userId="c5a8839c-f833-4895-a86f-81a72d6e2150" providerId="ADAL" clId="{A608043C-B774-41DA-8F27-6DA810081BAD}" dt="2024-11-22T11:37:16.934" v="2864" actId="478"/>
          <ac:picMkLst>
            <pc:docMk/>
            <pc:sldMk cId="943575759" sldId="279"/>
            <ac:picMk id="5" creationId="{64763B70-2830-40FB-95B4-A213E2997065}"/>
          </ac:picMkLst>
        </pc:picChg>
        <pc:picChg chg="add mod">
          <ac:chgData name="yuanxin pang" userId="c5a8839c-f833-4895-a86f-81a72d6e2150" providerId="ADAL" clId="{A608043C-B774-41DA-8F27-6DA810081BAD}" dt="2024-11-22T11:37:24.214" v="2869"/>
          <ac:picMkLst>
            <pc:docMk/>
            <pc:sldMk cId="943575759" sldId="279"/>
            <ac:picMk id="6" creationId="{A61A8BAD-026D-492D-83E7-C7A652DE58C3}"/>
          </ac:picMkLst>
        </pc:picChg>
      </pc:sldChg>
      <pc:sldChg chg="addSp delSp modSp add mod modNotesTx">
        <pc:chgData name="yuanxin pang" userId="c5a8839c-f833-4895-a86f-81a72d6e2150" providerId="ADAL" clId="{A608043C-B774-41DA-8F27-6DA810081BAD}" dt="2024-11-22T11:43:24.660" v="3127"/>
        <pc:sldMkLst>
          <pc:docMk/>
          <pc:sldMk cId="2992563256" sldId="280"/>
        </pc:sldMkLst>
        <pc:picChg chg="add mod">
          <ac:chgData name="yuanxin pang" userId="c5a8839c-f833-4895-a86f-81a72d6e2150" providerId="ADAL" clId="{A608043C-B774-41DA-8F27-6DA810081BAD}" dt="2024-11-22T11:35:07.610" v="2838" actId="1076"/>
          <ac:picMkLst>
            <pc:docMk/>
            <pc:sldMk cId="2992563256" sldId="280"/>
            <ac:picMk id="5" creationId="{6151F41A-DC7D-47E0-A31A-CC31DE40DAED}"/>
          </ac:picMkLst>
        </pc:picChg>
        <pc:picChg chg="del">
          <ac:chgData name="yuanxin pang" userId="c5a8839c-f833-4895-a86f-81a72d6e2150" providerId="ADAL" clId="{A608043C-B774-41DA-8F27-6DA810081BAD}" dt="2024-11-22T11:35:03.989" v="2835" actId="478"/>
          <ac:picMkLst>
            <pc:docMk/>
            <pc:sldMk cId="2992563256" sldId="280"/>
            <ac:picMk id="8" creationId="{388E0FF5-1B6B-49D7-9D69-4CDE5FE290FF}"/>
          </ac:picMkLst>
        </pc:picChg>
      </pc:sldChg>
      <pc:sldChg chg="addSp delSp modSp add mod modNotesTx">
        <pc:chgData name="yuanxin pang" userId="c5a8839c-f833-4895-a86f-81a72d6e2150" providerId="ADAL" clId="{A608043C-B774-41DA-8F27-6DA810081BAD}" dt="2024-11-22T11:57:40.655" v="4170" actId="20577"/>
        <pc:sldMkLst>
          <pc:docMk/>
          <pc:sldMk cId="3831525026" sldId="281"/>
        </pc:sldMkLst>
        <pc:spChg chg="mod">
          <ac:chgData name="yuanxin pang" userId="c5a8839c-f833-4895-a86f-81a72d6e2150" providerId="ADAL" clId="{A608043C-B774-41DA-8F27-6DA810081BAD}" dt="2024-11-22T11:49:04.109" v="3553"/>
          <ac:spMkLst>
            <pc:docMk/>
            <pc:sldMk cId="3831525026" sldId="281"/>
            <ac:spMk id="2" creationId="{8FB4254E-1C77-21D7-0FB0-2C98E092743F}"/>
          </ac:spMkLst>
        </pc:spChg>
        <pc:picChg chg="add mod">
          <ac:chgData name="yuanxin pang" userId="c5a8839c-f833-4895-a86f-81a72d6e2150" providerId="ADAL" clId="{A608043C-B774-41DA-8F27-6DA810081BAD}" dt="2024-11-22T11:46:37.639" v="3190"/>
          <ac:picMkLst>
            <pc:docMk/>
            <pc:sldMk cId="3831525026" sldId="281"/>
            <ac:picMk id="5" creationId="{8AF1DF09-2EEC-4BA3-803B-D719043FC67C}"/>
          </ac:picMkLst>
        </pc:picChg>
        <pc:picChg chg="del">
          <ac:chgData name="yuanxin pang" userId="c5a8839c-f833-4895-a86f-81a72d6e2150" providerId="ADAL" clId="{A608043C-B774-41DA-8F27-6DA810081BAD}" dt="2024-11-22T11:45:36.142" v="3158" actId="478"/>
          <ac:picMkLst>
            <pc:docMk/>
            <pc:sldMk cId="3831525026" sldId="281"/>
            <ac:picMk id="6" creationId="{A61A8BAD-026D-492D-83E7-C7A652DE58C3}"/>
          </ac:picMkLst>
        </pc:picChg>
      </pc:sldChg>
      <pc:sldChg chg="addSp delSp modSp add mod modNotesTx">
        <pc:chgData name="yuanxin pang" userId="c5a8839c-f833-4895-a86f-81a72d6e2150" providerId="ADAL" clId="{A608043C-B774-41DA-8F27-6DA810081BAD}" dt="2024-11-22T13:07:56.527" v="6259" actId="1076"/>
        <pc:sldMkLst>
          <pc:docMk/>
          <pc:sldMk cId="4032823343" sldId="282"/>
        </pc:sldMkLst>
        <pc:spChg chg="add del mod">
          <ac:chgData name="yuanxin pang" userId="c5a8839c-f833-4895-a86f-81a72d6e2150" providerId="ADAL" clId="{A608043C-B774-41DA-8F27-6DA810081BAD}" dt="2024-11-22T12:03:42.719" v="4417" actId="21"/>
          <ac:spMkLst>
            <pc:docMk/>
            <pc:sldMk cId="4032823343" sldId="282"/>
            <ac:spMk id="7" creationId="{7C01A6B2-E09E-4360-B8DC-E939D092D5D5}"/>
          </ac:spMkLst>
        </pc:spChg>
        <pc:spChg chg="add del mod">
          <ac:chgData name="yuanxin pang" userId="c5a8839c-f833-4895-a86f-81a72d6e2150" providerId="ADAL" clId="{A608043C-B774-41DA-8F27-6DA810081BAD}" dt="2024-11-22T13:07:51.316" v="6257" actId="478"/>
          <ac:spMkLst>
            <pc:docMk/>
            <pc:sldMk cId="4032823343" sldId="282"/>
            <ac:spMk id="8" creationId="{5447DC49-09CA-4BA7-8BC6-AB9EB9F64405}"/>
          </ac:spMkLst>
        </pc:spChg>
        <pc:spChg chg="add mod">
          <ac:chgData name="yuanxin pang" userId="c5a8839c-f833-4895-a86f-81a72d6e2150" providerId="ADAL" clId="{A608043C-B774-41DA-8F27-6DA810081BAD}" dt="2024-11-22T13:07:49.120" v="6256" actId="208"/>
          <ac:spMkLst>
            <pc:docMk/>
            <pc:sldMk cId="4032823343" sldId="282"/>
            <ac:spMk id="9" creationId="{5BA1C676-084D-4556-AB64-04AA444BDB76}"/>
          </ac:spMkLst>
        </pc:spChg>
        <pc:spChg chg="add mod">
          <ac:chgData name="yuanxin pang" userId="c5a8839c-f833-4895-a86f-81a72d6e2150" providerId="ADAL" clId="{A608043C-B774-41DA-8F27-6DA810081BAD}" dt="2024-11-22T13:07:56.527" v="6259" actId="1076"/>
          <ac:spMkLst>
            <pc:docMk/>
            <pc:sldMk cId="4032823343" sldId="282"/>
            <ac:spMk id="10" creationId="{603FA9B6-6318-4B30-AE07-54E3DF635149}"/>
          </ac:spMkLst>
        </pc:spChg>
        <pc:picChg chg="del">
          <ac:chgData name="yuanxin pang" userId="c5a8839c-f833-4895-a86f-81a72d6e2150" providerId="ADAL" clId="{A608043C-B774-41DA-8F27-6DA810081BAD}" dt="2024-11-22T11:51:41.369" v="3713" actId="478"/>
          <ac:picMkLst>
            <pc:docMk/>
            <pc:sldMk cId="4032823343" sldId="282"/>
            <ac:picMk id="5" creationId="{6151F41A-DC7D-47E0-A31A-CC31DE40DAED}"/>
          </ac:picMkLst>
        </pc:picChg>
        <pc:picChg chg="add mod">
          <ac:chgData name="yuanxin pang" userId="c5a8839c-f833-4895-a86f-81a72d6e2150" providerId="ADAL" clId="{A608043C-B774-41DA-8F27-6DA810081BAD}" dt="2024-11-22T11:51:48.018" v="3717" actId="1076"/>
          <ac:picMkLst>
            <pc:docMk/>
            <pc:sldMk cId="4032823343" sldId="282"/>
            <ac:picMk id="6" creationId="{C87A1FD1-C7F5-4C07-8D75-45540D914A11}"/>
          </ac:picMkLst>
        </pc:picChg>
      </pc:sldChg>
      <pc:sldChg chg="addSp delSp modSp add mod delAnim">
        <pc:chgData name="yuanxin pang" userId="c5a8839c-f833-4895-a86f-81a72d6e2150" providerId="ADAL" clId="{A608043C-B774-41DA-8F27-6DA810081BAD}" dt="2024-11-22T13:07:34.700" v="6253" actId="14100"/>
        <pc:sldMkLst>
          <pc:docMk/>
          <pc:sldMk cId="813315904" sldId="283"/>
        </pc:sldMkLst>
        <pc:spChg chg="del">
          <ac:chgData name="yuanxin pang" userId="c5a8839c-f833-4895-a86f-81a72d6e2150" providerId="ADAL" clId="{A608043C-B774-41DA-8F27-6DA810081BAD}" dt="2024-11-22T13:07:11.795" v="6249" actId="478"/>
          <ac:spMkLst>
            <pc:docMk/>
            <pc:sldMk cId="813315904" sldId="283"/>
            <ac:spMk id="6" creationId="{76485D24-065F-4759-A98D-FA0BFCC203C0}"/>
          </ac:spMkLst>
        </pc:spChg>
        <pc:spChg chg="add mod">
          <ac:chgData name="yuanxin pang" userId="c5a8839c-f833-4895-a86f-81a72d6e2150" providerId="ADAL" clId="{A608043C-B774-41DA-8F27-6DA810081BAD}" dt="2024-11-22T13:07:34.700" v="6253" actId="14100"/>
          <ac:spMkLst>
            <pc:docMk/>
            <pc:sldMk cId="813315904" sldId="283"/>
            <ac:spMk id="8" creationId="{E5BD7D8F-49CC-4F0A-B607-5ECB6F603542}"/>
          </ac:spMkLst>
        </pc:spChg>
        <pc:picChg chg="mod">
          <ac:chgData name="yuanxin pang" userId="c5a8839c-f833-4895-a86f-81a72d6e2150" providerId="ADAL" clId="{A608043C-B774-41DA-8F27-6DA810081BAD}" dt="2024-11-22T13:07:12.926" v="6250" actId="1076"/>
          <ac:picMkLst>
            <pc:docMk/>
            <pc:sldMk cId="813315904" sldId="283"/>
            <ac:picMk id="5" creationId="{562FCFA8-61DF-40D7-B2D3-64A6F951CBBF}"/>
          </ac:picMkLst>
        </pc:picChg>
      </pc:sldChg>
      <pc:sldChg chg="addSp modSp new mod modAnim modNotesTx">
        <pc:chgData name="yuanxin pang" userId="c5a8839c-f833-4895-a86f-81a72d6e2150" providerId="ADAL" clId="{A608043C-B774-41DA-8F27-6DA810081BAD}" dt="2024-11-22T12:13:09.531" v="4888" actId="20577"/>
        <pc:sldMkLst>
          <pc:docMk/>
          <pc:sldMk cId="111789497" sldId="284"/>
        </pc:sldMkLst>
        <pc:spChg chg="mod">
          <ac:chgData name="yuanxin pang" userId="c5a8839c-f833-4895-a86f-81a72d6e2150" providerId="ADAL" clId="{A608043C-B774-41DA-8F27-6DA810081BAD}" dt="2024-11-22T11:59:33.641" v="4367" actId="120"/>
          <ac:spMkLst>
            <pc:docMk/>
            <pc:sldMk cId="111789497" sldId="284"/>
            <ac:spMk id="2" creationId="{A1FB6AD1-3B71-4948-B5AC-29CF49081EF8}"/>
          </ac:spMkLst>
        </pc:spChg>
        <pc:spChg chg="mod">
          <ac:chgData name="yuanxin pang" userId="c5a8839c-f833-4895-a86f-81a72d6e2150" providerId="ADAL" clId="{A608043C-B774-41DA-8F27-6DA810081BAD}" dt="2024-11-22T12:00:39.482" v="4384" actId="15"/>
          <ac:spMkLst>
            <pc:docMk/>
            <pc:sldMk cId="111789497" sldId="284"/>
            <ac:spMk id="3" creationId="{5A7ACAAD-C418-4531-BF42-4FE80D649544}"/>
          </ac:spMkLst>
        </pc:spChg>
        <pc:picChg chg="add mod">
          <ac:chgData name="yuanxin pang" userId="c5a8839c-f833-4895-a86f-81a72d6e2150" providerId="ADAL" clId="{A608043C-B774-41DA-8F27-6DA810081BAD}" dt="2024-11-22T12:08:22.045" v="4550" actId="1076"/>
          <ac:picMkLst>
            <pc:docMk/>
            <pc:sldMk cId="111789497" sldId="284"/>
            <ac:picMk id="6" creationId="{1384D417-5A68-4C1D-8B38-A0D90953D640}"/>
          </ac:picMkLst>
        </pc:picChg>
      </pc:sldChg>
      <pc:sldChg chg="addSp delSp modSp add mod delAnim">
        <pc:chgData name="yuanxin pang" userId="c5a8839c-f833-4895-a86f-81a72d6e2150" providerId="ADAL" clId="{A608043C-B774-41DA-8F27-6DA810081BAD}" dt="2024-11-22T12:07:16.916" v="4544" actId="208"/>
        <pc:sldMkLst>
          <pc:docMk/>
          <pc:sldMk cId="4048316930" sldId="285"/>
        </pc:sldMkLst>
        <pc:spChg chg="del">
          <ac:chgData name="yuanxin pang" userId="c5a8839c-f833-4895-a86f-81a72d6e2150" providerId="ADAL" clId="{A608043C-B774-41DA-8F27-6DA810081BAD}" dt="2024-11-22T12:06:54.915" v="4534" actId="478"/>
          <ac:spMkLst>
            <pc:docMk/>
            <pc:sldMk cId="4048316930" sldId="285"/>
            <ac:spMk id="6" creationId="{76485D24-065F-4759-A98D-FA0BFCC203C0}"/>
          </ac:spMkLst>
        </pc:spChg>
        <pc:spChg chg="mod">
          <ac:chgData name="yuanxin pang" userId="c5a8839c-f833-4895-a86f-81a72d6e2150" providerId="ADAL" clId="{A608043C-B774-41DA-8F27-6DA810081BAD}" dt="2024-11-22T12:06:52.905" v="4532" actId="20577"/>
          <ac:spMkLst>
            <pc:docMk/>
            <pc:sldMk cId="4048316930" sldId="285"/>
            <ac:spMk id="7" creationId="{DA8ABF4A-FB64-4F26-B276-13382B330365}"/>
          </ac:spMkLst>
        </pc:spChg>
        <pc:spChg chg="add mod">
          <ac:chgData name="yuanxin pang" userId="c5a8839c-f833-4895-a86f-81a72d6e2150" providerId="ADAL" clId="{A608043C-B774-41DA-8F27-6DA810081BAD}" dt="2024-11-22T12:07:16.916" v="4544" actId="208"/>
          <ac:spMkLst>
            <pc:docMk/>
            <pc:sldMk cId="4048316930" sldId="285"/>
            <ac:spMk id="9" creationId="{926775EC-7AB8-4F43-810D-501D71EE8823}"/>
          </ac:spMkLst>
        </pc:spChg>
        <pc:picChg chg="del">
          <ac:chgData name="yuanxin pang" userId="c5a8839c-f833-4895-a86f-81a72d6e2150" providerId="ADAL" clId="{A608043C-B774-41DA-8F27-6DA810081BAD}" dt="2024-11-22T12:06:54.045" v="4533" actId="478"/>
          <ac:picMkLst>
            <pc:docMk/>
            <pc:sldMk cId="4048316930" sldId="285"/>
            <ac:picMk id="5" creationId="{562FCFA8-61DF-40D7-B2D3-64A6F951CBBF}"/>
          </ac:picMkLst>
        </pc:picChg>
        <pc:picChg chg="add mod">
          <ac:chgData name="yuanxin pang" userId="c5a8839c-f833-4895-a86f-81a72d6e2150" providerId="ADAL" clId="{A608043C-B774-41DA-8F27-6DA810081BAD}" dt="2024-11-22T12:07:11.119" v="4542" actId="1076"/>
          <ac:picMkLst>
            <pc:docMk/>
            <pc:sldMk cId="4048316930" sldId="285"/>
            <ac:picMk id="8" creationId="{7D9BC376-1458-4C3C-807D-87AE71A439A3}"/>
          </ac:picMkLst>
        </pc:picChg>
      </pc:sldChg>
      <pc:sldChg chg="addSp delSp modSp new mod modNotesTx">
        <pc:chgData name="yuanxin pang" userId="c5a8839c-f833-4895-a86f-81a72d6e2150" providerId="ADAL" clId="{A608043C-B774-41DA-8F27-6DA810081BAD}" dt="2024-11-22T12:47:12.585" v="5647" actId="20577"/>
        <pc:sldMkLst>
          <pc:docMk/>
          <pc:sldMk cId="440261038" sldId="286"/>
        </pc:sldMkLst>
        <pc:spChg chg="mod">
          <ac:chgData name="yuanxin pang" userId="c5a8839c-f833-4895-a86f-81a72d6e2150" providerId="ADAL" clId="{A608043C-B774-41DA-8F27-6DA810081BAD}" dt="2024-11-22T12:31:25.108" v="5219" actId="21"/>
          <ac:spMkLst>
            <pc:docMk/>
            <pc:sldMk cId="440261038" sldId="286"/>
            <ac:spMk id="2" creationId="{BD9D2C5E-8285-4E9A-8E47-9393C644B7B2}"/>
          </ac:spMkLst>
        </pc:spChg>
        <pc:spChg chg="del mod">
          <ac:chgData name="yuanxin pang" userId="c5a8839c-f833-4895-a86f-81a72d6e2150" providerId="ADAL" clId="{A608043C-B774-41DA-8F27-6DA810081BAD}" dt="2024-11-22T12:18:21.141" v="4971"/>
          <ac:spMkLst>
            <pc:docMk/>
            <pc:sldMk cId="440261038" sldId="286"/>
            <ac:spMk id="3" creationId="{E167BD7A-5E39-480E-A86D-4E622B27448B}"/>
          </ac:spMkLst>
        </pc:spChg>
        <pc:spChg chg="add del">
          <ac:chgData name="yuanxin pang" userId="c5a8839c-f833-4895-a86f-81a72d6e2150" providerId="ADAL" clId="{A608043C-B774-41DA-8F27-6DA810081BAD}" dt="2024-11-22T12:18:19.753" v="4969"/>
          <ac:spMkLst>
            <pc:docMk/>
            <pc:sldMk cId="440261038" sldId="286"/>
            <ac:spMk id="5" creationId="{D7553494-5B29-4828-8865-D9CCB7626EDE}"/>
          </ac:spMkLst>
        </pc:spChg>
        <pc:spChg chg="add mod">
          <ac:chgData name="yuanxin pang" userId="c5a8839c-f833-4895-a86f-81a72d6e2150" providerId="ADAL" clId="{A608043C-B774-41DA-8F27-6DA810081BAD}" dt="2024-11-22T12:45:54.219" v="5598" actId="20577"/>
          <ac:spMkLst>
            <pc:docMk/>
            <pc:sldMk cId="440261038" sldId="286"/>
            <ac:spMk id="6" creationId="{6FFFC0DE-236F-4C38-B79A-27A1B4C20C9E}"/>
          </ac:spMkLst>
        </pc:spChg>
        <pc:spChg chg="add del mod">
          <ac:chgData name="yuanxin pang" userId="c5a8839c-f833-4895-a86f-81a72d6e2150" providerId="ADAL" clId="{A608043C-B774-41DA-8F27-6DA810081BAD}" dt="2024-11-22T12:42:22.044" v="5422"/>
          <ac:spMkLst>
            <pc:docMk/>
            <pc:sldMk cId="440261038" sldId="286"/>
            <ac:spMk id="7" creationId="{7588FB8F-7EF7-4865-B83B-56D98209FCCC}"/>
          </ac:spMkLst>
        </pc:spChg>
        <pc:spChg chg="add del mod">
          <ac:chgData name="yuanxin pang" userId="c5a8839c-f833-4895-a86f-81a72d6e2150" providerId="ADAL" clId="{A608043C-B774-41DA-8F27-6DA810081BAD}" dt="2024-11-22T12:42:24.683" v="5426"/>
          <ac:spMkLst>
            <pc:docMk/>
            <pc:sldMk cId="440261038" sldId="286"/>
            <ac:spMk id="8" creationId="{A321248C-C9F0-47B9-9B23-A81E32E8B713}"/>
          </ac:spMkLst>
        </pc:spChg>
      </pc:sldChg>
      <pc:sldChg chg="addSp delSp modSp add del mod modNotesTx">
        <pc:chgData name="yuanxin pang" userId="c5a8839c-f833-4895-a86f-81a72d6e2150" providerId="ADAL" clId="{A608043C-B774-41DA-8F27-6DA810081BAD}" dt="2024-11-22T12:46:00.951" v="5601" actId="47"/>
        <pc:sldMkLst>
          <pc:docMk/>
          <pc:sldMk cId="1758646413" sldId="287"/>
        </pc:sldMkLst>
        <pc:spChg chg="add del mod">
          <ac:chgData name="yuanxin pang" userId="c5a8839c-f833-4895-a86f-81a72d6e2150" providerId="ADAL" clId="{A608043C-B774-41DA-8F27-6DA810081BAD}" dt="2024-11-22T12:42:35.364" v="5430" actId="21"/>
          <ac:spMkLst>
            <pc:docMk/>
            <pc:sldMk cId="1758646413" sldId="287"/>
            <ac:spMk id="3" creationId="{1ECCA40E-0B02-4A79-B589-16E2AE75ECC4}"/>
          </ac:spMkLst>
        </pc:spChg>
        <pc:spChg chg="add del mod">
          <ac:chgData name="yuanxin pang" userId="c5a8839c-f833-4895-a86f-81a72d6e2150" providerId="ADAL" clId="{A608043C-B774-41DA-8F27-6DA810081BAD}" dt="2024-11-22T12:44:56.096" v="5545" actId="21"/>
          <ac:spMkLst>
            <pc:docMk/>
            <pc:sldMk cId="1758646413" sldId="287"/>
            <ac:spMk id="6" creationId="{6FFFC0DE-236F-4C38-B79A-27A1B4C20C9E}"/>
          </ac:spMkLst>
        </pc:spChg>
      </pc:sldChg>
      <pc:sldChg chg="addSp delSp modSp new mod ord">
        <pc:chgData name="yuanxin pang" userId="c5a8839c-f833-4895-a86f-81a72d6e2150" providerId="ADAL" clId="{A608043C-B774-41DA-8F27-6DA810081BAD}" dt="2024-11-22T13:06:40.696" v="6245" actId="20577"/>
        <pc:sldMkLst>
          <pc:docMk/>
          <pc:sldMk cId="2362718477" sldId="288"/>
        </pc:sldMkLst>
        <pc:spChg chg="mod">
          <ac:chgData name="yuanxin pang" userId="c5a8839c-f833-4895-a86f-81a72d6e2150" providerId="ADAL" clId="{A608043C-B774-41DA-8F27-6DA810081BAD}" dt="2024-11-22T13:05:36.571" v="6145" actId="20577"/>
          <ac:spMkLst>
            <pc:docMk/>
            <pc:sldMk cId="2362718477" sldId="288"/>
            <ac:spMk id="2" creationId="{AC3462EF-59D3-4A82-8EA6-7E69B1937ED8}"/>
          </ac:spMkLst>
        </pc:spChg>
        <pc:spChg chg="mod">
          <ac:chgData name="yuanxin pang" userId="c5a8839c-f833-4895-a86f-81a72d6e2150" providerId="ADAL" clId="{A608043C-B774-41DA-8F27-6DA810081BAD}" dt="2024-11-22T13:06:40.696" v="6245" actId="20577"/>
          <ac:spMkLst>
            <pc:docMk/>
            <pc:sldMk cId="2362718477" sldId="288"/>
            <ac:spMk id="3" creationId="{C2ED5338-CB6B-4D0D-92A9-9176B80F81B2}"/>
          </ac:spMkLst>
        </pc:spChg>
        <pc:spChg chg="add del mod">
          <ac:chgData name="yuanxin pang" userId="c5a8839c-f833-4895-a86f-81a72d6e2150" providerId="ADAL" clId="{A608043C-B774-41DA-8F27-6DA810081BAD}" dt="2024-11-22T12:40:53.763" v="5365" actId="478"/>
          <ac:spMkLst>
            <pc:docMk/>
            <pc:sldMk cId="2362718477" sldId="288"/>
            <ac:spMk id="6" creationId="{11F864DA-F1C0-4F8F-9DDB-D9A2B4BEB25E}"/>
          </ac:spMkLst>
        </pc:spChg>
      </pc:sldChg>
      <pc:sldChg chg="modSp new mod">
        <pc:chgData name="yuanxin pang" userId="c5a8839c-f833-4895-a86f-81a72d6e2150" providerId="ADAL" clId="{A608043C-B774-41DA-8F27-6DA810081BAD}" dt="2024-11-22T12:51:27.661" v="5931" actId="20577"/>
        <pc:sldMkLst>
          <pc:docMk/>
          <pc:sldMk cId="1470401883" sldId="289"/>
        </pc:sldMkLst>
        <pc:spChg chg="mod">
          <ac:chgData name="yuanxin pang" userId="c5a8839c-f833-4895-a86f-81a72d6e2150" providerId="ADAL" clId="{A608043C-B774-41DA-8F27-6DA810081BAD}" dt="2024-11-22T12:49:37.740" v="5673" actId="120"/>
          <ac:spMkLst>
            <pc:docMk/>
            <pc:sldMk cId="1470401883" sldId="289"/>
            <ac:spMk id="2" creationId="{E4D3368E-1D5D-468D-BEB4-A9F13FC1AF4C}"/>
          </ac:spMkLst>
        </pc:spChg>
        <pc:spChg chg="mod">
          <ac:chgData name="yuanxin pang" userId="c5a8839c-f833-4895-a86f-81a72d6e2150" providerId="ADAL" clId="{A608043C-B774-41DA-8F27-6DA810081BAD}" dt="2024-11-22T12:51:27.661" v="5931" actId="20577"/>
          <ac:spMkLst>
            <pc:docMk/>
            <pc:sldMk cId="1470401883" sldId="289"/>
            <ac:spMk id="3" creationId="{B1D3E1A9-1B73-4A45-A4C7-2E96A2DED0FB}"/>
          </ac:spMkLst>
        </pc:spChg>
      </pc:sldChg>
      <pc:sldChg chg="addSp delSp modSp add mod modNotesTx">
        <pc:chgData name="yuanxin pang" userId="c5a8839c-f833-4895-a86f-81a72d6e2150" providerId="ADAL" clId="{A608043C-B774-41DA-8F27-6DA810081BAD}" dt="2024-11-22T13:06:57.408" v="6248" actId="15"/>
        <pc:sldMkLst>
          <pc:docMk/>
          <pc:sldMk cId="232729870" sldId="290"/>
        </pc:sldMkLst>
        <pc:spChg chg="mod">
          <ac:chgData name="yuanxin pang" userId="c5a8839c-f833-4895-a86f-81a72d6e2150" providerId="ADAL" clId="{A608043C-B774-41DA-8F27-6DA810081BAD}" dt="2024-11-22T12:53:09.007" v="5965" actId="120"/>
          <ac:spMkLst>
            <pc:docMk/>
            <pc:sldMk cId="232729870" sldId="290"/>
            <ac:spMk id="2" creationId="{CE258C46-2588-49AE-A8D4-0E38EEBD32CB}"/>
          </ac:spMkLst>
        </pc:spChg>
        <pc:spChg chg="mod">
          <ac:chgData name="yuanxin pang" userId="c5a8839c-f833-4895-a86f-81a72d6e2150" providerId="ADAL" clId="{A608043C-B774-41DA-8F27-6DA810081BAD}" dt="2024-11-22T13:06:57.408" v="6248" actId="15"/>
          <ac:spMkLst>
            <pc:docMk/>
            <pc:sldMk cId="232729870" sldId="290"/>
            <ac:spMk id="3" creationId="{BEBB38A2-1D96-4F5D-8F41-89A9E749F2C4}"/>
          </ac:spMkLst>
        </pc:spChg>
        <pc:spChg chg="add del mod">
          <ac:chgData name="yuanxin pang" userId="c5a8839c-f833-4895-a86f-81a72d6e2150" providerId="ADAL" clId="{A608043C-B774-41DA-8F27-6DA810081BAD}" dt="2024-11-22T12:54:05.458" v="6031"/>
          <ac:spMkLst>
            <pc:docMk/>
            <pc:sldMk cId="232729870" sldId="290"/>
            <ac:spMk id="6" creationId="{B0A25B98-02CF-42F1-96D0-A8D0D29E0FEE}"/>
          </ac:spMkLst>
        </pc:spChg>
        <pc:picChg chg="add mod">
          <ac:chgData name="yuanxin pang" userId="c5a8839c-f833-4895-a86f-81a72d6e2150" providerId="ADAL" clId="{A608043C-B774-41DA-8F27-6DA810081BAD}" dt="2024-11-22T12:54:07.657" v="6033" actId="1076"/>
          <ac:picMkLst>
            <pc:docMk/>
            <pc:sldMk cId="232729870" sldId="290"/>
            <ac:picMk id="8" creationId="{C4C8B94F-315F-4CBD-A8FC-F148551588B8}"/>
          </ac:picMkLst>
        </pc:picChg>
      </pc:sldChg>
      <pc:sldChg chg="modSp new del mod">
        <pc:chgData name="yuanxin pang" userId="c5a8839c-f833-4895-a86f-81a72d6e2150" providerId="ADAL" clId="{A608043C-B774-41DA-8F27-6DA810081BAD}" dt="2024-11-22T12:52:50.664" v="5958" actId="2696"/>
        <pc:sldMkLst>
          <pc:docMk/>
          <pc:sldMk cId="1210958652" sldId="290"/>
        </pc:sldMkLst>
        <pc:spChg chg="mod">
          <ac:chgData name="yuanxin pang" userId="c5a8839c-f833-4895-a86f-81a72d6e2150" providerId="ADAL" clId="{A608043C-B774-41DA-8F27-6DA810081BAD}" dt="2024-11-22T12:52:48.704" v="5957" actId="120"/>
          <ac:spMkLst>
            <pc:docMk/>
            <pc:sldMk cId="1210958652" sldId="290"/>
            <ac:spMk id="2" creationId="{CE258C46-2588-49AE-A8D4-0E38EEBD32CB}"/>
          </ac:spMkLst>
        </pc:spChg>
      </pc:sldChg>
      <pc:sldMasterChg chg="modSp modSldLayout">
        <pc:chgData name="yuanxin pang" userId="c5a8839c-f833-4895-a86f-81a72d6e2150" providerId="ADAL" clId="{A608043C-B774-41DA-8F27-6DA810081BAD}" dt="2024-11-22T08:31:06.090" v="291" actId="2711"/>
        <pc:sldMasterMkLst>
          <pc:docMk/>
          <pc:sldMasterMk cId="3456397482" sldId="2147483876"/>
        </pc:sldMasterMkLst>
        <pc:spChg chg="mod">
          <ac:chgData name="yuanxin pang" userId="c5a8839c-f833-4895-a86f-81a72d6e2150" providerId="ADAL" clId="{A608043C-B774-41DA-8F27-6DA810081BAD}" dt="2024-11-22T08:30:55.759" v="290" actId="2711"/>
          <ac:spMkLst>
            <pc:docMk/>
            <pc:sldMasterMk cId="3456397482" sldId="2147483876"/>
            <ac:spMk id="2" creationId="{00000000-0000-0000-0000-000000000000}"/>
          </ac:spMkLst>
        </pc:spChg>
        <pc:spChg chg="mod">
          <ac:chgData name="yuanxin pang" userId="c5a8839c-f833-4895-a86f-81a72d6e2150" providerId="ADAL" clId="{A608043C-B774-41DA-8F27-6DA810081BAD}" dt="2024-11-22T08:30:55.759" v="290" actId="2711"/>
          <ac:spMkLst>
            <pc:docMk/>
            <pc:sldMasterMk cId="3456397482" sldId="2147483876"/>
            <ac:spMk id="3" creationId="{00000000-0000-0000-0000-000000000000}"/>
          </ac:spMkLst>
        </pc:spChg>
        <pc:sldLayoutChg chg="modSp">
          <pc:chgData name="yuanxin pang" userId="c5a8839c-f833-4895-a86f-81a72d6e2150" providerId="ADAL" clId="{A608043C-B774-41DA-8F27-6DA810081BAD}" dt="2024-11-22T08:14:38.682" v="123" actId="16037"/>
          <pc:sldLayoutMkLst>
            <pc:docMk/>
            <pc:sldMasterMk cId="3456397482" sldId="2147483876"/>
            <pc:sldLayoutMk cId="2632198065" sldId="2147483877"/>
          </pc:sldLayoutMkLst>
          <pc:spChg chg="mod">
            <ac:chgData name="yuanxin pang" userId="c5a8839c-f833-4895-a86f-81a72d6e2150" providerId="ADAL" clId="{A608043C-B774-41DA-8F27-6DA810081BAD}" dt="2024-11-22T08:14:38.682" v="123" actId="16037"/>
            <ac:spMkLst>
              <pc:docMk/>
              <pc:sldMasterMk cId="3456397482" sldId="2147483876"/>
              <pc:sldLayoutMk cId="2632198065" sldId="2147483877"/>
              <ac:spMk id="2" creationId="{00000000-0000-0000-0000-000000000000}"/>
            </ac:spMkLst>
          </pc:spChg>
        </pc:sldLayoutChg>
        <pc:sldLayoutChg chg="modSp">
          <pc:chgData name="yuanxin pang" userId="c5a8839c-f833-4895-a86f-81a72d6e2150" providerId="ADAL" clId="{A608043C-B774-41DA-8F27-6DA810081BAD}" dt="2024-11-22T08:31:06.090" v="291" actId="2711"/>
          <pc:sldLayoutMkLst>
            <pc:docMk/>
            <pc:sldMasterMk cId="3456397482" sldId="2147483876"/>
            <pc:sldLayoutMk cId="1709498860" sldId="2147483878"/>
          </pc:sldLayoutMkLst>
          <pc:spChg chg="mod">
            <ac:chgData name="yuanxin pang" userId="c5a8839c-f833-4895-a86f-81a72d6e2150" providerId="ADAL" clId="{A608043C-B774-41DA-8F27-6DA810081BAD}" dt="2024-11-22T08:31:06.090" v="291" actId="2711"/>
            <ac:spMkLst>
              <pc:docMk/>
              <pc:sldMasterMk cId="3456397482" sldId="2147483876"/>
              <pc:sldLayoutMk cId="1709498860" sldId="2147483878"/>
              <ac:spMk id="3" creationId="{00000000-0000-0000-0000-000000000000}"/>
            </ac:spMkLst>
          </pc:spChg>
        </pc:sldLayoutChg>
      </pc:sldMasterChg>
    </pc:docChg>
  </pc:docChgLst>
  <pc:docChgLst>
    <pc:chgData name="yuanxin pang" userId="c5a8839c-f833-4895-a86f-81a72d6e2150" providerId="ADAL" clId="{5CB020A6-11BC-4BD3-97BD-F84153C11AB2}"/>
    <pc:docChg chg="undo custSel addSld delSld modSld sldOrd">
      <pc:chgData name="yuanxin pang" userId="c5a8839c-f833-4895-a86f-81a72d6e2150" providerId="ADAL" clId="{5CB020A6-11BC-4BD3-97BD-F84153C11AB2}" dt="2024-12-08T14:15:05.780" v="1561" actId="20577"/>
      <pc:docMkLst>
        <pc:docMk/>
      </pc:docMkLst>
      <pc:sldChg chg="modNotesTx">
        <pc:chgData name="yuanxin pang" userId="c5a8839c-f833-4895-a86f-81a72d6e2150" providerId="ADAL" clId="{5CB020A6-11BC-4BD3-97BD-F84153C11AB2}" dt="2024-12-08T13:46:36.033" v="1418" actId="20577"/>
        <pc:sldMkLst>
          <pc:docMk/>
          <pc:sldMk cId="3635305341" sldId="256"/>
        </pc:sldMkLst>
      </pc:sldChg>
      <pc:sldChg chg="modNotesTx">
        <pc:chgData name="yuanxin pang" userId="c5a8839c-f833-4895-a86f-81a72d6e2150" providerId="ADAL" clId="{5CB020A6-11BC-4BD3-97BD-F84153C11AB2}" dt="2024-11-26T02:06:33.654" v="896" actId="20577"/>
        <pc:sldMkLst>
          <pc:docMk/>
          <pc:sldMk cId="3816271720" sldId="261"/>
        </pc:sldMkLst>
      </pc:sldChg>
      <pc:sldChg chg="modSp mod">
        <pc:chgData name="yuanxin pang" userId="c5a8839c-f833-4895-a86f-81a72d6e2150" providerId="ADAL" clId="{5CB020A6-11BC-4BD3-97BD-F84153C11AB2}" dt="2024-12-07T13:49:52.139" v="991" actId="1076"/>
        <pc:sldMkLst>
          <pc:docMk/>
          <pc:sldMk cId="1349825035" sldId="265"/>
        </pc:sldMkLst>
        <pc:spChg chg="mod">
          <ac:chgData name="yuanxin pang" userId="c5a8839c-f833-4895-a86f-81a72d6e2150" providerId="ADAL" clId="{5CB020A6-11BC-4BD3-97BD-F84153C11AB2}" dt="2024-11-26T01:55:32.216" v="661" actId="403"/>
          <ac:spMkLst>
            <pc:docMk/>
            <pc:sldMk cId="1349825035" sldId="265"/>
            <ac:spMk id="12" creationId="{BE09960D-F4D8-4FB9-9FFF-BF0FFED69D93}"/>
          </ac:spMkLst>
        </pc:spChg>
        <pc:picChg chg="mod">
          <ac:chgData name="yuanxin pang" userId="c5a8839c-f833-4895-a86f-81a72d6e2150" providerId="ADAL" clId="{5CB020A6-11BC-4BD3-97BD-F84153C11AB2}" dt="2024-12-07T13:49:52.139" v="991" actId="1076"/>
          <ac:picMkLst>
            <pc:docMk/>
            <pc:sldMk cId="1349825035" sldId="265"/>
            <ac:picMk id="10" creationId="{7C322A83-BB0F-4924-88A0-5C26F558DCE7}"/>
          </ac:picMkLst>
        </pc:picChg>
      </pc:sldChg>
      <pc:sldChg chg="modSp mod modAnim modNotesTx">
        <pc:chgData name="yuanxin pang" userId="c5a8839c-f833-4895-a86f-81a72d6e2150" providerId="ADAL" clId="{5CB020A6-11BC-4BD3-97BD-F84153C11AB2}" dt="2024-12-07T13:53:03.590" v="992" actId="20577"/>
        <pc:sldMkLst>
          <pc:docMk/>
          <pc:sldMk cId="2896192731" sldId="266"/>
        </pc:sldMkLst>
        <pc:spChg chg="mod">
          <ac:chgData name="yuanxin pang" userId="c5a8839c-f833-4895-a86f-81a72d6e2150" providerId="ADAL" clId="{5CB020A6-11BC-4BD3-97BD-F84153C11AB2}" dt="2024-12-07T13:53:03.590" v="992" actId="20577"/>
          <ac:spMkLst>
            <pc:docMk/>
            <pc:sldMk cId="2896192731" sldId="266"/>
            <ac:spMk id="3" creationId="{5820E6B9-FB67-4A38-AA49-211DFC25C17B}"/>
          </ac:spMkLst>
        </pc:spChg>
      </pc:sldChg>
      <pc:sldChg chg="modSp mod ord modAnim modNotesTx">
        <pc:chgData name="yuanxin pang" userId="c5a8839c-f833-4895-a86f-81a72d6e2150" providerId="ADAL" clId="{5CB020A6-11BC-4BD3-97BD-F84153C11AB2}" dt="2024-12-08T13:48:30.882" v="1503" actId="20577"/>
        <pc:sldMkLst>
          <pc:docMk/>
          <pc:sldMk cId="1810826963" sldId="267"/>
        </pc:sldMkLst>
        <pc:spChg chg="mod">
          <ac:chgData name="yuanxin pang" userId="c5a8839c-f833-4895-a86f-81a72d6e2150" providerId="ADAL" clId="{5CB020A6-11BC-4BD3-97BD-F84153C11AB2}" dt="2024-12-07T14:10:59.342" v="1399"/>
          <ac:spMkLst>
            <pc:docMk/>
            <pc:sldMk cId="1810826963" sldId="267"/>
            <ac:spMk id="20" creationId="{B3149543-03DB-4C2B-B218-35428BD76CA5}"/>
          </ac:spMkLst>
        </pc:spChg>
      </pc:sldChg>
      <pc:sldChg chg="ord modNotesTx">
        <pc:chgData name="yuanxin pang" userId="c5a8839c-f833-4895-a86f-81a72d6e2150" providerId="ADAL" clId="{5CB020A6-11BC-4BD3-97BD-F84153C11AB2}" dt="2024-12-08T13:47:47.643" v="1454" actId="20577"/>
        <pc:sldMkLst>
          <pc:docMk/>
          <pc:sldMk cId="1346072637" sldId="268"/>
        </pc:sldMkLst>
      </pc:sldChg>
      <pc:sldChg chg="modNotesTx">
        <pc:chgData name="yuanxin pang" userId="c5a8839c-f833-4895-a86f-81a72d6e2150" providerId="ADAL" clId="{5CB020A6-11BC-4BD3-97BD-F84153C11AB2}" dt="2024-12-08T13:51:24.722" v="1507"/>
        <pc:sldMkLst>
          <pc:docMk/>
          <pc:sldMk cId="1928628955" sldId="269"/>
        </pc:sldMkLst>
      </pc:sldChg>
      <pc:sldChg chg="modNotesTx">
        <pc:chgData name="yuanxin pang" userId="c5a8839c-f833-4895-a86f-81a72d6e2150" providerId="ADAL" clId="{5CB020A6-11BC-4BD3-97BD-F84153C11AB2}" dt="2024-12-08T13:49:54.158" v="1505"/>
        <pc:sldMkLst>
          <pc:docMk/>
          <pc:sldMk cId="2981782402" sldId="270"/>
        </pc:sldMkLst>
      </pc:sldChg>
      <pc:sldChg chg="modNotesTx">
        <pc:chgData name="yuanxin pang" userId="c5a8839c-f833-4895-a86f-81a72d6e2150" providerId="ADAL" clId="{5CB020A6-11BC-4BD3-97BD-F84153C11AB2}" dt="2024-12-08T13:50:25.530" v="1506" actId="20577"/>
        <pc:sldMkLst>
          <pc:docMk/>
          <pc:sldMk cId="1916287502" sldId="271"/>
        </pc:sldMkLst>
      </pc:sldChg>
      <pc:sldChg chg="modSp mod modNotesTx">
        <pc:chgData name="yuanxin pang" userId="c5a8839c-f833-4895-a86f-81a72d6e2150" providerId="ADAL" clId="{5CB020A6-11BC-4BD3-97BD-F84153C11AB2}" dt="2024-11-26T02:05:04.769" v="874" actId="20577"/>
        <pc:sldMkLst>
          <pc:docMk/>
          <pc:sldMk cId="2110950534" sldId="272"/>
        </pc:sldMkLst>
        <pc:spChg chg="mod">
          <ac:chgData name="yuanxin pang" userId="c5a8839c-f833-4895-a86f-81a72d6e2150" providerId="ADAL" clId="{5CB020A6-11BC-4BD3-97BD-F84153C11AB2}" dt="2024-11-26T02:04:52.357" v="872" actId="400"/>
          <ac:spMkLst>
            <pc:docMk/>
            <pc:sldMk cId="2110950534" sldId="272"/>
            <ac:spMk id="9" creationId="{8059AE9F-A8D9-4965-A797-A227AE125668}"/>
          </ac:spMkLst>
        </pc:spChg>
      </pc:sldChg>
      <pc:sldChg chg="modNotesTx">
        <pc:chgData name="yuanxin pang" userId="c5a8839c-f833-4895-a86f-81a72d6e2150" providerId="ADAL" clId="{5CB020A6-11BC-4BD3-97BD-F84153C11AB2}" dt="2024-12-08T13:51:41.330" v="1526" actId="20577"/>
        <pc:sldMkLst>
          <pc:docMk/>
          <pc:sldMk cId="4179817846" sldId="273"/>
        </pc:sldMkLst>
      </pc:sldChg>
      <pc:sldChg chg="modNotesTx">
        <pc:chgData name="yuanxin pang" userId="c5a8839c-f833-4895-a86f-81a72d6e2150" providerId="ADAL" clId="{5CB020A6-11BC-4BD3-97BD-F84153C11AB2}" dt="2024-12-08T13:52:24.312" v="1527"/>
        <pc:sldMkLst>
          <pc:docMk/>
          <pc:sldMk cId="2992563256" sldId="280"/>
        </pc:sldMkLst>
      </pc:sldChg>
      <pc:sldChg chg="modNotesTx">
        <pc:chgData name="yuanxin pang" userId="c5a8839c-f833-4895-a86f-81a72d6e2150" providerId="ADAL" clId="{5CB020A6-11BC-4BD3-97BD-F84153C11AB2}" dt="2024-12-08T14:15:05.780" v="1561" actId="20577"/>
        <pc:sldMkLst>
          <pc:docMk/>
          <pc:sldMk cId="4032823343" sldId="282"/>
        </pc:sldMkLst>
      </pc:sldChg>
      <pc:sldChg chg="modNotesTx">
        <pc:chgData name="yuanxin pang" userId="c5a8839c-f833-4895-a86f-81a72d6e2150" providerId="ADAL" clId="{5CB020A6-11BC-4BD3-97BD-F84153C11AB2}" dt="2024-12-08T13:53:41.023" v="1560" actId="20577"/>
        <pc:sldMkLst>
          <pc:docMk/>
          <pc:sldMk cId="813315904" sldId="283"/>
        </pc:sldMkLst>
      </pc:sldChg>
      <pc:sldChg chg="modSp del mod">
        <pc:chgData name="yuanxin pang" userId="c5a8839c-f833-4895-a86f-81a72d6e2150" providerId="ADAL" clId="{5CB020A6-11BC-4BD3-97BD-F84153C11AB2}" dt="2024-12-07T14:14:31.255" v="1401" actId="2696"/>
        <pc:sldMkLst>
          <pc:docMk/>
          <pc:sldMk cId="440261038" sldId="286"/>
        </pc:sldMkLst>
        <pc:spChg chg="mod">
          <ac:chgData name="yuanxin pang" userId="c5a8839c-f833-4895-a86f-81a72d6e2150" providerId="ADAL" clId="{5CB020A6-11BC-4BD3-97BD-F84153C11AB2}" dt="2024-12-07T14:00:21.604" v="1122" actId="21"/>
          <ac:spMkLst>
            <pc:docMk/>
            <pc:sldMk cId="440261038" sldId="286"/>
            <ac:spMk id="6" creationId="{6FFFC0DE-236F-4C38-B79A-27A1B4C20C9E}"/>
          </ac:spMkLst>
        </pc:spChg>
      </pc:sldChg>
      <pc:sldChg chg="modNotesTx">
        <pc:chgData name="yuanxin pang" userId="c5a8839c-f833-4895-a86f-81a72d6e2150" providerId="ADAL" clId="{5CB020A6-11BC-4BD3-97BD-F84153C11AB2}" dt="2024-11-26T02:14:11.866" v="897"/>
        <pc:sldMkLst>
          <pc:docMk/>
          <pc:sldMk cId="2362718477" sldId="288"/>
        </pc:sldMkLst>
      </pc:sldChg>
      <pc:sldChg chg="modSp mod modNotesTx">
        <pc:chgData name="yuanxin pang" userId="c5a8839c-f833-4895-a86f-81a72d6e2150" providerId="ADAL" clId="{5CB020A6-11BC-4BD3-97BD-F84153C11AB2}" dt="2024-11-26T02:14:54.092" v="916" actId="20577"/>
        <pc:sldMkLst>
          <pc:docMk/>
          <pc:sldMk cId="1470401883" sldId="289"/>
        </pc:sldMkLst>
        <pc:spChg chg="mod">
          <ac:chgData name="yuanxin pang" userId="c5a8839c-f833-4895-a86f-81a72d6e2150" providerId="ADAL" clId="{5CB020A6-11BC-4BD3-97BD-F84153C11AB2}" dt="2024-11-26T02:14:47.096" v="899" actId="14100"/>
          <ac:spMkLst>
            <pc:docMk/>
            <pc:sldMk cId="1470401883" sldId="289"/>
            <ac:spMk id="2" creationId="{E4D3368E-1D5D-468D-BEB4-A9F13FC1AF4C}"/>
          </ac:spMkLst>
        </pc:spChg>
      </pc:sldChg>
      <pc:sldChg chg="modNotesTx">
        <pc:chgData name="yuanxin pang" userId="c5a8839c-f833-4895-a86f-81a72d6e2150" providerId="ADAL" clId="{5CB020A6-11BC-4BD3-97BD-F84153C11AB2}" dt="2024-12-07T14:36:40.482" v="1417" actId="20577"/>
        <pc:sldMkLst>
          <pc:docMk/>
          <pc:sldMk cId="232729870" sldId="290"/>
        </pc:sldMkLst>
      </pc:sldChg>
      <pc:sldChg chg="modSp new mod modNotesTx">
        <pc:chgData name="yuanxin pang" userId="c5a8839c-f833-4895-a86f-81a72d6e2150" providerId="ADAL" clId="{5CB020A6-11BC-4BD3-97BD-F84153C11AB2}" dt="2024-12-08T13:46:58.867" v="1421" actId="20577"/>
        <pc:sldMkLst>
          <pc:docMk/>
          <pc:sldMk cId="1242798389" sldId="291"/>
        </pc:sldMkLst>
        <pc:spChg chg="mod">
          <ac:chgData name="yuanxin pang" userId="c5a8839c-f833-4895-a86f-81a72d6e2150" providerId="ADAL" clId="{5CB020A6-11BC-4BD3-97BD-F84153C11AB2}" dt="2024-12-04T04:06:56.774" v="937" actId="20577"/>
          <ac:spMkLst>
            <pc:docMk/>
            <pc:sldMk cId="1242798389" sldId="291"/>
            <ac:spMk id="2" creationId="{3CB095F8-7FE8-7039-0606-1EB67A942DC3}"/>
          </ac:spMkLst>
        </pc:spChg>
        <pc:spChg chg="mod">
          <ac:chgData name="yuanxin pang" userId="c5a8839c-f833-4895-a86f-81a72d6e2150" providerId="ADAL" clId="{5CB020A6-11BC-4BD3-97BD-F84153C11AB2}" dt="2024-12-07T14:10:12.231" v="1388" actId="1076"/>
          <ac:spMkLst>
            <pc:docMk/>
            <pc:sldMk cId="1242798389" sldId="291"/>
            <ac:spMk id="3" creationId="{FF506699-950B-01CA-4BFD-CD70F564CF3B}"/>
          </ac:spMkLst>
        </pc:spChg>
      </pc:sldChg>
    </pc:docChg>
  </pc:docChgLst>
  <pc:docChgLst>
    <pc:chgData name="yuanxin pang" userId="c5a8839c-f833-4895-a86f-81a72d6e2150" providerId="ADAL" clId="{564DF58C-5135-48ED-89C8-274861754B35}"/>
    <pc:docChg chg="undo custSel addSld delSld modSld sldOrd">
      <pc:chgData name="yuanxin pang" userId="c5a8839c-f833-4895-a86f-81a72d6e2150" providerId="ADAL" clId="{564DF58C-5135-48ED-89C8-274861754B35}" dt="2024-12-09T03:03:21.268" v="4231" actId="20577"/>
      <pc:docMkLst>
        <pc:docMk/>
      </pc:docMkLst>
      <pc:sldChg chg="addSp delSp modSp mod modAnim modNotesTx">
        <pc:chgData name="yuanxin pang" userId="c5a8839c-f833-4895-a86f-81a72d6e2150" providerId="ADAL" clId="{564DF58C-5135-48ED-89C8-274861754B35}" dt="2024-12-09T03:00:08.948" v="4109" actId="20577"/>
        <pc:sldMkLst>
          <pc:docMk/>
          <pc:sldMk cId="56738646" sldId="258"/>
        </pc:sldMkLst>
        <pc:spChg chg="mod">
          <ac:chgData name="yuanxin pang" userId="c5a8839c-f833-4895-a86f-81a72d6e2150" providerId="ADAL" clId="{564DF58C-5135-48ED-89C8-274861754B35}" dt="2024-12-08T10:00:26.551" v="2448" actId="20577"/>
          <ac:spMkLst>
            <pc:docMk/>
            <pc:sldMk cId="56738646" sldId="258"/>
            <ac:spMk id="2" creationId="{01C4D010-AF64-A64F-B66B-E7889A58C450}"/>
          </ac:spMkLst>
        </pc:spChg>
        <pc:spChg chg="add del">
          <ac:chgData name="yuanxin pang" userId="c5a8839c-f833-4895-a86f-81a72d6e2150" providerId="ADAL" clId="{564DF58C-5135-48ED-89C8-274861754B35}" dt="2024-12-08T10:00:16.187" v="2405" actId="22"/>
          <ac:spMkLst>
            <pc:docMk/>
            <pc:sldMk cId="56738646" sldId="258"/>
            <ac:spMk id="5" creationId="{F44909EF-7590-443C-AFC0-8866A696352C}"/>
          </ac:spMkLst>
        </pc:spChg>
        <pc:spChg chg="add mod">
          <ac:chgData name="yuanxin pang" userId="c5a8839c-f833-4895-a86f-81a72d6e2150" providerId="ADAL" clId="{564DF58C-5135-48ED-89C8-274861754B35}" dt="2024-12-08T10:03:38.073" v="2520"/>
          <ac:spMkLst>
            <pc:docMk/>
            <pc:sldMk cId="56738646" sldId="258"/>
            <ac:spMk id="6" creationId="{0E8AB205-9BB7-497C-8B1B-19715760AD46}"/>
          </ac:spMkLst>
        </pc:spChg>
        <pc:picChg chg="add mod">
          <ac:chgData name="yuanxin pang" userId="c5a8839c-f833-4895-a86f-81a72d6e2150" providerId="ADAL" clId="{564DF58C-5135-48ED-89C8-274861754B35}" dt="2024-12-09T02:59:55.646" v="4062" actId="1076"/>
          <ac:picMkLst>
            <pc:docMk/>
            <pc:sldMk cId="56738646" sldId="258"/>
            <ac:picMk id="5" creationId="{A64CAAC4-41E8-418C-8F79-8D3942AAE2C1}"/>
          </ac:picMkLst>
        </pc:picChg>
      </pc:sldChg>
      <pc:sldChg chg="modNotesTx">
        <pc:chgData name="yuanxin pang" userId="c5a8839c-f833-4895-a86f-81a72d6e2150" providerId="ADAL" clId="{564DF58C-5135-48ED-89C8-274861754B35}" dt="2024-12-08T08:24:35.366" v="1072"/>
        <pc:sldMkLst>
          <pc:docMk/>
          <pc:sldMk cId="3816271720" sldId="261"/>
        </pc:sldMkLst>
      </pc:sldChg>
      <pc:sldChg chg="addSp delSp modSp mod">
        <pc:chgData name="yuanxin pang" userId="c5a8839c-f833-4895-a86f-81a72d6e2150" providerId="ADAL" clId="{564DF58C-5135-48ED-89C8-274861754B35}" dt="2024-12-08T10:08:33.147" v="2568" actId="1076"/>
        <pc:sldMkLst>
          <pc:docMk/>
          <pc:sldMk cId="2621337684" sldId="264"/>
        </pc:sldMkLst>
        <pc:spChg chg="del">
          <ac:chgData name="yuanxin pang" userId="c5a8839c-f833-4895-a86f-81a72d6e2150" providerId="ADAL" clId="{564DF58C-5135-48ED-89C8-274861754B35}" dt="2024-12-08T03:24:53.707" v="380" actId="478"/>
          <ac:spMkLst>
            <pc:docMk/>
            <pc:sldMk cId="2621337684" sldId="264"/>
            <ac:spMk id="2" creationId="{43519B57-63CD-4EAE-B1C8-CD4E718591B8}"/>
          </ac:spMkLst>
        </pc:spChg>
        <pc:spChg chg="add del mod">
          <ac:chgData name="yuanxin pang" userId="c5a8839c-f833-4895-a86f-81a72d6e2150" providerId="ADAL" clId="{564DF58C-5135-48ED-89C8-274861754B35}" dt="2024-12-08T03:24:55.216" v="381" actId="478"/>
          <ac:spMkLst>
            <pc:docMk/>
            <pc:sldMk cId="2621337684" sldId="264"/>
            <ac:spMk id="7" creationId="{FE441789-F0CE-497E-B413-47372FA7C9E2}"/>
          </ac:spMkLst>
        </pc:spChg>
        <pc:spChg chg="add mod">
          <ac:chgData name="yuanxin pang" userId="c5a8839c-f833-4895-a86f-81a72d6e2150" providerId="ADAL" clId="{564DF58C-5135-48ED-89C8-274861754B35}" dt="2024-12-08T10:08:33.147" v="2568" actId="1076"/>
          <ac:spMkLst>
            <pc:docMk/>
            <pc:sldMk cId="2621337684" sldId="264"/>
            <ac:spMk id="11" creationId="{43607DF2-F138-4293-8589-7756B471013B}"/>
          </ac:spMkLst>
        </pc:spChg>
        <pc:picChg chg="add mod">
          <ac:chgData name="yuanxin pang" userId="c5a8839c-f833-4895-a86f-81a72d6e2150" providerId="ADAL" clId="{564DF58C-5135-48ED-89C8-274861754B35}" dt="2024-12-08T05:57:10.925" v="401" actId="1076"/>
          <ac:picMkLst>
            <pc:docMk/>
            <pc:sldMk cId="2621337684" sldId="264"/>
            <ac:picMk id="5" creationId="{99708E79-AA04-4FF6-9822-552F018127BD}"/>
          </ac:picMkLst>
        </pc:picChg>
        <pc:picChg chg="del mod">
          <ac:chgData name="yuanxin pang" userId="c5a8839c-f833-4895-a86f-81a72d6e2150" providerId="ADAL" clId="{564DF58C-5135-48ED-89C8-274861754B35}" dt="2024-12-08T03:24:45.918" v="376" actId="478"/>
          <ac:picMkLst>
            <pc:docMk/>
            <pc:sldMk cId="2621337684" sldId="264"/>
            <ac:picMk id="10" creationId="{2F77435C-2AFA-4151-B1E0-C6C6CC58F411}"/>
          </ac:picMkLst>
        </pc:picChg>
      </pc:sldChg>
      <pc:sldChg chg="delSp modSp mod modNotesTx">
        <pc:chgData name="yuanxin pang" userId="c5a8839c-f833-4895-a86f-81a72d6e2150" providerId="ADAL" clId="{564DF58C-5135-48ED-89C8-274861754B35}" dt="2024-12-08T10:08:42.567" v="2571" actId="478"/>
        <pc:sldMkLst>
          <pc:docMk/>
          <pc:sldMk cId="1349825035" sldId="265"/>
        </pc:sldMkLst>
        <pc:spChg chg="mod">
          <ac:chgData name="yuanxin pang" userId="c5a8839c-f833-4895-a86f-81a72d6e2150" providerId="ADAL" clId="{564DF58C-5135-48ED-89C8-274861754B35}" dt="2024-12-07T06:07:27.918" v="1" actId="21"/>
          <ac:spMkLst>
            <pc:docMk/>
            <pc:sldMk cId="1349825035" sldId="265"/>
            <ac:spMk id="6" creationId="{271D8C66-7FC7-4291-B27C-18E5638F15C9}"/>
          </ac:spMkLst>
        </pc:spChg>
        <pc:spChg chg="del mod">
          <ac:chgData name="yuanxin pang" userId="c5a8839c-f833-4895-a86f-81a72d6e2150" providerId="ADAL" clId="{564DF58C-5135-48ED-89C8-274861754B35}" dt="2024-12-08T10:08:42.567" v="2571" actId="478"/>
          <ac:spMkLst>
            <pc:docMk/>
            <pc:sldMk cId="1349825035" sldId="265"/>
            <ac:spMk id="12" creationId="{BE09960D-F4D8-4FB9-9FFF-BF0FFED69D93}"/>
          </ac:spMkLst>
        </pc:spChg>
      </pc:sldChg>
      <pc:sldChg chg="delSp modSp mod delAnim modAnim modNotesTx">
        <pc:chgData name="yuanxin pang" userId="c5a8839c-f833-4895-a86f-81a72d6e2150" providerId="ADAL" clId="{564DF58C-5135-48ED-89C8-274861754B35}" dt="2024-12-09T02:45:34.203" v="2956" actId="20577"/>
        <pc:sldMkLst>
          <pc:docMk/>
          <pc:sldMk cId="2896192731" sldId="266"/>
        </pc:sldMkLst>
        <pc:spChg chg="mod">
          <ac:chgData name="yuanxin pang" userId="c5a8839c-f833-4895-a86f-81a72d6e2150" providerId="ADAL" clId="{564DF58C-5135-48ED-89C8-274861754B35}" dt="2024-12-07T06:12:37.830" v="83" actId="113"/>
          <ac:spMkLst>
            <pc:docMk/>
            <pc:sldMk cId="2896192731" sldId="266"/>
            <ac:spMk id="3" creationId="{5820E6B9-FB67-4A38-AA49-211DFC25C17B}"/>
          </ac:spMkLst>
        </pc:spChg>
        <pc:picChg chg="mod">
          <ac:chgData name="yuanxin pang" userId="c5a8839c-f833-4895-a86f-81a72d6e2150" providerId="ADAL" clId="{564DF58C-5135-48ED-89C8-274861754B35}" dt="2024-12-08T06:04:07.406" v="482" actId="1076"/>
          <ac:picMkLst>
            <pc:docMk/>
            <pc:sldMk cId="2896192731" sldId="266"/>
            <ac:picMk id="5" creationId="{5C02DA71-5892-45AD-AF7F-2D95CBD6EB9D}"/>
          </ac:picMkLst>
        </pc:picChg>
        <pc:picChg chg="del">
          <ac:chgData name="yuanxin pang" userId="c5a8839c-f833-4895-a86f-81a72d6e2150" providerId="ADAL" clId="{564DF58C-5135-48ED-89C8-274861754B35}" dt="2024-12-07T06:07:48.002" v="3" actId="478"/>
          <ac:picMkLst>
            <pc:docMk/>
            <pc:sldMk cId="2896192731" sldId="266"/>
            <ac:picMk id="7" creationId="{125A49AC-F14F-4B2B-92F7-807CC3FFE3EC}"/>
          </ac:picMkLst>
        </pc:picChg>
      </pc:sldChg>
      <pc:sldChg chg="modNotesTx">
        <pc:chgData name="yuanxin pang" userId="c5a8839c-f833-4895-a86f-81a72d6e2150" providerId="ADAL" clId="{564DF58C-5135-48ED-89C8-274861754B35}" dt="2024-12-08T08:04:36.871" v="668"/>
        <pc:sldMkLst>
          <pc:docMk/>
          <pc:sldMk cId="1810826963" sldId="267"/>
        </pc:sldMkLst>
      </pc:sldChg>
      <pc:sldChg chg="modNotesTx">
        <pc:chgData name="yuanxin pang" userId="c5a8839c-f833-4895-a86f-81a72d6e2150" providerId="ADAL" clId="{564DF58C-5135-48ED-89C8-274861754B35}" dt="2024-12-08T06:18:38.887" v="529" actId="20577"/>
        <pc:sldMkLst>
          <pc:docMk/>
          <pc:sldMk cId="1346072637" sldId="268"/>
        </pc:sldMkLst>
      </pc:sldChg>
      <pc:sldChg chg="modNotesTx">
        <pc:chgData name="yuanxin pang" userId="c5a8839c-f833-4895-a86f-81a72d6e2150" providerId="ADAL" clId="{564DF58C-5135-48ED-89C8-274861754B35}" dt="2024-12-08T08:22:25.190" v="932" actId="20577"/>
        <pc:sldMkLst>
          <pc:docMk/>
          <pc:sldMk cId="1928628955" sldId="269"/>
        </pc:sldMkLst>
      </pc:sldChg>
      <pc:sldChg chg="addSp delSp modSp mod modNotesTx">
        <pc:chgData name="yuanxin pang" userId="c5a8839c-f833-4895-a86f-81a72d6e2150" providerId="ADAL" clId="{564DF58C-5135-48ED-89C8-274861754B35}" dt="2024-12-08T10:10:28.513" v="2598" actId="1076"/>
        <pc:sldMkLst>
          <pc:docMk/>
          <pc:sldMk cId="2981782402" sldId="270"/>
        </pc:sldMkLst>
        <pc:spChg chg="mod">
          <ac:chgData name="yuanxin pang" userId="c5a8839c-f833-4895-a86f-81a72d6e2150" providerId="ADAL" clId="{564DF58C-5135-48ED-89C8-274861754B35}" dt="2024-12-08T10:10:22.242" v="2596" actId="27636"/>
          <ac:spMkLst>
            <pc:docMk/>
            <pc:sldMk cId="2981782402" sldId="270"/>
            <ac:spMk id="3" creationId="{65E26178-9653-4A47-BC79-0C20CFCC3E9B}"/>
          </ac:spMkLst>
        </pc:spChg>
        <pc:picChg chg="del mod">
          <ac:chgData name="yuanxin pang" userId="c5a8839c-f833-4895-a86f-81a72d6e2150" providerId="ADAL" clId="{564DF58C-5135-48ED-89C8-274861754B35}" dt="2024-12-08T10:10:09.686" v="2585" actId="478"/>
          <ac:picMkLst>
            <pc:docMk/>
            <pc:sldMk cId="2981782402" sldId="270"/>
            <ac:picMk id="6" creationId="{6F2D4A8E-E701-48E9-9A3D-77A516F92FF6}"/>
          </ac:picMkLst>
        </pc:picChg>
        <pc:picChg chg="add mod">
          <ac:chgData name="yuanxin pang" userId="c5a8839c-f833-4895-a86f-81a72d6e2150" providerId="ADAL" clId="{564DF58C-5135-48ED-89C8-274861754B35}" dt="2024-12-08T10:10:28.513" v="2598" actId="1076"/>
          <ac:picMkLst>
            <pc:docMk/>
            <pc:sldMk cId="2981782402" sldId="270"/>
            <ac:picMk id="7" creationId="{B2303B94-EC59-4076-94AA-17CF8876E713}"/>
          </ac:picMkLst>
        </pc:picChg>
      </pc:sldChg>
      <pc:sldChg chg="modSp mod modNotesTx">
        <pc:chgData name="yuanxin pang" userId="c5a8839c-f833-4895-a86f-81a72d6e2150" providerId="ADAL" clId="{564DF58C-5135-48ED-89C8-274861754B35}" dt="2024-12-08T10:10:45.328" v="2602" actId="20577"/>
        <pc:sldMkLst>
          <pc:docMk/>
          <pc:sldMk cId="1916287502" sldId="271"/>
        </pc:sldMkLst>
        <pc:spChg chg="mod">
          <ac:chgData name="yuanxin pang" userId="c5a8839c-f833-4895-a86f-81a72d6e2150" providerId="ADAL" clId="{564DF58C-5135-48ED-89C8-274861754B35}" dt="2024-12-08T10:10:45.328" v="2602" actId="20577"/>
          <ac:spMkLst>
            <pc:docMk/>
            <pc:sldMk cId="1916287502" sldId="271"/>
            <ac:spMk id="3" creationId="{ADAB03B3-ADF8-4390-8729-40362CEFE10A}"/>
          </ac:spMkLst>
        </pc:spChg>
      </pc:sldChg>
      <pc:sldChg chg="modSp mod modNotesTx">
        <pc:chgData name="yuanxin pang" userId="c5a8839c-f833-4895-a86f-81a72d6e2150" providerId="ADAL" clId="{564DF58C-5135-48ED-89C8-274861754B35}" dt="2024-12-09T02:46:42.054" v="2957" actId="20577"/>
        <pc:sldMkLst>
          <pc:docMk/>
          <pc:sldMk cId="2110950534" sldId="272"/>
        </pc:sldMkLst>
        <pc:spChg chg="mod">
          <ac:chgData name="yuanxin pang" userId="c5a8839c-f833-4895-a86f-81a72d6e2150" providerId="ADAL" clId="{564DF58C-5135-48ED-89C8-274861754B35}" dt="2024-12-08T10:11:06.774" v="2607" actId="1076"/>
          <ac:spMkLst>
            <pc:docMk/>
            <pc:sldMk cId="2110950534" sldId="272"/>
            <ac:spMk id="9" creationId="{8059AE9F-A8D9-4965-A797-A227AE125668}"/>
          </ac:spMkLst>
        </pc:spChg>
        <pc:picChg chg="mod">
          <ac:chgData name="yuanxin pang" userId="c5a8839c-f833-4895-a86f-81a72d6e2150" providerId="ADAL" clId="{564DF58C-5135-48ED-89C8-274861754B35}" dt="2024-12-07T06:34:24.202" v="223" actId="1076"/>
          <ac:picMkLst>
            <pc:docMk/>
            <pc:sldMk cId="2110950534" sldId="272"/>
            <ac:picMk id="7" creationId="{19DB446C-D7AC-4423-B359-633DA0194F92}"/>
          </ac:picMkLst>
        </pc:picChg>
      </pc:sldChg>
      <pc:sldChg chg="ord modNotesTx">
        <pc:chgData name="yuanxin pang" userId="c5a8839c-f833-4895-a86f-81a72d6e2150" providerId="ADAL" clId="{564DF58C-5135-48ED-89C8-274861754B35}" dt="2024-12-08T08:39:21.869" v="1269" actId="20577"/>
        <pc:sldMkLst>
          <pc:docMk/>
          <pc:sldMk cId="3764372983" sldId="274"/>
        </pc:sldMkLst>
      </pc:sldChg>
      <pc:sldChg chg="modNotesTx">
        <pc:chgData name="yuanxin pang" userId="c5a8839c-f833-4895-a86f-81a72d6e2150" providerId="ADAL" clId="{564DF58C-5135-48ED-89C8-274861754B35}" dt="2024-12-08T08:27:58.263" v="1082" actId="20577"/>
        <pc:sldMkLst>
          <pc:docMk/>
          <pc:sldMk cId="9807492" sldId="275"/>
        </pc:sldMkLst>
      </pc:sldChg>
      <pc:sldChg chg="modNotesTx">
        <pc:chgData name="yuanxin pang" userId="c5a8839c-f833-4895-a86f-81a72d6e2150" providerId="ADAL" clId="{564DF58C-5135-48ED-89C8-274861754B35}" dt="2024-12-08T08:29:52.542" v="1096" actId="20577"/>
        <pc:sldMkLst>
          <pc:docMk/>
          <pc:sldMk cId="2988489681" sldId="278"/>
        </pc:sldMkLst>
      </pc:sldChg>
      <pc:sldChg chg="modSp mod modNotesTx">
        <pc:chgData name="yuanxin pang" userId="c5a8839c-f833-4895-a86f-81a72d6e2150" providerId="ADAL" clId="{564DF58C-5135-48ED-89C8-274861754B35}" dt="2024-12-08T08:31:20.787" v="1101" actId="1076"/>
        <pc:sldMkLst>
          <pc:docMk/>
          <pc:sldMk cId="2992563256" sldId="280"/>
        </pc:sldMkLst>
        <pc:picChg chg="mod">
          <ac:chgData name="yuanxin pang" userId="c5a8839c-f833-4895-a86f-81a72d6e2150" providerId="ADAL" clId="{564DF58C-5135-48ED-89C8-274861754B35}" dt="2024-12-08T08:31:20.787" v="1101" actId="1076"/>
          <ac:picMkLst>
            <pc:docMk/>
            <pc:sldMk cId="2992563256" sldId="280"/>
            <ac:picMk id="5" creationId="{6151F41A-DC7D-47E0-A31A-CC31DE40DAED}"/>
          </ac:picMkLst>
        </pc:picChg>
      </pc:sldChg>
      <pc:sldChg chg="modNotesTx">
        <pc:chgData name="yuanxin pang" userId="c5a8839c-f833-4895-a86f-81a72d6e2150" providerId="ADAL" clId="{564DF58C-5135-48ED-89C8-274861754B35}" dt="2024-12-08T08:34:10.621" v="1118" actId="20577"/>
        <pc:sldMkLst>
          <pc:docMk/>
          <pc:sldMk cId="3831525026" sldId="281"/>
        </pc:sldMkLst>
      </pc:sldChg>
      <pc:sldChg chg="addSp modSp mod modAnim modNotesTx">
        <pc:chgData name="yuanxin pang" userId="c5a8839c-f833-4895-a86f-81a72d6e2150" providerId="ADAL" clId="{564DF58C-5135-48ED-89C8-274861754B35}" dt="2024-12-08T10:14:42.832" v="2767"/>
        <pc:sldMkLst>
          <pc:docMk/>
          <pc:sldMk cId="4032823343" sldId="282"/>
        </pc:sldMkLst>
        <pc:spChg chg="add mod">
          <ac:chgData name="yuanxin pang" userId="c5a8839c-f833-4895-a86f-81a72d6e2150" providerId="ADAL" clId="{564DF58C-5135-48ED-89C8-274861754B35}" dt="2024-12-08T10:14:39.162" v="2766" actId="1076"/>
          <ac:spMkLst>
            <pc:docMk/>
            <pc:sldMk cId="4032823343" sldId="282"/>
            <ac:spMk id="3" creationId="{D0C1B09E-2D05-4D6F-BF16-0171B6A9BDAD}"/>
          </ac:spMkLst>
        </pc:spChg>
        <pc:spChg chg="add mod">
          <ac:chgData name="yuanxin pang" userId="c5a8839c-f833-4895-a86f-81a72d6e2150" providerId="ADAL" clId="{564DF58C-5135-48ED-89C8-274861754B35}" dt="2024-12-08T08:37:34.459" v="1234" actId="1076"/>
          <ac:spMkLst>
            <pc:docMk/>
            <pc:sldMk cId="4032823343" sldId="282"/>
            <ac:spMk id="7" creationId="{EE47DB7E-6933-4ABF-8710-A2F940679DA5}"/>
          </ac:spMkLst>
        </pc:spChg>
        <pc:picChg chg="add mod">
          <ac:chgData name="yuanxin pang" userId="c5a8839c-f833-4895-a86f-81a72d6e2150" providerId="ADAL" clId="{564DF58C-5135-48ED-89C8-274861754B35}" dt="2024-12-08T10:14:37.507" v="2765" actId="1076"/>
          <ac:picMkLst>
            <pc:docMk/>
            <pc:sldMk cId="4032823343" sldId="282"/>
            <ac:picMk id="8" creationId="{43BA0CD9-F03C-40BD-8C77-215E8255FC1D}"/>
          </ac:picMkLst>
        </pc:picChg>
      </pc:sldChg>
      <pc:sldChg chg="ord modAnim">
        <pc:chgData name="yuanxin pang" userId="c5a8839c-f833-4895-a86f-81a72d6e2150" providerId="ADAL" clId="{564DF58C-5135-48ED-89C8-274861754B35}" dt="2024-12-08T10:08:01.722" v="2542"/>
        <pc:sldMkLst>
          <pc:docMk/>
          <pc:sldMk cId="813315904" sldId="283"/>
        </pc:sldMkLst>
      </pc:sldChg>
      <pc:sldChg chg="modSp mod modNotesTx">
        <pc:chgData name="yuanxin pang" userId="c5a8839c-f833-4895-a86f-81a72d6e2150" providerId="ADAL" clId="{564DF58C-5135-48ED-89C8-274861754B35}" dt="2024-12-08T08:43:02.668" v="1351" actId="20577"/>
        <pc:sldMkLst>
          <pc:docMk/>
          <pc:sldMk cId="111789497" sldId="284"/>
        </pc:sldMkLst>
        <pc:spChg chg="mod">
          <ac:chgData name="yuanxin pang" userId="c5a8839c-f833-4895-a86f-81a72d6e2150" providerId="ADAL" clId="{564DF58C-5135-48ED-89C8-274861754B35}" dt="2024-12-08T08:42:06.475" v="1347" actId="255"/>
          <ac:spMkLst>
            <pc:docMk/>
            <pc:sldMk cId="111789497" sldId="284"/>
            <ac:spMk id="3" creationId="{5A7ACAAD-C418-4531-BF42-4FE80D649544}"/>
          </ac:spMkLst>
        </pc:spChg>
        <pc:picChg chg="mod">
          <ac:chgData name="yuanxin pang" userId="c5a8839c-f833-4895-a86f-81a72d6e2150" providerId="ADAL" clId="{564DF58C-5135-48ED-89C8-274861754B35}" dt="2024-12-08T08:42:08.196" v="1348" actId="1076"/>
          <ac:picMkLst>
            <pc:docMk/>
            <pc:sldMk cId="111789497" sldId="284"/>
            <ac:picMk id="6" creationId="{1384D417-5A68-4C1D-8B38-A0D90953D640}"/>
          </ac:picMkLst>
        </pc:picChg>
      </pc:sldChg>
      <pc:sldChg chg="modNotesTx">
        <pc:chgData name="yuanxin pang" userId="c5a8839c-f833-4895-a86f-81a72d6e2150" providerId="ADAL" clId="{564DF58C-5135-48ED-89C8-274861754B35}" dt="2024-12-08T08:39:44.844" v="1272"/>
        <pc:sldMkLst>
          <pc:docMk/>
          <pc:sldMk cId="4048316930" sldId="285"/>
        </pc:sldMkLst>
      </pc:sldChg>
      <pc:sldChg chg="ord">
        <pc:chgData name="yuanxin pang" userId="c5a8839c-f833-4895-a86f-81a72d6e2150" providerId="ADAL" clId="{564DF58C-5135-48ED-89C8-274861754B35}" dt="2024-12-07T06:26:08.480" v="163"/>
        <pc:sldMkLst>
          <pc:docMk/>
          <pc:sldMk cId="440261038" sldId="286"/>
        </pc:sldMkLst>
      </pc:sldChg>
      <pc:sldChg chg="modSp mod">
        <pc:chgData name="yuanxin pang" userId="c5a8839c-f833-4895-a86f-81a72d6e2150" providerId="ADAL" clId="{564DF58C-5135-48ED-89C8-274861754B35}" dt="2024-12-08T10:16:33.995" v="2801" actId="21"/>
        <pc:sldMkLst>
          <pc:docMk/>
          <pc:sldMk cId="1470401883" sldId="289"/>
        </pc:sldMkLst>
        <pc:spChg chg="mod">
          <ac:chgData name="yuanxin pang" userId="c5a8839c-f833-4895-a86f-81a72d6e2150" providerId="ADAL" clId="{564DF58C-5135-48ED-89C8-274861754B35}" dt="2024-12-08T10:16:33.995" v="2801" actId="21"/>
          <ac:spMkLst>
            <pc:docMk/>
            <pc:sldMk cId="1470401883" sldId="289"/>
            <ac:spMk id="3" creationId="{B1D3E1A9-1B73-4A45-A4C7-2E96A2DED0FB}"/>
          </ac:spMkLst>
        </pc:spChg>
      </pc:sldChg>
      <pc:sldChg chg="addSp delSp modSp mod ord modAnim modNotesTx">
        <pc:chgData name="yuanxin pang" userId="c5a8839c-f833-4895-a86f-81a72d6e2150" providerId="ADAL" clId="{564DF58C-5135-48ED-89C8-274861754B35}" dt="2024-12-09T02:46:57.147" v="2961" actId="20577"/>
        <pc:sldMkLst>
          <pc:docMk/>
          <pc:sldMk cId="232729870" sldId="290"/>
        </pc:sldMkLst>
        <pc:spChg chg="mod">
          <ac:chgData name="yuanxin pang" userId="c5a8839c-f833-4895-a86f-81a72d6e2150" providerId="ADAL" clId="{564DF58C-5135-48ED-89C8-274861754B35}" dt="2024-12-09T02:46:57.147" v="2961" actId="20577"/>
          <ac:spMkLst>
            <pc:docMk/>
            <pc:sldMk cId="232729870" sldId="290"/>
            <ac:spMk id="3" creationId="{BEBB38A2-1D96-4F5D-8F41-89A9E749F2C4}"/>
          </ac:spMkLst>
        </pc:spChg>
        <pc:spChg chg="add del mod">
          <ac:chgData name="yuanxin pang" userId="c5a8839c-f833-4895-a86f-81a72d6e2150" providerId="ADAL" clId="{564DF58C-5135-48ED-89C8-274861754B35}" dt="2024-12-08T10:11:59.682" v="2621" actId="478"/>
          <ac:spMkLst>
            <pc:docMk/>
            <pc:sldMk cId="232729870" sldId="290"/>
            <ac:spMk id="7" creationId="{C2558383-D666-4B8E-BF9F-82B555529792}"/>
          </ac:spMkLst>
        </pc:spChg>
      </pc:sldChg>
      <pc:sldChg chg="modSp mod ord modNotesTx">
        <pc:chgData name="yuanxin pang" userId="c5a8839c-f833-4895-a86f-81a72d6e2150" providerId="ADAL" clId="{564DF58C-5135-48ED-89C8-274861754B35}" dt="2024-12-08T08:49:40.142" v="1553" actId="20577"/>
        <pc:sldMkLst>
          <pc:docMk/>
          <pc:sldMk cId="1242798389" sldId="291"/>
        </pc:sldMkLst>
        <pc:spChg chg="mod">
          <ac:chgData name="yuanxin pang" userId="c5a8839c-f833-4895-a86f-81a72d6e2150" providerId="ADAL" clId="{564DF58C-5135-48ED-89C8-274861754B35}" dt="2024-12-08T08:49:40.142" v="1553" actId="20577"/>
          <ac:spMkLst>
            <pc:docMk/>
            <pc:sldMk cId="1242798389" sldId="291"/>
            <ac:spMk id="3" creationId="{FF506699-950B-01CA-4BFD-CD70F564CF3B}"/>
          </ac:spMkLst>
        </pc:spChg>
      </pc:sldChg>
      <pc:sldChg chg="modSp new del mod ord">
        <pc:chgData name="yuanxin pang" userId="c5a8839c-f833-4895-a86f-81a72d6e2150" providerId="ADAL" clId="{564DF58C-5135-48ED-89C8-274861754B35}" dt="2024-12-08T08:51:54.722" v="1557" actId="47"/>
        <pc:sldMkLst>
          <pc:docMk/>
          <pc:sldMk cId="1159236782" sldId="292"/>
        </pc:sldMkLst>
        <pc:spChg chg="mod">
          <ac:chgData name="yuanxin pang" userId="c5a8839c-f833-4895-a86f-81a72d6e2150" providerId="ADAL" clId="{564DF58C-5135-48ED-89C8-274861754B35}" dt="2024-12-08T08:44:41.458" v="1394" actId="113"/>
          <ac:spMkLst>
            <pc:docMk/>
            <pc:sldMk cId="1159236782" sldId="292"/>
            <ac:spMk id="2" creationId="{E169AFCD-A448-4190-BEC4-A6C1E1A28753}"/>
          </ac:spMkLst>
        </pc:spChg>
        <pc:spChg chg="mod">
          <ac:chgData name="yuanxin pang" userId="c5a8839c-f833-4895-a86f-81a72d6e2150" providerId="ADAL" clId="{564DF58C-5135-48ED-89C8-274861754B35}" dt="2024-12-08T08:51:35.164" v="1555"/>
          <ac:spMkLst>
            <pc:docMk/>
            <pc:sldMk cId="1159236782" sldId="292"/>
            <ac:spMk id="3" creationId="{59D38416-3E64-4D32-BD8F-D3766C9D25A1}"/>
          </ac:spMkLst>
        </pc:spChg>
      </pc:sldChg>
      <pc:sldChg chg="modSp add mod modNotesTx">
        <pc:chgData name="yuanxin pang" userId="c5a8839c-f833-4895-a86f-81a72d6e2150" providerId="ADAL" clId="{564DF58C-5135-48ED-89C8-274861754B35}" dt="2024-12-08T10:15:33.722" v="2800" actId="20577"/>
        <pc:sldMkLst>
          <pc:docMk/>
          <pc:sldMk cId="3878108753" sldId="293"/>
        </pc:sldMkLst>
        <pc:spChg chg="mod">
          <ac:chgData name="yuanxin pang" userId="c5a8839c-f833-4895-a86f-81a72d6e2150" providerId="ADAL" clId="{564DF58C-5135-48ED-89C8-274861754B35}" dt="2024-12-08T10:15:33.722" v="2800" actId="20577"/>
          <ac:spMkLst>
            <pc:docMk/>
            <pc:sldMk cId="3878108753" sldId="293"/>
            <ac:spMk id="2" creationId="{3CB095F8-7FE8-7039-0606-1EB67A942DC3}"/>
          </ac:spMkLst>
        </pc:spChg>
        <pc:spChg chg="mod">
          <ac:chgData name="yuanxin pang" userId="c5a8839c-f833-4895-a86f-81a72d6e2150" providerId="ADAL" clId="{564DF58C-5135-48ED-89C8-274861754B35}" dt="2024-12-08T09:48:38.955" v="2382" actId="1076"/>
          <ac:spMkLst>
            <pc:docMk/>
            <pc:sldMk cId="3878108753" sldId="293"/>
            <ac:spMk id="3" creationId="{FF506699-950B-01CA-4BFD-CD70F564CF3B}"/>
          </ac:spMkLst>
        </pc:spChg>
      </pc:sldChg>
      <pc:sldChg chg="delSp modSp new mod">
        <pc:chgData name="yuanxin pang" userId="c5a8839c-f833-4895-a86f-81a72d6e2150" providerId="ADAL" clId="{564DF58C-5135-48ED-89C8-274861754B35}" dt="2024-12-08T10:20:12.135" v="2955" actId="1076"/>
        <pc:sldMkLst>
          <pc:docMk/>
          <pc:sldMk cId="1985819556" sldId="294"/>
        </pc:sldMkLst>
        <pc:spChg chg="mod">
          <ac:chgData name="yuanxin pang" userId="c5a8839c-f833-4895-a86f-81a72d6e2150" providerId="ADAL" clId="{564DF58C-5135-48ED-89C8-274861754B35}" dt="2024-12-08T10:20:12.135" v="2955" actId="1076"/>
          <ac:spMkLst>
            <pc:docMk/>
            <pc:sldMk cId="1985819556" sldId="294"/>
            <ac:spMk id="2" creationId="{3F96C2E9-A5AE-4D46-8B3C-119528D0AF71}"/>
          </ac:spMkLst>
        </pc:spChg>
        <pc:spChg chg="del">
          <ac:chgData name="yuanxin pang" userId="c5a8839c-f833-4895-a86f-81a72d6e2150" providerId="ADAL" clId="{564DF58C-5135-48ED-89C8-274861754B35}" dt="2024-12-08T09:59:59.822" v="2384" actId="478"/>
          <ac:spMkLst>
            <pc:docMk/>
            <pc:sldMk cId="1985819556" sldId="294"/>
            <ac:spMk id="3" creationId="{594FB76D-0FCC-4A02-92FA-F547953EE2B6}"/>
          </ac:spMkLst>
        </pc:spChg>
      </pc:sldChg>
      <pc:sldChg chg="modSp add mod modNotesTx">
        <pc:chgData name="yuanxin pang" userId="c5a8839c-f833-4895-a86f-81a72d6e2150" providerId="ADAL" clId="{564DF58C-5135-48ED-89C8-274861754B35}" dt="2024-12-09T03:03:21.268" v="4231" actId="20577"/>
        <pc:sldMkLst>
          <pc:docMk/>
          <pc:sldMk cId="3579217941" sldId="295"/>
        </pc:sldMkLst>
        <pc:spChg chg="mod">
          <ac:chgData name="yuanxin pang" userId="c5a8839c-f833-4895-a86f-81a72d6e2150" providerId="ADAL" clId="{564DF58C-5135-48ED-89C8-274861754B35}" dt="2024-12-08T10:01:10.427" v="2474" actId="20577"/>
          <ac:spMkLst>
            <pc:docMk/>
            <pc:sldMk cId="3579217941" sldId="295"/>
            <ac:spMk id="2" creationId="{01C4D010-AF64-A64F-B66B-E7889A58C450}"/>
          </ac:spMkLst>
        </pc:spChg>
        <pc:spChg chg="mod">
          <ac:chgData name="yuanxin pang" userId="c5a8839c-f833-4895-a86f-81a72d6e2150" providerId="ADAL" clId="{564DF58C-5135-48ED-89C8-274861754B35}" dt="2024-12-08T10:07:34.323" v="2541" actId="207"/>
          <ac:spMkLst>
            <pc:docMk/>
            <pc:sldMk cId="3579217941" sldId="295"/>
            <ac:spMk id="6" creationId="{0E8AB205-9BB7-497C-8B1B-19715760AD46}"/>
          </ac:spMkLst>
        </pc:spChg>
      </pc:sldChg>
      <pc:sldChg chg="addSp modSp new mod modNotesTx">
        <pc:chgData name="yuanxin pang" userId="c5a8839c-f833-4895-a86f-81a72d6e2150" providerId="ADAL" clId="{564DF58C-5135-48ED-89C8-274861754B35}" dt="2024-12-08T10:20:06.036" v="2954" actId="20577"/>
        <pc:sldMkLst>
          <pc:docMk/>
          <pc:sldMk cId="2299286199" sldId="296"/>
        </pc:sldMkLst>
        <pc:spChg chg="mod">
          <ac:chgData name="yuanxin pang" userId="c5a8839c-f833-4895-a86f-81a72d6e2150" providerId="ADAL" clId="{564DF58C-5135-48ED-89C8-274861754B35}" dt="2024-12-08T10:16:43.023" v="2816" actId="120"/>
          <ac:spMkLst>
            <pc:docMk/>
            <pc:sldMk cId="2299286199" sldId="296"/>
            <ac:spMk id="2" creationId="{B88684A6-D4E2-4C4A-BA63-F1A470B91F7D}"/>
          </ac:spMkLst>
        </pc:spChg>
        <pc:spChg chg="mod">
          <ac:chgData name="yuanxin pang" userId="c5a8839c-f833-4895-a86f-81a72d6e2150" providerId="ADAL" clId="{564DF58C-5135-48ED-89C8-274861754B35}" dt="2024-12-08T10:20:06.036" v="2954" actId="20577"/>
          <ac:spMkLst>
            <pc:docMk/>
            <pc:sldMk cId="2299286199" sldId="296"/>
            <ac:spMk id="3" creationId="{22988581-C661-47EA-90AB-6097FFF9A175}"/>
          </ac:spMkLst>
        </pc:spChg>
        <pc:picChg chg="add mod">
          <ac:chgData name="yuanxin pang" userId="c5a8839c-f833-4895-a86f-81a72d6e2150" providerId="ADAL" clId="{564DF58C-5135-48ED-89C8-274861754B35}" dt="2024-12-08T10:19:18.360" v="2905" actId="14100"/>
          <ac:picMkLst>
            <pc:docMk/>
            <pc:sldMk cId="2299286199" sldId="296"/>
            <ac:picMk id="6" creationId="{96CF0703-899F-4F88-8A81-616407154C9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2C2A64-167D-B845-896E-77725DB6918D}" type="datetimeFigureOut">
              <a:rPr lang="en-US" smtClean="0"/>
              <a:t>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7F284B-2101-7D43-83EF-7E76E74F4BF6}" type="slidenum">
              <a:rPr lang="en-US" smtClean="0"/>
              <a:t>‹#›</a:t>
            </a:fld>
            <a:endParaRPr lang="en-US"/>
          </a:p>
        </p:txBody>
      </p:sp>
    </p:spTree>
    <p:extLst>
      <p:ext uri="{BB962C8B-B14F-4D97-AF65-F5344CB8AC3E}">
        <p14:creationId xmlns:p14="http://schemas.microsoft.com/office/powerpoint/2010/main" val="1603376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buAutoNum type="arabicPeriod"/>
            </a:pPr>
            <a:endParaRPr lang="en-US" altLang="zh-CN" b="1" dirty="0"/>
          </a:p>
          <a:p>
            <a:pPr marL="228600" indent="-228600">
              <a:buAutoNum type="arabicPeriod"/>
            </a:pPr>
            <a:endParaRPr lang="en-US" altLang="zh-CN" dirty="0"/>
          </a:p>
          <a:p>
            <a:pPr marL="228600" indent="-228600">
              <a:buAutoNum type="arabicPeriod"/>
            </a:pPr>
            <a:endParaRPr lang="en-US" altLang="zh-CN" dirty="0"/>
          </a:p>
          <a:p>
            <a:pPr marL="228600" indent="-228600">
              <a:buAutoNum type="arabicPeriod"/>
            </a:pPr>
            <a:endParaRPr lang="en-US" altLang="zh-CN" dirty="0"/>
          </a:p>
          <a:p>
            <a:pPr marL="228600" indent="-228600">
              <a:buAutoNum type="arabicPeriod"/>
            </a:pPr>
            <a:endParaRPr lang="en-US" altLang="zh-CN" dirty="0"/>
          </a:p>
          <a:p>
            <a:pPr marL="228600" indent="-228600">
              <a:buAutoNum type="arabicPeriod"/>
            </a:pPr>
            <a:endParaRPr lang="zh-CN" altLang="en-US" dirty="0"/>
          </a:p>
        </p:txBody>
      </p:sp>
      <p:sp>
        <p:nvSpPr>
          <p:cNvPr id="4" name="灯片编号占位符 3"/>
          <p:cNvSpPr>
            <a:spLocks noGrp="1"/>
          </p:cNvSpPr>
          <p:nvPr>
            <p:ph type="sldNum" sz="quarter" idx="5"/>
          </p:nvPr>
        </p:nvSpPr>
        <p:spPr/>
        <p:txBody>
          <a:bodyPr/>
          <a:lstStyle/>
          <a:p>
            <a:fld id="{DD7F284B-2101-7D43-83EF-7E76E74F4BF6}" type="slidenum">
              <a:rPr lang="en-US" smtClean="0"/>
              <a:t>1</a:t>
            </a:fld>
            <a:endParaRPr lang="en-US"/>
          </a:p>
        </p:txBody>
      </p:sp>
    </p:spTree>
    <p:extLst>
      <p:ext uri="{BB962C8B-B14F-4D97-AF65-F5344CB8AC3E}">
        <p14:creationId xmlns:p14="http://schemas.microsoft.com/office/powerpoint/2010/main" val="3624772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demonstrate five side-channel attacks:</a:t>
            </a:r>
          </a:p>
          <a:p>
            <a:pPr>
              <a:buFont typeface="+mj-lt"/>
              <a:buAutoNum type="arabicPeriod"/>
            </a:pPr>
            <a:r>
              <a:rPr lang="en-US" altLang="zh-CN" dirty="0"/>
              <a:t>Inferring victims’ </a:t>
            </a:r>
            <a:r>
              <a:rPr lang="en-US" altLang="zh-CN" b="1" dirty="0"/>
              <a:t>hand gestures</a:t>
            </a:r>
            <a:r>
              <a:rPr lang="en-US" altLang="zh-CN" dirty="0"/>
              <a:t> and </a:t>
            </a:r>
            <a:r>
              <a:rPr lang="en-US" altLang="zh-CN" b="1" dirty="0"/>
              <a:t>voice commands</a:t>
            </a:r>
            <a:r>
              <a:rPr lang="en-US" altLang="zh-CN" dirty="0"/>
              <a:t> via rendering performance counters (§4.1, §4.2).</a:t>
            </a:r>
          </a:p>
          <a:p>
            <a:pPr>
              <a:buFont typeface="+mj-lt"/>
              <a:buAutoNum type="arabicPeriod"/>
            </a:pPr>
            <a:r>
              <a:rPr lang="en-US" altLang="zh-CN" dirty="0"/>
              <a:t>Monitoring victims' </a:t>
            </a:r>
            <a:r>
              <a:rPr lang="en-US" altLang="zh-CN" b="1" dirty="0"/>
              <a:t>keystrokes</a:t>
            </a:r>
            <a:r>
              <a:rPr lang="en-US" altLang="zh-CN" dirty="0"/>
              <a:t> (§4.3).</a:t>
            </a:r>
          </a:p>
          <a:p>
            <a:pPr>
              <a:buFont typeface="+mj-lt"/>
              <a:buAutoNum type="arabicPeriod"/>
            </a:pPr>
            <a:r>
              <a:rPr lang="en-US" altLang="zh-CN" dirty="0"/>
              <a:t>Detecting and identifying </a:t>
            </a:r>
            <a:r>
              <a:rPr lang="en-US" altLang="zh-CN" b="1" dirty="0"/>
              <a:t>launched applications</a:t>
            </a:r>
            <a:r>
              <a:rPr lang="en-US" altLang="zh-CN" dirty="0"/>
              <a:t> (§5).</a:t>
            </a:r>
          </a:p>
          <a:p>
            <a:pPr>
              <a:buFont typeface="+mj-lt"/>
              <a:buAutoNum type="arabicPeriod"/>
            </a:pPr>
            <a:r>
              <a:rPr lang="en-US" altLang="zh-CN" dirty="0"/>
              <a:t>Estimating the presence and distance of an </a:t>
            </a:r>
            <a:r>
              <a:rPr lang="en-US" altLang="zh-CN" b="1" dirty="0"/>
              <a:t>approaching person</a:t>
            </a:r>
            <a:r>
              <a:rPr lang="en-US" altLang="zh-CN" dirty="0"/>
              <a:t> (§6).</a:t>
            </a:r>
          </a:p>
        </p:txBody>
      </p:sp>
      <p:sp>
        <p:nvSpPr>
          <p:cNvPr id="4" name="灯片编号占位符 3"/>
          <p:cNvSpPr>
            <a:spLocks noGrp="1"/>
          </p:cNvSpPr>
          <p:nvPr>
            <p:ph type="sldNum" sz="quarter" idx="5"/>
          </p:nvPr>
        </p:nvSpPr>
        <p:spPr/>
        <p:txBody>
          <a:bodyPr/>
          <a:lstStyle/>
          <a:p>
            <a:fld id="{DD7F284B-2101-7D43-83EF-7E76E74F4BF6}" type="slidenum">
              <a:rPr lang="en-US" smtClean="0"/>
              <a:t>11</a:t>
            </a:fld>
            <a:endParaRPr lang="en-US"/>
          </a:p>
        </p:txBody>
      </p:sp>
    </p:spTree>
    <p:extLst>
      <p:ext uri="{BB962C8B-B14F-4D97-AF65-F5344CB8AC3E}">
        <p14:creationId xmlns:p14="http://schemas.microsoft.com/office/powerpoint/2010/main" val="2247667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演示操作：</a:t>
            </a:r>
            <a:endParaRPr lang="en-US" altLang="zh-CN" dirty="0"/>
          </a:p>
          <a:p>
            <a:r>
              <a:rPr lang="en-US" altLang="zh-CN" dirty="0"/>
              <a:t>They choose 5 most popular gestures, touch, start menu, air tap, scale up and scale down</a:t>
            </a:r>
          </a:p>
          <a:p>
            <a:r>
              <a:rPr lang="en-US" altLang="zh-CN" dirty="0"/>
              <a:t>Touch </a:t>
            </a:r>
            <a:r>
              <a:rPr lang="zh-CN" altLang="en-US" dirty="0"/>
              <a:t>直接去指并且指到 </a:t>
            </a:r>
            <a:r>
              <a:rPr lang="en-US" altLang="zh-CN" dirty="0"/>
              <a:t>using index fingers</a:t>
            </a:r>
          </a:p>
          <a:p>
            <a:r>
              <a:rPr lang="en-US" altLang="zh-CN" dirty="0" err="1"/>
              <a:t>Airtap</a:t>
            </a:r>
            <a:r>
              <a:rPr lang="en-US" altLang="zh-CN" dirty="0"/>
              <a:t>  : To select distant holograms pointed to by the hand ray, the user needs to pinch her thumb and index finger together and release them quickly after that.</a:t>
            </a:r>
          </a:p>
          <a:p>
            <a:endParaRPr lang="en-US" altLang="zh-CN" dirty="0"/>
          </a:p>
          <a:p>
            <a:r>
              <a:rPr lang="en-US" altLang="zh-CN" dirty="0"/>
              <a:t>Change the color</a:t>
            </a:r>
            <a:endParaRPr lang="zh-CN" altLang="en-US" dirty="0"/>
          </a:p>
        </p:txBody>
      </p:sp>
      <p:sp>
        <p:nvSpPr>
          <p:cNvPr id="4" name="灯片编号占位符 3"/>
          <p:cNvSpPr>
            <a:spLocks noGrp="1"/>
          </p:cNvSpPr>
          <p:nvPr>
            <p:ph type="sldNum" sz="quarter" idx="5"/>
          </p:nvPr>
        </p:nvSpPr>
        <p:spPr/>
        <p:txBody>
          <a:bodyPr/>
          <a:lstStyle/>
          <a:p>
            <a:fld id="{DD7F284B-2101-7D43-83EF-7E76E74F4BF6}" type="slidenum">
              <a:rPr lang="en-US" smtClean="0"/>
              <a:t>12</a:t>
            </a:fld>
            <a:endParaRPr lang="en-US"/>
          </a:p>
        </p:txBody>
      </p:sp>
    </p:spTree>
    <p:extLst>
      <p:ext uri="{BB962C8B-B14F-4D97-AF65-F5344CB8AC3E}">
        <p14:creationId xmlns:p14="http://schemas.microsoft.com/office/powerpoint/2010/main" val="3422462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a:p>
            <a:pPr marL="228600" indent="-228600">
              <a:buAutoNum type="arabicPeriod"/>
            </a:pPr>
            <a:r>
              <a:rPr lang="zh-CN" altLang="en-US" dirty="0"/>
              <a:t>变换的原因：</a:t>
            </a:r>
            <a:r>
              <a:rPr lang="en-US" altLang="zh-CN" dirty="0"/>
              <a:t>the value of Vertex count is stable at around 1000. However, when the user starts to interact with the device via hand gestures, the AR/VR device needs to render the hands in the immersive world, resulting in the sudden increase of Vertex count.</a:t>
            </a:r>
          </a:p>
          <a:p>
            <a:pPr marL="228600" indent="-228600">
              <a:buAutoNum type="arabicPeriod"/>
            </a:pPr>
            <a:r>
              <a:rPr lang="zh-CN" altLang="en-US" dirty="0"/>
              <a:t>陡峭的原因：</a:t>
            </a:r>
            <a:r>
              <a:rPr lang="en-US" altLang="zh-CN" dirty="0"/>
              <a:t>Touch and Air tap involve interaction with a 3D object while Start menu does not, the peak of Vertex count of Start menu is less than other two gestures</a:t>
            </a:r>
          </a:p>
        </p:txBody>
      </p:sp>
      <p:sp>
        <p:nvSpPr>
          <p:cNvPr id="4" name="灯片编号占位符 3"/>
          <p:cNvSpPr>
            <a:spLocks noGrp="1"/>
          </p:cNvSpPr>
          <p:nvPr>
            <p:ph type="sldNum" sz="quarter" idx="5"/>
          </p:nvPr>
        </p:nvSpPr>
        <p:spPr/>
        <p:txBody>
          <a:bodyPr/>
          <a:lstStyle/>
          <a:p>
            <a:fld id="{DD7F284B-2101-7D43-83EF-7E76E74F4BF6}" type="slidenum">
              <a:rPr lang="en-US" smtClean="0"/>
              <a:t>13</a:t>
            </a:fld>
            <a:endParaRPr lang="en-US"/>
          </a:p>
        </p:txBody>
      </p:sp>
    </p:spTree>
    <p:extLst>
      <p:ext uri="{BB962C8B-B14F-4D97-AF65-F5344CB8AC3E}">
        <p14:creationId xmlns:p14="http://schemas.microsoft.com/office/powerpoint/2010/main" val="271558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D7F284B-2101-7D43-83EF-7E76E74F4BF6}" type="slidenum">
              <a:rPr lang="en-US" smtClean="0"/>
              <a:t>14</a:t>
            </a:fld>
            <a:endParaRPr lang="en-US"/>
          </a:p>
        </p:txBody>
      </p:sp>
    </p:spTree>
    <p:extLst>
      <p:ext uri="{BB962C8B-B14F-4D97-AF65-F5344CB8AC3E}">
        <p14:creationId xmlns:p14="http://schemas.microsoft.com/office/powerpoint/2010/main" val="751899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有增加的原因：</a:t>
            </a:r>
            <a:endParaRPr lang="en-US" altLang="zh-CN" dirty="0"/>
          </a:p>
          <a:p>
            <a:r>
              <a:rPr lang="en-US" altLang="zh-CN" dirty="0"/>
              <a:t>We conjecture it is because the triggered voice command may be allocated to a shared buffer with the background spy program. </a:t>
            </a:r>
          </a:p>
        </p:txBody>
      </p:sp>
      <p:sp>
        <p:nvSpPr>
          <p:cNvPr id="4" name="灯片编号占位符 3"/>
          <p:cNvSpPr>
            <a:spLocks noGrp="1"/>
          </p:cNvSpPr>
          <p:nvPr>
            <p:ph type="sldNum" sz="quarter" idx="5"/>
          </p:nvPr>
        </p:nvSpPr>
        <p:spPr/>
        <p:txBody>
          <a:bodyPr/>
          <a:lstStyle/>
          <a:p>
            <a:fld id="{DD7F284B-2101-7D43-83EF-7E76E74F4BF6}" type="slidenum">
              <a:rPr lang="en-US" smtClean="0"/>
              <a:t>15</a:t>
            </a:fld>
            <a:endParaRPr lang="en-US"/>
          </a:p>
        </p:txBody>
      </p:sp>
    </p:spTree>
    <p:extLst>
      <p:ext uri="{BB962C8B-B14F-4D97-AF65-F5344CB8AC3E}">
        <p14:creationId xmlns:p14="http://schemas.microsoft.com/office/powerpoint/2010/main" val="620962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因为用户在输入的时候要根据不同的目的移动手和手指</a:t>
            </a:r>
          </a:p>
        </p:txBody>
      </p:sp>
      <p:sp>
        <p:nvSpPr>
          <p:cNvPr id="4" name="灯片编号占位符 3"/>
          <p:cNvSpPr>
            <a:spLocks noGrp="1"/>
          </p:cNvSpPr>
          <p:nvPr>
            <p:ph type="sldNum" sz="quarter" idx="5"/>
          </p:nvPr>
        </p:nvSpPr>
        <p:spPr/>
        <p:txBody>
          <a:bodyPr/>
          <a:lstStyle/>
          <a:p>
            <a:fld id="{DD7F284B-2101-7D43-83EF-7E76E74F4BF6}" type="slidenum">
              <a:rPr lang="en-US" smtClean="0"/>
              <a:t>16</a:t>
            </a:fld>
            <a:endParaRPr lang="en-US"/>
          </a:p>
        </p:txBody>
      </p:sp>
    </p:spTree>
    <p:extLst>
      <p:ext uri="{BB962C8B-B14F-4D97-AF65-F5344CB8AC3E}">
        <p14:creationId xmlns:p14="http://schemas.microsoft.com/office/powerpoint/2010/main" val="1231022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解释指标：</a:t>
            </a:r>
            <a:endParaRPr lang="en-US" altLang="zh-CN" dirty="0"/>
          </a:p>
          <a:p>
            <a:r>
              <a:rPr lang="en-US" altLang="zh-CN" dirty="0"/>
              <a:t>The game thread is responsible for most application logic, while the render thread is activated to render new frames</a:t>
            </a:r>
          </a:p>
          <a:p>
            <a:r>
              <a:rPr lang="zh-CN" altLang="en-US" dirty="0"/>
              <a:t>可以发现：</a:t>
            </a:r>
            <a:endParaRPr lang="en-US" altLang="zh-CN" dirty="0"/>
          </a:p>
          <a:p>
            <a:r>
              <a:rPr lang="en-US" altLang="zh-CN" dirty="0"/>
              <a:t>Game thread time counter increases while the Render thread time counter decreases simultaneously. </a:t>
            </a:r>
          </a:p>
          <a:p>
            <a:r>
              <a:rPr lang="zh-CN" altLang="en-US" dirty="0"/>
              <a:t>推测：</a:t>
            </a:r>
            <a:endParaRPr lang="en-US" altLang="zh-CN" dirty="0"/>
          </a:p>
          <a:p>
            <a:r>
              <a:rPr lang="en-US" altLang="zh-CN" dirty="0"/>
              <a:t>A possible explanation of this counter behavior pattern changes when AR/VR devices detect the touch gesture, it consumes some resources to keep tracking the hand movement. Since the game thread time reflects the time used for spy application logic, it may be </a:t>
            </a:r>
            <a:r>
              <a:rPr lang="en-US" altLang="zh-CN" b="1" dirty="0"/>
              <a:t>preempted by the hand-tracking task</a:t>
            </a:r>
            <a:r>
              <a:rPr lang="en-US" altLang="zh-CN" dirty="0"/>
              <a:t>. Also, rendering threads of the spy </a:t>
            </a:r>
            <a:r>
              <a:rPr lang="en-US" altLang="zh-CN" b="1" dirty="0"/>
              <a:t>application may skip updating</a:t>
            </a:r>
            <a:r>
              <a:rPr lang="en-US" altLang="zh-CN" dirty="0"/>
              <a:t> because of resource contention. </a:t>
            </a:r>
          </a:p>
          <a:p>
            <a:endParaRPr lang="en-US" altLang="zh-CN" dirty="0"/>
          </a:p>
        </p:txBody>
      </p:sp>
      <p:sp>
        <p:nvSpPr>
          <p:cNvPr id="4" name="灯片编号占位符 3"/>
          <p:cNvSpPr>
            <a:spLocks noGrp="1"/>
          </p:cNvSpPr>
          <p:nvPr>
            <p:ph type="sldNum" sz="quarter" idx="5"/>
          </p:nvPr>
        </p:nvSpPr>
        <p:spPr/>
        <p:txBody>
          <a:bodyPr/>
          <a:lstStyle/>
          <a:p>
            <a:fld id="{DD7F284B-2101-7D43-83EF-7E76E74F4BF6}" type="slidenum">
              <a:rPr lang="en-US" smtClean="0"/>
              <a:t>17</a:t>
            </a:fld>
            <a:endParaRPr lang="en-US"/>
          </a:p>
        </p:txBody>
      </p:sp>
    </p:spTree>
    <p:extLst>
      <p:ext uri="{BB962C8B-B14F-4D97-AF65-F5344CB8AC3E}">
        <p14:creationId xmlns:p14="http://schemas.microsoft.com/office/powerpoint/2010/main" val="27612356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目的：</a:t>
            </a:r>
            <a:r>
              <a:rPr lang="en-US" altLang="zh-CN"/>
              <a:t>infer the launch and identify a concurrent application.</a:t>
            </a:r>
          </a:p>
          <a:p>
            <a:endParaRPr lang="zh-CN" altLang="en-US"/>
          </a:p>
        </p:txBody>
      </p:sp>
      <p:sp>
        <p:nvSpPr>
          <p:cNvPr id="4" name="灯片编号占位符 3"/>
          <p:cNvSpPr>
            <a:spLocks noGrp="1"/>
          </p:cNvSpPr>
          <p:nvPr>
            <p:ph type="sldNum" sz="quarter" idx="5"/>
          </p:nvPr>
        </p:nvSpPr>
        <p:spPr/>
        <p:txBody>
          <a:bodyPr/>
          <a:lstStyle/>
          <a:p>
            <a:fld id="{DD7F284B-2101-7D43-83EF-7E76E74F4BF6}" type="slidenum">
              <a:rPr lang="en-US" smtClean="0"/>
              <a:t>18</a:t>
            </a:fld>
            <a:endParaRPr lang="en-US"/>
          </a:p>
        </p:txBody>
      </p:sp>
    </p:spTree>
    <p:extLst>
      <p:ext uri="{BB962C8B-B14F-4D97-AF65-F5344CB8AC3E}">
        <p14:creationId xmlns:p14="http://schemas.microsoft.com/office/powerpoint/2010/main" val="3484289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a:p>
            <a:r>
              <a:rPr lang="en-US" altLang="zh-CN" dirty="0"/>
              <a:t>Quest 2 headset</a:t>
            </a:r>
            <a:r>
              <a:rPr lang="zh-CN" altLang="en-US" dirty="0"/>
              <a:t>不可以</a:t>
            </a:r>
            <a:r>
              <a:rPr lang="en-US" altLang="zh-CN" dirty="0"/>
              <a:t>, </a:t>
            </a:r>
            <a:r>
              <a:rPr lang="zh-CN" altLang="en-US" dirty="0"/>
              <a:t>因为</a:t>
            </a:r>
            <a:r>
              <a:rPr lang="en-US" altLang="zh-CN" dirty="0"/>
              <a:t> only a few applications (such as Facebook Messenger or Meta chat) are allowed to open in the foreground with other applications, although this may change in the future.</a:t>
            </a:r>
          </a:p>
          <a:p>
            <a:endParaRPr lang="en-US" altLang="zh-CN" dirty="0"/>
          </a:p>
          <a:p>
            <a:r>
              <a:rPr lang="en-US" altLang="zh-CN" dirty="0"/>
              <a:t>Frame time </a:t>
            </a:r>
            <a:r>
              <a:rPr lang="zh-CN" altLang="en-US" dirty="0"/>
              <a:t>变化的原因：</a:t>
            </a:r>
            <a:endParaRPr lang="en-US" altLang="zh-CN" dirty="0"/>
          </a:p>
          <a:p>
            <a:r>
              <a:rPr lang="en-US" altLang="zh-CN" dirty="0"/>
              <a:t>When a foreground application is running, it intensifies competition with the spy program, causing the spy app's CPU/GPU frame latency to increase.</a:t>
            </a:r>
          </a:p>
        </p:txBody>
      </p:sp>
      <p:sp>
        <p:nvSpPr>
          <p:cNvPr id="4" name="灯片编号占位符 3"/>
          <p:cNvSpPr>
            <a:spLocks noGrp="1"/>
          </p:cNvSpPr>
          <p:nvPr>
            <p:ph type="sldNum" sz="quarter" idx="5"/>
          </p:nvPr>
        </p:nvSpPr>
        <p:spPr/>
        <p:txBody>
          <a:bodyPr/>
          <a:lstStyle/>
          <a:p>
            <a:fld id="{DD7F284B-2101-7D43-83EF-7E76E74F4BF6}" type="slidenum">
              <a:rPr lang="en-US" smtClean="0"/>
              <a:t>19</a:t>
            </a:fld>
            <a:endParaRPr lang="en-US"/>
          </a:p>
        </p:txBody>
      </p:sp>
    </p:spTree>
    <p:extLst>
      <p:ext uri="{BB962C8B-B14F-4D97-AF65-F5344CB8AC3E}">
        <p14:creationId xmlns:p14="http://schemas.microsoft.com/office/powerpoint/2010/main" val="1107254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a:p>
            <a:r>
              <a:rPr lang="zh-CN" altLang="en-US" dirty="0"/>
              <a:t>这项攻击只对</a:t>
            </a:r>
            <a:r>
              <a:rPr lang="en-US" altLang="zh-CN" dirty="0" err="1"/>
              <a:t>Hololens</a:t>
            </a:r>
            <a:r>
              <a:rPr lang="zh-CN" altLang="en-US" dirty="0"/>
              <a:t>的</a:t>
            </a:r>
            <a:r>
              <a:rPr lang="en-US" altLang="zh-CN" dirty="0"/>
              <a:t>AR</a:t>
            </a:r>
            <a:r>
              <a:rPr lang="zh-CN" altLang="en-US" dirty="0"/>
              <a:t>系统相关因为</a:t>
            </a:r>
            <a:r>
              <a:rPr lang="en-US" altLang="zh-CN" dirty="0"/>
              <a:t>AR</a:t>
            </a:r>
            <a:r>
              <a:rPr lang="zh-CN" altLang="en-US" dirty="0"/>
              <a:t>系统需要现实世界的信息，而</a:t>
            </a:r>
            <a:r>
              <a:rPr lang="en-US" altLang="zh-CN" dirty="0"/>
              <a:t>VR</a:t>
            </a:r>
            <a:r>
              <a:rPr lang="zh-CN" altLang="en-US" dirty="0"/>
              <a:t>是完全</a:t>
            </a:r>
            <a:r>
              <a:rPr lang="en-US" altLang="zh-CN" dirty="0"/>
              <a:t>immersive</a:t>
            </a:r>
            <a:r>
              <a:rPr lang="zh-CN" altLang="en-US" dirty="0"/>
              <a:t>的；</a:t>
            </a:r>
            <a:r>
              <a:rPr lang="en-US" altLang="zh-CN" dirty="0" err="1"/>
              <a:t>Hololens</a:t>
            </a:r>
            <a:r>
              <a:rPr lang="zh-CN" altLang="en-US" dirty="0"/>
              <a:t>提供相应的</a:t>
            </a:r>
            <a:r>
              <a:rPr lang="en-US" altLang="zh-CN" dirty="0"/>
              <a:t>SDK</a:t>
            </a:r>
            <a:r>
              <a:rPr lang="zh-CN" altLang="en-US" dirty="0"/>
              <a:t>可以去</a:t>
            </a:r>
            <a:r>
              <a:rPr lang="en-US" altLang="zh-CN" dirty="0"/>
              <a:t>generate spatial mesh representations of the real-world environment </a:t>
            </a:r>
            <a:r>
              <a:rPr lang="zh-CN" altLang="en-US" dirty="0"/>
              <a:t>并且不需要多余的权限</a:t>
            </a:r>
            <a:endParaRPr lang="en-US" altLang="zh-CN" dirty="0"/>
          </a:p>
          <a:p>
            <a:r>
              <a:rPr lang="en-US" altLang="zh-CN" dirty="0"/>
              <a:t>profile the rendering performance counters cause it create additional contention by forcing the results of the spatial processing to be rendered.</a:t>
            </a:r>
          </a:p>
          <a:p>
            <a:endParaRPr lang="en-US" altLang="zh-CN" dirty="0"/>
          </a:p>
          <a:p>
            <a:r>
              <a:rPr lang="zh-CN" altLang="en-US" dirty="0"/>
              <a:t>实验者以恒定的速度从不同的距离进入视野并出去</a:t>
            </a:r>
            <a:endParaRPr lang="en-US" altLang="zh-CN" dirty="0"/>
          </a:p>
          <a:p>
            <a:endParaRPr lang="en-US" altLang="zh-CN" dirty="0"/>
          </a:p>
          <a:p>
            <a:endParaRPr lang="zh-CN" altLang="en-US" dirty="0"/>
          </a:p>
        </p:txBody>
      </p:sp>
      <p:sp>
        <p:nvSpPr>
          <p:cNvPr id="4" name="灯片编号占位符 3"/>
          <p:cNvSpPr>
            <a:spLocks noGrp="1"/>
          </p:cNvSpPr>
          <p:nvPr>
            <p:ph type="sldNum" sz="quarter" idx="5"/>
          </p:nvPr>
        </p:nvSpPr>
        <p:spPr/>
        <p:txBody>
          <a:bodyPr/>
          <a:lstStyle/>
          <a:p>
            <a:fld id="{DD7F284B-2101-7D43-83EF-7E76E74F4BF6}" type="slidenum">
              <a:rPr lang="en-US" smtClean="0"/>
              <a:t>20</a:t>
            </a:fld>
            <a:endParaRPr lang="en-US"/>
          </a:p>
        </p:txBody>
      </p:sp>
    </p:spTree>
    <p:extLst>
      <p:ext uri="{BB962C8B-B14F-4D97-AF65-F5344CB8AC3E}">
        <p14:creationId xmlns:p14="http://schemas.microsoft.com/office/powerpoint/2010/main" val="387032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latin typeface="Google Sans"/>
              </a:rPr>
              <a:t>:  </a:t>
            </a:r>
            <a:r>
              <a:rPr lang="en-US" altLang="zh-CN" b="0" i="0">
                <a:solidFill>
                  <a:srgbClr val="040C28"/>
                </a:solidFill>
                <a:effectLst/>
                <a:latin typeface="Google Sans"/>
              </a:rPr>
              <a:t>USD </a:t>
            </a:r>
            <a:r>
              <a:rPr lang="en-US" altLang="zh-CN" i="0">
                <a:solidFill>
                  <a:srgbClr val="040C28"/>
                </a:solidFill>
                <a:effectLst/>
                <a:latin typeface="Google Sans"/>
              </a:rPr>
              <a:t>59,755.4 Million</a:t>
            </a:r>
            <a:r>
              <a:rPr lang="en-US" altLang="zh-CN" b="0" i="0">
                <a:solidFill>
                  <a:srgbClr val="040C28"/>
                </a:solidFill>
                <a:effectLst/>
                <a:latin typeface="Google Sans"/>
              </a:rPr>
              <a:t> in 2024</a:t>
            </a:r>
            <a:r>
              <a:rPr lang="en-US" altLang="zh-CN" b="0" i="0">
                <a:solidFill>
                  <a:srgbClr val="1F1F1F"/>
                </a:solidFill>
                <a:effectLst/>
                <a:latin typeface="Google Sans"/>
              </a:rPr>
              <a:t>, which is expected to witness a CAGR of 22.0% during 2025–2030, to reach USD 200,868.5 Million by 2030.</a:t>
            </a:r>
            <a:endParaRPr lang="zh-CN" altLang="en-US"/>
          </a:p>
        </p:txBody>
      </p:sp>
      <p:sp>
        <p:nvSpPr>
          <p:cNvPr id="4" name="灯片编号占位符 3"/>
          <p:cNvSpPr>
            <a:spLocks noGrp="1"/>
          </p:cNvSpPr>
          <p:nvPr>
            <p:ph type="sldNum" sz="quarter" idx="5"/>
          </p:nvPr>
        </p:nvSpPr>
        <p:spPr/>
        <p:txBody>
          <a:bodyPr/>
          <a:lstStyle/>
          <a:p>
            <a:fld id="{DD7F284B-2101-7D43-83EF-7E76E74F4BF6}" type="slidenum">
              <a:rPr lang="en-US" smtClean="0"/>
              <a:t>3</a:t>
            </a:fld>
            <a:endParaRPr lang="en-US"/>
          </a:p>
        </p:txBody>
      </p:sp>
    </p:spTree>
    <p:extLst>
      <p:ext uri="{BB962C8B-B14F-4D97-AF65-F5344CB8AC3E}">
        <p14:creationId xmlns:p14="http://schemas.microsoft.com/office/powerpoint/2010/main" val="17924158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Q</a:t>
            </a:r>
            <a:r>
              <a:rPr lang="zh-CN" altLang="en-US" dirty="0"/>
              <a:t>？</a:t>
            </a:r>
            <a:endParaRPr lang="en-US" altLang="zh-CN" dirty="0"/>
          </a:p>
          <a:p>
            <a:r>
              <a:rPr lang="en-US" altLang="zh-CN" dirty="0"/>
              <a:t>Paragraph a:</a:t>
            </a:r>
          </a:p>
          <a:p>
            <a:r>
              <a:rPr lang="en-US" altLang="zh-CN" dirty="0"/>
              <a:t>the </a:t>
            </a:r>
            <a:r>
              <a:rPr lang="en-US" altLang="zh-CN" dirty="0" err="1"/>
              <a:t>Hololens</a:t>
            </a:r>
            <a:r>
              <a:rPr lang="en-US" altLang="zh-CN" dirty="0"/>
              <a:t>’ spatial processing detects the bystander and generates a mesh to cover the bystander, causing CPU frame rate to decrease from around 60 to 18</a:t>
            </a:r>
            <a:r>
              <a:rPr lang="zh-CN" altLang="en-US" dirty="0"/>
              <a:t>；而在走出去的时候</a:t>
            </a:r>
            <a:r>
              <a:rPr lang="en-US" altLang="zh-CN" dirty="0"/>
              <a:t> the mesh is discarded immediately for the removed spatial surfaces. During this mesh removal process, we notice that CPU frame rate also decreases, from 60 to 37.</a:t>
            </a:r>
          </a:p>
          <a:p>
            <a:r>
              <a:rPr lang="en-US" altLang="zh-CN" dirty="0"/>
              <a:t>Compared different distances:</a:t>
            </a:r>
          </a:p>
          <a:p>
            <a:endParaRPr lang="en-US" altLang="zh-CN" dirty="0"/>
          </a:p>
          <a:p>
            <a:r>
              <a:rPr lang="en-US" altLang="zh-CN" dirty="0"/>
              <a:t>The distance of a bystander also has an impact, with two intuitive observations:</a:t>
            </a:r>
          </a:p>
          <a:p>
            <a:pPr>
              <a:buFont typeface="+mj-lt"/>
              <a:buAutoNum type="arabicPeriod"/>
            </a:pPr>
            <a:r>
              <a:rPr lang="en-US" altLang="zh-CN" dirty="0"/>
              <a:t>Closer objects are prioritized for rendering, so their impact decreases earlier.</a:t>
            </a:r>
          </a:p>
          <a:p>
            <a:pPr>
              <a:buFont typeface="+mj-lt"/>
              <a:buAutoNum type="arabicPeriod"/>
            </a:pPr>
            <a:r>
              <a:rPr lang="en-US" altLang="zh-CN" dirty="0"/>
              <a:t>Due to perspective projection, closer objects appear larger, causing a greater decrease (e.g., 50 decreases vs. 40 decreases vs. 30).</a:t>
            </a:r>
          </a:p>
          <a:p>
            <a:endParaRPr lang="en-US" altLang="zh-CN" dirty="0"/>
          </a:p>
          <a:p>
            <a:r>
              <a:rPr lang="zh-CN" altLang="en-US" dirty="0"/>
              <a:t>但是该攻击也有局限性，他的环境是指定的已知的，</a:t>
            </a:r>
            <a:r>
              <a:rPr lang="en-US" altLang="zh-CN" dirty="0"/>
              <a:t>they wonder </a:t>
            </a:r>
            <a:r>
              <a:rPr lang="zh-CN" altLang="en-US" dirty="0"/>
              <a:t>如果在改变的环境里面呢，这个攻击还有效吗？</a:t>
            </a:r>
            <a:endParaRPr lang="en-US" altLang="zh-CN" dirty="0"/>
          </a:p>
        </p:txBody>
      </p:sp>
      <p:sp>
        <p:nvSpPr>
          <p:cNvPr id="4" name="灯片编号占位符 3"/>
          <p:cNvSpPr>
            <a:spLocks noGrp="1"/>
          </p:cNvSpPr>
          <p:nvPr>
            <p:ph type="sldNum" sz="quarter" idx="5"/>
          </p:nvPr>
        </p:nvSpPr>
        <p:spPr/>
        <p:txBody>
          <a:bodyPr/>
          <a:lstStyle/>
          <a:p>
            <a:fld id="{DD7F284B-2101-7D43-83EF-7E76E74F4BF6}" type="slidenum">
              <a:rPr lang="en-US" smtClean="0"/>
              <a:t>21</a:t>
            </a:fld>
            <a:endParaRPr lang="en-US"/>
          </a:p>
        </p:txBody>
      </p:sp>
    </p:spTree>
    <p:extLst>
      <p:ext uri="{BB962C8B-B14F-4D97-AF65-F5344CB8AC3E}">
        <p14:creationId xmlns:p14="http://schemas.microsoft.com/office/powerpoint/2010/main" val="11599803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Specifically, they collect five traces of CPU frame rate and compute the average SNR with other apps (Microsoft Store, Microsoft Edge, and 3D Viewer) running in the background.</a:t>
            </a:r>
          </a:p>
          <a:p>
            <a:endParaRPr lang="en-US" altLang="zh-CN" dirty="0"/>
          </a:p>
          <a:p>
            <a:r>
              <a:rPr lang="en-US" altLang="zh-CN" dirty="0"/>
              <a:t>Without interference, for the Start menu gesture, the measured SNR is 10.51 indicating a high-quality channel. While in the presence of noise the calculated SNR decreases to 6.90, this value is still high, indicating resilience to noise. In particular, an SNR value greater than 1 is considered to be exploitable in recent literature</a:t>
            </a:r>
          </a:p>
          <a:p>
            <a:endParaRPr lang="en-US" altLang="zh-CN" dirty="0"/>
          </a:p>
          <a:p>
            <a:endParaRPr lang="zh-CN" altLang="en-US" dirty="0"/>
          </a:p>
        </p:txBody>
      </p:sp>
      <p:sp>
        <p:nvSpPr>
          <p:cNvPr id="4" name="灯片编号占位符 3"/>
          <p:cNvSpPr>
            <a:spLocks noGrp="1"/>
          </p:cNvSpPr>
          <p:nvPr>
            <p:ph type="sldNum" sz="quarter" idx="5"/>
          </p:nvPr>
        </p:nvSpPr>
        <p:spPr/>
        <p:txBody>
          <a:bodyPr/>
          <a:lstStyle/>
          <a:p>
            <a:fld id="{DD7F284B-2101-7D43-83EF-7E76E74F4BF6}" type="slidenum">
              <a:rPr lang="en-US" smtClean="0"/>
              <a:t>22</a:t>
            </a:fld>
            <a:endParaRPr lang="en-US"/>
          </a:p>
        </p:txBody>
      </p:sp>
    </p:spTree>
    <p:extLst>
      <p:ext uri="{BB962C8B-B14F-4D97-AF65-F5344CB8AC3E}">
        <p14:creationId xmlns:p14="http://schemas.microsoft.com/office/powerpoint/2010/main" val="37093577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D7F284B-2101-7D43-83EF-7E76E74F4BF6}" type="slidenum">
              <a:rPr lang="en-US" smtClean="0"/>
              <a:t>23</a:t>
            </a:fld>
            <a:endParaRPr lang="en-US"/>
          </a:p>
        </p:txBody>
      </p:sp>
    </p:spTree>
    <p:extLst>
      <p:ext uri="{BB962C8B-B14F-4D97-AF65-F5344CB8AC3E}">
        <p14:creationId xmlns:p14="http://schemas.microsoft.com/office/powerpoint/2010/main" val="20460095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hardware configurations </a:t>
            </a:r>
            <a:r>
              <a:rPr lang="zh-CN" altLang="en-US" dirty="0"/>
              <a:t>不一样，</a:t>
            </a:r>
            <a:r>
              <a:rPr lang="en-US" altLang="zh-CN" dirty="0" err="1"/>
              <a:t>Hololens</a:t>
            </a:r>
            <a:r>
              <a:rPr lang="en-US" altLang="zh-CN" dirty="0"/>
              <a:t> 2 hardware setting different </a:t>
            </a:r>
            <a:r>
              <a:rPr lang="zh-CN" altLang="en-US" dirty="0"/>
              <a:t>有一个多余的</a:t>
            </a:r>
            <a:r>
              <a:rPr lang="en-US" altLang="zh-CN" dirty="0"/>
              <a:t>HPU </a:t>
            </a:r>
            <a:r>
              <a:rPr lang="zh-CN" altLang="en-US" dirty="0"/>
              <a:t>去加速渲染</a:t>
            </a:r>
            <a:endParaRPr lang="en-US" altLang="zh-CN" dirty="0"/>
          </a:p>
          <a:p>
            <a:r>
              <a:rPr lang="en-US" altLang="zh-CN" dirty="0"/>
              <a:t>The </a:t>
            </a:r>
            <a:r>
              <a:rPr lang="en-US" altLang="zh-CN" dirty="0" err="1"/>
              <a:t>AppMemoryUsage</a:t>
            </a:r>
            <a:r>
              <a:rPr lang="en-US" altLang="zh-CN" dirty="0"/>
              <a:t> is more sensitive when different hand gestures are triggered on the Quest than the </a:t>
            </a:r>
            <a:r>
              <a:rPr lang="en-US" altLang="zh-CN" dirty="0" err="1"/>
              <a:t>Hololens</a:t>
            </a:r>
            <a:r>
              <a:rPr lang="en-US" altLang="zh-CN" dirty="0"/>
              <a:t>.</a:t>
            </a:r>
            <a:endParaRPr lang="zh-CN" altLang="en-US" dirty="0"/>
          </a:p>
        </p:txBody>
      </p:sp>
      <p:sp>
        <p:nvSpPr>
          <p:cNvPr id="4" name="灯片编号占位符 3"/>
          <p:cNvSpPr>
            <a:spLocks noGrp="1"/>
          </p:cNvSpPr>
          <p:nvPr>
            <p:ph type="sldNum" sz="quarter" idx="5"/>
          </p:nvPr>
        </p:nvSpPr>
        <p:spPr/>
        <p:txBody>
          <a:bodyPr/>
          <a:lstStyle/>
          <a:p>
            <a:fld id="{DD7F284B-2101-7D43-83EF-7E76E74F4BF6}" type="slidenum">
              <a:rPr lang="en-US" smtClean="0"/>
              <a:t>24</a:t>
            </a:fld>
            <a:endParaRPr lang="en-US"/>
          </a:p>
        </p:txBody>
      </p:sp>
    </p:spTree>
    <p:extLst>
      <p:ext uri="{BB962C8B-B14F-4D97-AF65-F5344CB8AC3E}">
        <p14:creationId xmlns:p14="http://schemas.microsoft.com/office/powerpoint/2010/main" val="23705242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decision tree performs best, with mean absolute error of 10.3 cm, showing that the attack can estimate bystander distance with high accuracy.</a:t>
            </a:r>
            <a:endParaRPr lang="zh-CN" altLang="en-US" dirty="0"/>
          </a:p>
        </p:txBody>
      </p:sp>
      <p:sp>
        <p:nvSpPr>
          <p:cNvPr id="4" name="灯片编号占位符 3"/>
          <p:cNvSpPr>
            <a:spLocks noGrp="1"/>
          </p:cNvSpPr>
          <p:nvPr>
            <p:ph type="sldNum" sz="quarter" idx="5"/>
          </p:nvPr>
        </p:nvSpPr>
        <p:spPr/>
        <p:txBody>
          <a:bodyPr/>
          <a:lstStyle/>
          <a:p>
            <a:fld id="{DD7F284B-2101-7D43-83EF-7E76E74F4BF6}" type="slidenum">
              <a:rPr lang="en-US" smtClean="0"/>
              <a:t>25</a:t>
            </a:fld>
            <a:endParaRPr lang="en-US"/>
          </a:p>
        </p:txBody>
      </p:sp>
    </p:spTree>
    <p:extLst>
      <p:ext uri="{BB962C8B-B14F-4D97-AF65-F5344CB8AC3E}">
        <p14:creationId xmlns:p14="http://schemas.microsoft.com/office/powerpoint/2010/main" val="22897459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buAutoNum type="arabicPeriod"/>
            </a:pPr>
            <a:r>
              <a:rPr lang="zh-CN" altLang="en-US" dirty="0"/>
              <a:t>第一个不切实际的原因： </a:t>
            </a:r>
            <a:r>
              <a:rPr lang="en-US" altLang="zh-CN" dirty="0"/>
              <a:t>legitimate applications sometimes rely on these APIs for online performance tuning</a:t>
            </a:r>
          </a:p>
          <a:p>
            <a:pPr marL="228600" indent="-228600">
              <a:buAutoNum type="arabicPeriod"/>
            </a:pPr>
            <a:r>
              <a:rPr lang="zh-CN" altLang="en-US" dirty="0"/>
              <a:t>第二个不好的原因：</a:t>
            </a:r>
            <a:r>
              <a:rPr lang="en-US" altLang="zh-CN" dirty="0"/>
              <a:t> </a:t>
            </a:r>
            <a:r>
              <a:rPr lang="zh-CN" altLang="en-US" dirty="0"/>
              <a:t>虽然</a:t>
            </a:r>
            <a:r>
              <a:rPr lang="en-US" altLang="zh-CN" dirty="0"/>
              <a:t>F1</a:t>
            </a:r>
            <a:r>
              <a:rPr lang="zh-CN" altLang="en-US" dirty="0"/>
              <a:t>分数下降了，但是</a:t>
            </a:r>
            <a:r>
              <a:rPr lang="en-US" altLang="zh-CN" dirty="0"/>
              <a:t>there remains some signal can be used to infer sensitive information even at low sampling rates.</a:t>
            </a:r>
          </a:p>
          <a:p>
            <a:pPr marL="228600" indent="-228600">
              <a:buAutoNum type="arabicPeriod"/>
            </a:pPr>
            <a:r>
              <a:rPr lang="zh-CN" altLang="en-US" dirty="0"/>
              <a:t>第三个方法： </a:t>
            </a:r>
            <a:r>
              <a:rPr lang="en-US" altLang="zh-CN" dirty="0"/>
              <a:t>delegate responsibility to the user to set permissions for what APIs each app can access through an explicit permissions management system</a:t>
            </a:r>
            <a:r>
              <a:rPr lang="zh-CN" altLang="en-US" dirty="0"/>
              <a:t>。不好的地方：</a:t>
            </a:r>
            <a:endParaRPr lang="en-US" altLang="zh-CN" dirty="0"/>
          </a:p>
          <a:p>
            <a:pPr marL="0" indent="0">
              <a:buNone/>
            </a:pPr>
            <a:r>
              <a:rPr lang="en-US" altLang="zh-CN" dirty="0"/>
              <a:t>this pushes the responsibility of determining when these performance counters can be accessed by different apps to the user, who may be unclear on the consequences of granting such permission and lack informed consent. Moreover, there may be technical difficulties vin implementing a permissions system and providing the appropriate user interface.</a:t>
            </a:r>
          </a:p>
          <a:p>
            <a:pPr marL="0" indent="0">
              <a:buNone/>
            </a:pPr>
            <a:endParaRPr lang="en-US" altLang="zh-CN" dirty="0"/>
          </a:p>
          <a:p>
            <a:pPr marL="0" indent="0">
              <a:buNone/>
            </a:pPr>
            <a:r>
              <a:rPr lang="en-US" altLang="zh-CN" dirty="0"/>
              <a:t>Monitor</a:t>
            </a:r>
            <a:r>
              <a:rPr lang="zh-CN" altLang="en-US" dirty="0"/>
              <a:t>：</a:t>
            </a:r>
            <a:endParaRPr lang="en-US" altLang="zh-CN" dirty="0"/>
          </a:p>
          <a:p>
            <a:pPr marL="0" indent="0">
              <a:buNone/>
            </a:pPr>
            <a:r>
              <a:rPr lang="zh-CN" altLang="en-US" dirty="0"/>
              <a:t>由于</a:t>
            </a:r>
            <a:r>
              <a:rPr lang="en-US" altLang="zh-CN" dirty="0"/>
              <a:t>Several of the proposed attacks rely on creating contention on the shared resources</a:t>
            </a:r>
            <a:r>
              <a:rPr lang="zh-CN" altLang="en-US" dirty="0"/>
              <a:t>，比如使用一些</a:t>
            </a:r>
            <a:r>
              <a:rPr lang="en-US" altLang="zh-CN" dirty="0"/>
              <a:t>monitor API</a:t>
            </a:r>
            <a:r>
              <a:rPr lang="zh-CN" altLang="en-US" dirty="0"/>
              <a:t>去生成</a:t>
            </a:r>
            <a:r>
              <a:rPr lang="en-US" altLang="zh-CN" dirty="0"/>
              <a:t>time series data</a:t>
            </a:r>
            <a:r>
              <a:rPr lang="zh-CN" altLang="en-US" dirty="0"/>
              <a:t>。所以有没有可能</a:t>
            </a:r>
            <a:r>
              <a:rPr lang="en-US" altLang="zh-CN" dirty="0"/>
              <a:t>monitor this behavior to detect the presence of such behavior (for example, by hooking the leaky APIs or using hardware support</a:t>
            </a:r>
            <a:r>
              <a:rPr lang="zh-CN" altLang="en-US" dirty="0"/>
              <a:t>。 </a:t>
            </a:r>
            <a:r>
              <a:rPr lang="en-US" altLang="zh-CN" dirty="0"/>
              <a:t>Once such behavior is detected, different defenses could be triggered to interfere with the ability of the spy to carry out the attack. As with other intrusion detection systems, false positives and overhead are potential drawbacks of this approach.</a:t>
            </a:r>
          </a:p>
          <a:p>
            <a:pPr marL="0" indent="0">
              <a:buNone/>
            </a:pPr>
            <a:endParaRPr lang="zh-CN" altLang="en-US" dirty="0"/>
          </a:p>
        </p:txBody>
      </p:sp>
      <p:sp>
        <p:nvSpPr>
          <p:cNvPr id="4" name="灯片编号占位符 3"/>
          <p:cNvSpPr>
            <a:spLocks noGrp="1"/>
          </p:cNvSpPr>
          <p:nvPr>
            <p:ph type="sldNum" sz="quarter" idx="5"/>
          </p:nvPr>
        </p:nvSpPr>
        <p:spPr/>
        <p:txBody>
          <a:bodyPr/>
          <a:lstStyle/>
          <a:p>
            <a:fld id="{DD7F284B-2101-7D43-83EF-7E76E74F4BF6}" type="slidenum">
              <a:rPr lang="en-US" smtClean="0"/>
              <a:t>26</a:t>
            </a:fld>
            <a:endParaRPr lang="en-US"/>
          </a:p>
        </p:txBody>
      </p:sp>
    </p:spTree>
    <p:extLst>
      <p:ext uri="{BB962C8B-B14F-4D97-AF65-F5344CB8AC3E}">
        <p14:creationId xmlns:p14="http://schemas.microsoft.com/office/powerpoint/2010/main" val="21005539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effectLst/>
                <a:latin typeface="Segoe UI" panose="020B0502040204020203" pitchFamily="34" charset="0"/>
              </a:rPr>
              <a:t>https://ar-sec.cs.washington.edu/research.html</a:t>
            </a:r>
            <a:endParaRPr lang="zh-CN" altLang="en-US" dirty="0"/>
          </a:p>
        </p:txBody>
      </p:sp>
      <p:sp>
        <p:nvSpPr>
          <p:cNvPr id="4" name="灯片编号占位符 3"/>
          <p:cNvSpPr>
            <a:spLocks noGrp="1"/>
          </p:cNvSpPr>
          <p:nvPr>
            <p:ph type="sldNum" sz="quarter" idx="5"/>
          </p:nvPr>
        </p:nvSpPr>
        <p:spPr/>
        <p:txBody>
          <a:bodyPr/>
          <a:lstStyle/>
          <a:p>
            <a:fld id="{DD7F284B-2101-7D43-83EF-7E76E74F4BF6}" type="slidenum">
              <a:rPr lang="en-US" smtClean="0"/>
              <a:t>27</a:t>
            </a:fld>
            <a:endParaRPr lang="en-US"/>
          </a:p>
        </p:txBody>
      </p:sp>
    </p:spTree>
    <p:extLst>
      <p:ext uri="{BB962C8B-B14F-4D97-AF65-F5344CB8AC3E}">
        <p14:creationId xmlns:p14="http://schemas.microsoft.com/office/powerpoint/2010/main" val="33092350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buAutoNum type="arabicPeriod"/>
            </a:pPr>
            <a:endParaRPr lang="zh-CN" altLang="en-US" dirty="0"/>
          </a:p>
        </p:txBody>
      </p:sp>
      <p:sp>
        <p:nvSpPr>
          <p:cNvPr id="4" name="灯片编号占位符 3"/>
          <p:cNvSpPr>
            <a:spLocks noGrp="1"/>
          </p:cNvSpPr>
          <p:nvPr>
            <p:ph type="sldNum" sz="quarter" idx="5"/>
          </p:nvPr>
        </p:nvSpPr>
        <p:spPr/>
        <p:txBody>
          <a:bodyPr/>
          <a:lstStyle/>
          <a:p>
            <a:fld id="{DD7F284B-2101-7D43-83EF-7E76E74F4BF6}" type="slidenum">
              <a:rPr lang="en-US" smtClean="0"/>
              <a:t>28</a:t>
            </a:fld>
            <a:endParaRPr lang="en-US"/>
          </a:p>
        </p:txBody>
      </p:sp>
    </p:spTree>
    <p:extLst>
      <p:ext uri="{BB962C8B-B14F-4D97-AF65-F5344CB8AC3E}">
        <p14:creationId xmlns:p14="http://schemas.microsoft.com/office/powerpoint/2010/main" val="7492650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Add my opinion</a:t>
            </a:r>
          </a:p>
          <a:p>
            <a:endParaRPr lang="zh-CN" altLang="en-US"/>
          </a:p>
        </p:txBody>
      </p:sp>
      <p:sp>
        <p:nvSpPr>
          <p:cNvPr id="4" name="灯片编号占位符 3"/>
          <p:cNvSpPr>
            <a:spLocks noGrp="1"/>
          </p:cNvSpPr>
          <p:nvPr>
            <p:ph type="sldNum" sz="quarter" idx="5"/>
          </p:nvPr>
        </p:nvSpPr>
        <p:spPr/>
        <p:txBody>
          <a:bodyPr/>
          <a:lstStyle/>
          <a:p>
            <a:fld id="{DD7F284B-2101-7D43-83EF-7E76E74F4BF6}" type="slidenum">
              <a:rPr lang="en-US" smtClean="0"/>
              <a:t>29</a:t>
            </a:fld>
            <a:endParaRPr lang="en-US"/>
          </a:p>
        </p:txBody>
      </p:sp>
    </p:spTree>
    <p:extLst>
      <p:ext uri="{BB962C8B-B14F-4D97-AF65-F5344CB8AC3E}">
        <p14:creationId xmlns:p14="http://schemas.microsoft.com/office/powerpoint/2010/main" val="7302474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t>What can we do when we know the most relevant features? Can we go deeper in to the interrupts?</a:t>
            </a:r>
          </a:p>
          <a:p>
            <a:endParaRPr lang="zh-CN" altLang="en-US" dirty="0"/>
          </a:p>
        </p:txBody>
      </p:sp>
      <p:sp>
        <p:nvSpPr>
          <p:cNvPr id="4" name="灯片编号占位符 3"/>
          <p:cNvSpPr>
            <a:spLocks noGrp="1"/>
          </p:cNvSpPr>
          <p:nvPr>
            <p:ph type="sldNum" sz="quarter" idx="5"/>
          </p:nvPr>
        </p:nvSpPr>
        <p:spPr/>
        <p:txBody>
          <a:bodyPr/>
          <a:lstStyle/>
          <a:p>
            <a:fld id="{DD7F284B-2101-7D43-83EF-7E76E74F4BF6}" type="slidenum">
              <a:rPr lang="en-US" smtClean="0"/>
              <a:t>30</a:t>
            </a:fld>
            <a:endParaRPr lang="en-US"/>
          </a:p>
        </p:txBody>
      </p:sp>
    </p:spTree>
    <p:extLst>
      <p:ext uri="{BB962C8B-B14F-4D97-AF65-F5344CB8AC3E}">
        <p14:creationId xmlns:p14="http://schemas.microsoft.com/office/powerpoint/2010/main" val="224776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0" i="0" dirty="0">
              <a:solidFill>
                <a:srgbClr val="545D7E"/>
              </a:solidFill>
              <a:effectLst/>
              <a:latin typeface="Google Sans"/>
            </a:endParaRPr>
          </a:p>
          <a:p>
            <a:r>
              <a:rPr lang="en-US" altLang="zh-CN" b="0" i="0" dirty="0">
                <a:solidFill>
                  <a:srgbClr val="545D7E"/>
                </a:solidFill>
                <a:effectLst/>
                <a:latin typeface="Google Sans"/>
              </a:rPr>
              <a:t>This application space presents a number of unique challenges because it lies at the intersection of the physical and digital worlds. AR/VR applications augment the physical world and can expose sensitive information about the activities of users [25, 58, 60], their interactions with the system [16], or the environment itself [19,22,57]</a:t>
            </a:r>
          </a:p>
          <a:p>
            <a:endParaRPr lang="en-US" altLang="zh-CN" b="0" i="0" dirty="0">
              <a:solidFill>
                <a:srgbClr val="545D7E"/>
              </a:solidFill>
              <a:effectLst/>
              <a:latin typeface="Google Sans"/>
            </a:endParaRPr>
          </a:p>
          <a:p>
            <a:endParaRPr lang="en-US" altLang="zh-CN" b="0" i="0" dirty="0">
              <a:solidFill>
                <a:srgbClr val="545D7E"/>
              </a:solidFill>
              <a:effectLst/>
              <a:latin typeface="Google Sans"/>
            </a:endParaRPr>
          </a:p>
          <a:p>
            <a:r>
              <a:rPr lang="en-US" altLang="zh-CN" b="0" i="0" dirty="0">
                <a:solidFill>
                  <a:srgbClr val="545D7E"/>
                </a:solidFill>
                <a:effectLst/>
                <a:latin typeface="Google Sans"/>
              </a:rPr>
              <a:t>In this paper, whether side-channel attacks are feasible threat vectors affecting AR/VR headsets</a:t>
            </a:r>
          </a:p>
        </p:txBody>
      </p:sp>
      <p:sp>
        <p:nvSpPr>
          <p:cNvPr id="4" name="灯片编号占位符 3"/>
          <p:cNvSpPr>
            <a:spLocks noGrp="1"/>
          </p:cNvSpPr>
          <p:nvPr>
            <p:ph type="sldNum" sz="quarter" idx="5"/>
          </p:nvPr>
        </p:nvSpPr>
        <p:spPr/>
        <p:txBody>
          <a:bodyPr/>
          <a:lstStyle/>
          <a:p>
            <a:fld id="{DD7F284B-2101-7D43-83EF-7E76E74F4BF6}" type="slidenum">
              <a:rPr lang="en-US" smtClean="0"/>
              <a:t>4</a:t>
            </a:fld>
            <a:endParaRPr lang="en-US"/>
          </a:p>
        </p:txBody>
      </p:sp>
    </p:spTree>
    <p:extLst>
      <p:ext uri="{BB962C8B-B14F-4D97-AF65-F5344CB8AC3E}">
        <p14:creationId xmlns:p14="http://schemas.microsoft.com/office/powerpoint/2010/main" val="16868242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buAutoNum type="arabicPeriod"/>
            </a:pPr>
            <a:r>
              <a:rPr lang="en-US" altLang="zh-CN" dirty="0"/>
              <a:t>It may help, cause more characteristics will make the spy hard to get all the data at once. Each device can handle specific tasks and only share necessary information, reducing the attack surface.; they can have different permissions; but it would be complicated and require the different parts communicate securely</a:t>
            </a:r>
          </a:p>
          <a:p>
            <a:pPr marL="228600" indent="-228600">
              <a:buAutoNum type="arabicPeriod"/>
            </a:pPr>
            <a:endParaRPr lang="en-US" altLang="zh-CN" dirty="0"/>
          </a:p>
          <a:p>
            <a:pPr marL="228600" indent="-228600">
              <a:buAutoNum type="arabicPeriod"/>
            </a:pPr>
            <a:r>
              <a:rPr lang="en-US" altLang="zh-CN" dirty="0"/>
              <a:t>Would help, but as in this attack, they focus visible service each application provides for the system, it means  they care about the graphics part. Permission/ </a:t>
            </a:r>
            <a:r>
              <a:rPr lang="zh-CN" altLang="en-US" dirty="0"/>
              <a:t>会不会太麻烦，因为现在的优化可能让他们很难看出不一样</a:t>
            </a:r>
            <a:endParaRPr lang="en-US" altLang="zh-CN" dirty="0"/>
          </a:p>
          <a:p>
            <a:pPr marL="228600" indent="-228600">
              <a:buAutoNum type="arabicPeriod"/>
            </a:pPr>
            <a:r>
              <a:rPr lang="en-US" altLang="zh-CN" dirty="0"/>
              <a:t>No</a:t>
            </a:r>
            <a:r>
              <a:rPr lang="zh-CN" altLang="en-US" dirty="0"/>
              <a:t>，因为没有控制变量很难预测，如果互相影响，可能会产生新的</a:t>
            </a:r>
            <a:r>
              <a:rPr lang="en-US" altLang="zh-CN" dirty="0"/>
              <a:t>pattern</a:t>
            </a:r>
            <a:r>
              <a:rPr lang="zh-CN" altLang="en-US" dirty="0"/>
              <a:t>。</a:t>
            </a:r>
            <a:endParaRPr lang="en-US" altLang="zh-CN" dirty="0"/>
          </a:p>
          <a:p>
            <a:pPr marL="228600" indent="-228600">
              <a:buAutoNum type="arabicPeriod"/>
            </a:pPr>
            <a:r>
              <a:rPr lang="en-US" altLang="zh-CN" dirty="0"/>
              <a:t>Yes</a:t>
            </a:r>
            <a:r>
              <a:rPr lang="zh-CN" altLang="en-US" dirty="0"/>
              <a:t>，因为他提到了一个使用分类器，我刚刚也提到这里的</a:t>
            </a:r>
            <a:r>
              <a:rPr lang="en-US" altLang="zh-CN" dirty="0"/>
              <a:t>machine learning</a:t>
            </a:r>
            <a:r>
              <a:rPr lang="zh-CN" altLang="en-US" dirty="0"/>
              <a:t>像一个黑河攻击。对于攻击和防御来说，如果有什么可以帮我们分析哪些指标在怎样的环境下产生了什么样子的变化更好。</a:t>
            </a:r>
            <a:endParaRPr lang="en-US" altLang="zh-CN" dirty="0"/>
          </a:p>
          <a:p>
            <a:pPr marL="228600" indent="-228600">
              <a:buAutoNum type="arabicPeriod"/>
            </a:pPr>
            <a:endParaRPr lang="en-US" altLang="zh-CN" dirty="0"/>
          </a:p>
        </p:txBody>
      </p:sp>
      <p:sp>
        <p:nvSpPr>
          <p:cNvPr id="4" name="灯片编号占位符 3"/>
          <p:cNvSpPr>
            <a:spLocks noGrp="1"/>
          </p:cNvSpPr>
          <p:nvPr>
            <p:ph type="sldNum" sz="quarter" idx="5"/>
          </p:nvPr>
        </p:nvSpPr>
        <p:spPr/>
        <p:txBody>
          <a:bodyPr/>
          <a:lstStyle/>
          <a:p>
            <a:fld id="{DD7F284B-2101-7D43-83EF-7E76E74F4BF6}" type="slidenum">
              <a:rPr lang="en-US" smtClean="0"/>
              <a:t>32</a:t>
            </a:fld>
            <a:endParaRPr lang="en-US"/>
          </a:p>
        </p:txBody>
      </p:sp>
    </p:spTree>
    <p:extLst>
      <p:ext uri="{BB962C8B-B14F-4D97-AF65-F5344CB8AC3E}">
        <p14:creationId xmlns:p14="http://schemas.microsoft.com/office/powerpoint/2010/main" val="17946944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 challenges: Complex Permissions / </a:t>
            </a:r>
            <a:r>
              <a:rPr lang="en-US" altLang="zh-CN" b="1" dirty="0"/>
              <a:t>Dynamic Interactions/</a:t>
            </a:r>
            <a:r>
              <a:rPr lang="zh-CN" altLang="en-US" b="1" dirty="0"/>
              <a:t> </a:t>
            </a:r>
            <a:r>
              <a:rPr lang="en-US" altLang="zh-CN" dirty="0"/>
              <a:t>Data Privacy</a:t>
            </a:r>
            <a:r>
              <a:rPr lang="zh-CN" altLang="en-US" b="1" dirty="0"/>
              <a:t> </a:t>
            </a:r>
            <a:r>
              <a:rPr lang="en-US" altLang="zh-CN" b="1" dirty="0"/>
              <a:t>/false</a:t>
            </a:r>
            <a:r>
              <a:rPr lang="zh-CN" altLang="en-US" b="1" dirty="0"/>
              <a:t> </a:t>
            </a:r>
            <a:r>
              <a:rPr lang="en-US" altLang="zh-CN" b="1" dirty="0"/>
              <a:t>positives</a:t>
            </a:r>
          </a:p>
          <a:p>
            <a:endParaRPr lang="en-US" altLang="zh-CN" b="1" dirty="0"/>
          </a:p>
          <a:p>
            <a:r>
              <a:rPr lang="en-US" altLang="zh-CN" dirty="0"/>
              <a:t>2. </a:t>
            </a:r>
            <a:r>
              <a:rPr lang="en-US" altLang="zh-CN" dirty="0" err="1"/>
              <a:t>Nec</a:t>
            </a:r>
            <a:r>
              <a:rPr lang="en-US" altLang="zh-CN" dirty="0"/>
              <a:t>: Performance Optimization/</a:t>
            </a:r>
            <a:r>
              <a:rPr lang="en-US" altLang="zh-CN" b="1" dirty="0"/>
              <a:t>Resource </a:t>
            </a:r>
            <a:r>
              <a:rPr lang="en-US" altLang="zh-CN" b="1" dirty="0" err="1"/>
              <a:t>Management</a:t>
            </a:r>
            <a:r>
              <a:rPr lang="en-US" altLang="zh-CN" dirty="0" err="1"/>
              <a:t>:</a:t>
            </a:r>
            <a:r>
              <a:rPr lang="en-US" altLang="zh-CN" b="1" dirty="0" err="1"/>
              <a:t>User</a:t>
            </a:r>
            <a:r>
              <a:rPr lang="en-US" altLang="zh-CN" b="1" dirty="0"/>
              <a:t> Experience</a:t>
            </a:r>
            <a:r>
              <a:rPr lang="en-US" altLang="zh-CN" dirty="0"/>
              <a:t>: why: Developer Flexibility; more developers to build applications for their platforms; standardize how applications interact with the hardware,</a:t>
            </a:r>
          </a:p>
          <a:p>
            <a:endParaRPr lang="en-US" altLang="zh-CN" dirty="0"/>
          </a:p>
          <a:p>
            <a:r>
              <a:rPr lang="en-US" altLang="zh-CN" dirty="0"/>
              <a:t>3. </a:t>
            </a:r>
            <a:endParaRPr lang="zh-CN" altLang="en-US" dirty="0"/>
          </a:p>
        </p:txBody>
      </p:sp>
      <p:sp>
        <p:nvSpPr>
          <p:cNvPr id="4" name="灯片编号占位符 3"/>
          <p:cNvSpPr>
            <a:spLocks noGrp="1"/>
          </p:cNvSpPr>
          <p:nvPr>
            <p:ph type="sldNum" sz="quarter" idx="5"/>
          </p:nvPr>
        </p:nvSpPr>
        <p:spPr/>
        <p:txBody>
          <a:bodyPr/>
          <a:lstStyle/>
          <a:p>
            <a:fld id="{DD7F284B-2101-7D43-83EF-7E76E74F4BF6}" type="slidenum">
              <a:rPr lang="en-US" smtClean="0"/>
              <a:t>33</a:t>
            </a:fld>
            <a:endParaRPr lang="en-US"/>
          </a:p>
        </p:txBody>
      </p:sp>
    </p:spTree>
    <p:extLst>
      <p:ext uri="{BB962C8B-B14F-4D97-AF65-F5344CB8AC3E}">
        <p14:creationId xmlns:p14="http://schemas.microsoft.com/office/powerpoint/2010/main" val="1379095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buAutoNum type="arabicPeriod"/>
            </a:pPr>
            <a:r>
              <a:rPr lang="en-US" altLang="zh-CN" dirty="0"/>
              <a:t>On GPU/CPU side channel attack</a:t>
            </a:r>
          </a:p>
          <a:p>
            <a:pPr marL="0" indent="0">
              <a:buNone/>
            </a:pPr>
            <a:r>
              <a:rPr lang="en-US" altLang="zh-CN" dirty="0"/>
              <a:t>AR/VR applications and systems are significantly different in terms of the nature of the workloads as well as the characteristics of both the hardware and the run-time on the headsets.</a:t>
            </a:r>
          </a:p>
          <a:p>
            <a:pPr marL="0" indent="0">
              <a:buNone/>
            </a:pPr>
            <a:r>
              <a:rPr lang="en-US" altLang="zh-CN" dirty="0"/>
              <a:t>2. none of these works investigate performance counters as a source of information leakages as we do.</a:t>
            </a:r>
          </a:p>
          <a:p>
            <a:r>
              <a:rPr lang="en-US" altLang="zh-CN" dirty="0"/>
              <a:t>the attacks we propose in this work do not require physical access to the hardware.</a:t>
            </a:r>
          </a:p>
          <a:p>
            <a:pPr marL="228600" indent="-228600">
              <a:buAutoNum type="arabicPeriod"/>
            </a:pPr>
            <a:endParaRPr lang="zh-CN" altLang="en-US" dirty="0"/>
          </a:p>
        </p:txBody>
      </p:sp>
      <p:sp>
        <p:nvSpPr>
          <p:cNvPr id="4" name="灯片编号占位符 3"/>
          <p:cNvSpPr>
            <a:spLocks noGrp="1"/>
          </p:cNvSpPr>
          <p:nvPr>
            <p:ph type="sldNum" sz="quarter" idx="5"/>
          </p:nvPr>
        </p:nvSpPr>
        <p:spPr/>
        <p:txBody>
          <a:bodyPr/>
          <a:lstStyle/>
          <a:p>
            <a:fld id="{DD7F284B-2101-7D43-83EF-7E76E74F4BF6}" type="slidenum">
              <a:rPr lang="en-US" smtClean="0"/>
              <a:t>5</a:t>
            </a:fld>
            <a:endParaRPr lang="en-US"/>
          </a:p>
        </p:txBody>
      </p:sp>
    </p:spTree>
    <p:extLst>
      <p:ext uri="{BB962C8B-B14F-4D97-AF65-F5344CB8AC3E}">
        <p14:creationId xmlns:p14="http://schemas.microsoft.com/office/powerpoint/2010/main" val="827023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buAutoNum type="arabicParenBoth"/>
            </a:pPr>
            <a:r>
              <a:rPr lang="en-US" altLang="zh-CN" b="1" dirty="0"/>
              <a:t>we focus on performance counters related to rendering and thread time, as they are common across AR/VR devices, no matter their hardware capabilities.</a:t>
            </a:r>
          </a:p>
          <a:p>
            <a:pPr marL="228600" indent="-228600">
              <a:buAutoNum type="arabicParenBoth"/>
            </a:pPr>
            <a:r>
              <a:rPr lang="en-US" altLang="zh-CN" b="1" dirty="0"/>
              <a:t>Easy to access</a:t>
            </a:r>
          </a:p>
        </p:txBody>
      </p:sp>
      <p:sp>
        <p:nvSpPr>
          <p:cNvPr id="4" name="灯片编号占位符 3"/>
          <p:cNvSpPr>
            <a:spLocks noGrp="1"/>
          </p:cNvSpPr>
          <p:nvPr>
            <p:ph type="sldNum" sz="quarter" idx="5"/>
          </p:nvPr>
        </p:nvSpPr>
        <p:spPr/>
        <p:txBody>
          <a:bodyPr/>
          <a:lstStyle/>
          <a:p>
            <a:fld id="{DD7F284B-2101-7D43-83EF-7E76E74F4BF6}" type="slidenum">
              <a:rPr lang="en-US" smtClean="0"/>
              <a:t>6</a:t>
            </a:fld>
            <a:endParaRPr lang="en-US"/>
          </a:p>
        </p:txBody>
      </p:sp>
    </p:spTree>
    <p:extLst>
      <p:ext uri="{BB962C8B-B14F-4D97-AF65-F5344CB8AC3E}">
        <p14:creationId xmlns:p14="http://schemas.microsoft.com/office/powerpoint/2010/main" val="3317275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r>
              <a:rPr lang="zh-CN" altLang="en-US" dirty="0"/>
              <a:t>第一句这里：</a:t>
            </a:r>
            <a:endParaRPr lang="en-US" altLang="zh-CN" dirty="0"/>
          </a:p>
          <a:p>
            <a:pPr marL="0" indent="0">
              <a:buNone/>
            </a:pPr>
            <a:r>
              <a:rPr lang="en-US" altLang="zh-CN" dirty="0"/>
              <a:t>each application likely needs information about the environment for rendering and potentially also to provide the opportunity for the user to interact with the environment. Thus, even though the applications may be isolated in the user’s field of view/display, it is unclear how to set up permissions without interfering with usability.</a:t>
            </a:r>
          </a:p>
          <a:p>
            <a:pPr marL="0" indent="0">
              <a:buNone/>
            </a:pPr>
            <a:r>
              <a:rPr lang="en-US" altLang="zh-CN" dirty="0"/>
              <a:t>So As a result, they observed on the spy application running in the background and it has access to various APIs in the high-level SDK, such as plane detection, which is shared with other applications.</a:t>
            </a:r>
          </a:p>
          <a:p>
            <a:pPr marL="228600" indent="-228600">
              <a:buAutoNum type="arabicPeriod"/>
            </a:pPr>
            <a:endParaRPr lang="en-US" altLang="zh-CN" dirty="0"/>
          </a:p>
          <a:p>
            <a:pPr marL="0" indent="0">
              <a:buNone/>
            </a:pPr>
            <a:r>
              <a:rPr lang="en-US" altLang="zh-CN" dirty="0"/>
              <a:t>Three attack scenarios are considered in this work.</a:t>
            </a:r>
            <a:endParaRPr lang="zh-CN" altLang="en-US" dirty="0"/>
          </a:p>
        </p:txBody>
      </p:sp>
      <p:sp>
        <p:nvSpPr>
          <p:cNvPr id="4" name="灯片编号占位符 3"/>
          <p:cNvSpPr>
            <a:spLocks noGrp="1"/>
          </p:cNvSpPr>
          <p:nvPr>
            <p:ph type="sldNum" sz="quarter" idx="5"/>
          </p:nvPr>
        </p:nvSpPr>
        <p:spPr/>
        <p:txBody>
          <a:bodyPr/>
          <a:lstStyle/>
          <a:p>
            <a:fld id="{DD7F284B-2101-7D43-83EF-7E76E74F4BF6}" type="slidenum">
              <a:rPr lang="en-US" smtClean="0"/>
              <a:t>7</a:t>
            </a:fld>
            <a:endParaRPr lang="en-US"/>
          </a:p>
        </p:txBody>
      </p:sp>
    </p:spTree>
    <p:extLst>
      <p:ext uri="{BB962C8B-B14F-4D97-AF65-F5344CB8AC3E}">
        <p14:creationId xmlns:p14="http://schemas.microsoft.com/office/powerpoint/2010/main" val="3880440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Both the </a:t>
            </a:r>
            <a:r>
              <a:rPr lang="en-US" altLang="zh-CN" b="1" dirty="0"/>
              <a:t>Memory Allocation API</a:t>
            </a:r>
            <a:r>
              <a:rPr lang="en-US" altLang="zh-CN" dirty="0"/>
              <a:t> and </a:t>
            </a:r>
            <a:r>
              <a:rPr lang="en-US" altLang="zh-CN" b="1" dirty="0"/>
              <a:t>Performance Counters</a:t>
            </a:r>
            <a:r>
              <a:rPr lang="en-US" altLang="zh-CN" dirty="0"/>
              <a:t> are provided by the Unity and Unreal XR SDKs. They update values every frame, allow applications to monitor their own resource usage, and are indirectly influenced by user inputs or other applications, enabling potential side-channel effects.</a:t>
            </a:r>
          </a:p>
          <a:p>
            <a:pPr>
              <a:buFont typeface="Arial" panose="020B0604020202020204" pitchFamily="34" charset="0"/>
              <a:buChar char="•"/>
            </a:pPr>
            <a:r>
              <a:rPr lang="en-US" altLang="zh-CN" b="1" dirty="0"/>
              <a:t>Memory Allocation API</a:t>
            </a:r>
            <a:r>
              <a:rPr lang="en-US" altLang="zh-CN" dirty="0"/>
              <a:t>: Tracks memory usage based on visible objects in AR/VR applications. Accessible to all applications, even in the background, with user-level permissions.</a:t>
            </a:r>
          </a:p>
          <a:p>
            <a:pPr>
              <a:buFont typeface="Arial" panose="020B0604020202020204" pitchFamily="34" charset="0"/>
              <a:buChar char="•"/>
            </a:pPr>
            <a:r>
              <a:rPr lang="en-US" altLang="zh-CN" b="1" dirty="0"/>
              <a:t>Performance Counters</a:t>
            </a:r>
            <a:r>
              <a:rPr lang="en-US" altLang="zh-CN" dirty="0"/>
              <a:t>: Provide categorized resource monitoring to optimize application performance. Applications can only access their own performance metrics.</a:t>
            </a:r>
          </a:p>
        </p:txBody>
      </p:sp>
      <p:sp>
        <p:nvSpPr>
          <p:cNvPr id="4" name="灯片编号占位符 3"/>
          <p:cNvSpPr>
            <a:spLocks noGrp="1"/>
          </p:cNvSpPr>
          <p:nvPr>
            <p:ph type="sldNum" sz="quarter" idx="5"/>
          </p:nvPr>
        </p:nvSpPr>
        <p:spPr/>
        <p:txBody>
          <a:bodyPr/>
          <a:lstStyle/>
          <a:p>
            <a:fld id="{DD7F284B-2101-7D43-83EF-7E76E74F4BF6}" type="slidenum">
              <a:rPr lang="en-US" smtClean="0"/>
              <a:t>8</a:t>
            </a:fld>
            <a:endParaRPr lang="en-US"/>
          </a:p>
        </p:txBody>
      </p:sp>
    </p:spTree>
    <p:extLst>
      <p:ext uri="{BB962C8B-B14F-4D97-AF65-F5344CB8AC3E}">
        <p14:creationId xmlns:p14="http://schemas.microsoft.com/office/powerpoint/2010/main" val="3138813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DD7F284B-2101-7D43-83EF-7E76E74F4BF6}" type="slidenum">
              <a:rPr lang="en-US" smtClean="0"/>
              <a:t>9</a:t>
            </a:fld>
            <a:endParaRPr lang="en-US"/>
          </a:p>
        </p:txBody>
      </p:sp>
    </p:spTree>
    <p:extLst>
      <p:ext uri="{BB962C8B-B14F-4D97-AF65-F5344CB8AC3E}">
        <p14:creationId xmlns:p14="http://schemas.microsoft.com/office/powerpoint/2010/main" val="3106440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D7F284B-2101-7D43-83EF-7E76E74F4BF6}" type="slidenum">
              <a:rPr lang="en-US" smtClean="0"/>
              <a:t>10</a:t>
            </a:fld>
            <a:endParaRPr lang="en-US"/>
          </a:p>
        </p:txBody>
      </p:sp>
    </p:spTree>
    <p:extLst>
      <p:ext uri="{BB962C8B-B14F-4D97-AF65-F5344CB8AC3E}">
        <p14:creationId xmlns:p14="http://schemas.microsoft.com/office/powerpoint/2010/main" val="29199406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6000"/>
            </a:lvl1pPr>
          </a:lstStyle>
          <a:p>
            <a:r>
              <a:rPr lang="en-US"/>
              <a:t>Click to edit Master title style</a:t>
            </a:r>
          </a:p>
        </p:txBody>
      </p:sp>
      <p:sp>
        <p:nvSpPr>
          <p:cNvPr id="3" name="Subtitle 2"/>
          <p:cNvSpPr>
            <a:spLocks noGrp="1"/>
          </p:cNvSpPr>
          <p:nvPr>
            <p:ph type="subTitle" idx="1"/>
          </p:nvPr>
        </p:nvSpPr>
        <p:spPr>
          <a:xfrm>
            <a:off x="1524000" y="3888855"/>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7B34D137-BD37-F2F3-2628-5D2F4B5C5EFD}"/>
              </a:ext>
            </a:extLst>
          </p:cNvPr>
          <p:cNvSpPr>
            <a:spLocks noGrp="1"/>
          </p:cNvSpPr>
          <p:nvPr>
            <p:ph type="sldNum" sz="quarter" idx="10"/>
          </p:nvPr>
        </p:nvSpPr>
        <p:spPr/>
        <p:txBody>
          <a:bodyPr/>
          <a:lstStyle/>
          <a:p>
            <a:fld id="{F8B09252-AE4E-0343-95A5-6887739111ED}" type="slidenum">
              <a:rPr lang="en-US" smtClean="0"/>
              <a:pPr/>
              <a:t>‹#›</a:t>
            </a:fld>
            <a:endParaRPr lang="en-US"/>
          </a:p>
        </p:txBody>
      </p:sp>
      <p:sp>
        <p:nvSpPr>
          <p:cNvPr id="4" name="Rectangle 3">
            <a:extLst>
              <a:ext uri="{FF2B5EF4-FFF2-40B4-BE49-F238E27FC236}">
                <a16:creationId xmlns:a16="http://schemas.microsoft.com/office/drawing/2014/main" id="{DE23A91C-172C-594D-7623-3F005D132F70}"/>
              </a:ext>
            </a:extLst>
          </p:cNvPr>
          <p:cNvSpPr/>
          <p:nvPr userDrawn="1"/>
        </p:nvSpPr>
        <p:spPr>
          <a:xfrm>
            <a:off x="-12315" y="-38387"/>
            <a:ext cx="12216630" cy="778939"/>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2DCECD1-6CF8-0424-9164-D03393A98086}"/>
              </a:ext>
            </a:extLst>
          </p:cNvPr>
          <p:cNvPicPr>
            <a:picLocks noChangeAspect="1"/>
          </p:cNvPicPr>
          <p:nvPr userDrawn="1"/>
        </p:nvPicPr>
        <p:blipFill rotWithShape="1">
          <a:blip r:embed="rId2"/>
          <a:srcRect t="14535" b="26656"/>
          <a:stretch/>
        </p:blipFill>
        <p:spPr>
          <a:xfrm>
            <a:off x="-2874819" y="-3207425"/>
            <a:ext cx="637855" cy="250077"/>
          </a:xfrm>
          <a:prstGeom prst="rect">
            <a:avLst/>
          </a:prstGeom>
        </p:spPr>
      </p:pic>
      <p:pic>
        <p:nvPicPr>
          <p:cNvPr id="16" name="Picture 15">
            <a:extLst>
              <a:ext uri="{FF2B5EF4-FFF2-40B4-BE49-F238E27FC236}">
                <a16:creationId xmlns:a16="http://schemas.microsoft.com/office/drawing/2014/main" id="{8A18FD22-B22B-F50C-142D-6451FD9BCB54}"/>
              </a:ext>
            </a:extLst>
          </p:cNvPr>
          <p:cNvPicPr>
            <a:picLocks noChangeAspect="1"/>
          </p:cNvPicPr>
          <p:nvPr userDrawn="1"/>
        </p:nvPicPr>
        <p:blipFill>
          <a:blip r:embed="rId3"/>
          <a:stretch>
            <a:fillRect/>
          </a:stretch>
        </p:blipFill>
        <p:spPr>
          <a:xfrm>
            <a:off x="172152" y="106093"/>
            <a:ext cx="1794717" cy="512140"/>
          </a:xfrm>
          <a:prstGeom prst="rect">
            <a:avLst/>
          </a:prstGeom>
        </p:spPr>
      </p:pic>
      <p:grpSp>
        <p:nvGrpSpPr>
          <p:cNvPr id="5" name="Group 4">
            <a:extLst>
              <a:ext uri="{FF2B5EF4-FFF2-40B4-BE49-F238E27FC236}">
                <a16:creationId xmlns:a16="http://schemas.microsoft.com/office/drawing/2014/main" id="{952776CF-13B6-3CA1-9651-1C1020230C76}"/>
              </a:ext>
            </a:extLst>
          </p:cNvPr>
          <p:cNvGrpSpPr/>
          <p:nvPr userDrawn="1"/>
        </p:nvGrpSpPr>
        <p:grpSpPr>
          <a:xfrm>
            <a:off x="9180015" y="45556"/>
            <a:ext cx="3027159" cy="584775"/>
            <a:chOff x="9137632" y="29816"/>
            <a:chExt cx="3411913" cy="659103"/>
          </a:xfrm>
        </p:grpSpPr>
        <p:sp>
          <p:nvSpPr>
            <p:cNvPr id="8" name="Freeform 7">
              <a:extLst>
                <a:ext uri="{FF2B5EF4-FFF2-40B4-BE49-F238E27FC236}">
                  <a16:creationId xmlns:a16="http://schemas.microsoft.com/office/drawing/2014/main" id="{6CFE638A-B90E-DC1F-CACB-2F8AAA81C719}"/>
                </a:ext>
              </a:extLst>
            </p:cNvPr>
            <p:cNvSpPr/>
            <p:nvPr userDrawn="1"/>
          </p:nvSpPr>
          <p:spPr>
            <a:xfrm>
              <a:off x="9137632" y="106281"/>
              <a:ext cx="1140315" cy="489601"/>
            </a:xfrm>
            <a:custGeom>
              <a:avLst/>
              <a:gdLst/>
              <a:ahLst/>
              <a:cxnLst/>
              <a:rect l="l" t="t" r="r" b="b"/>
              <a:pathLst>
                <a:path w="2202391" h="950858">
                  <a:moveTo>
                    <a:pt x="2086312" y="827368"/>
                  </a:moveTo>
                  <a:cubicBezTo>
                    <a:pt x="2119016" y="835879"/>
                    <a:pt x="2153739" y="846640"/>
                    <a:pt x="2175853" y="867792"/>
                  </a:cubicBezTo>
                  <a:cubicBezTo>
                    <a:pt x="2183600" y="875204"/>
                    <a:pt x="2177339" y="888696"/>
                    <a:pt x="2167231" y="889624"/>
                  </a:cubicBezTo>
                  <a:cubicBezTo>
                    <a:pt x="2124367" y="893557"/>
                    <a:pt x="2078849" y="881594"/>
                    <a:pt x="2036312" y="875797"/>
                  </a:cubicBezTo>
                  <a:cubicBezTo>
                    <a:pt x="2036003" y="875762"/>
                    <a:pt x="2035694" y="875719"/>
                    <a:pt x="2035384" y="875676"/>
                  </a:cubicBezTo>
                  <a:cubicBezTo>
                    <a:pt x="2039386" y="877300"/>
                    <a:pt x="2043973" y="879077"/>
                    <a:pt x="2050405" y="881216"/>
                  </a:cubicBezTo>
                  <a:cubicBezTo>
                    <a:pt x="2058899" y="884033"/>
                    <a:pt x="2072786" y="887949"/>
                    <a:pt x="2091560" y="891882"/>
                  </a:cubicBezTo>
                  <a:cubicBezTo>
                    <a:pt x="2100466" y="893712"/>
                    <a:pt x="2110153" y="895352"/>
                    <a:pt x="2120193" y="896520"/>
                  </a:cubicBezTo>
                  <a:cubicBezTo>
                    <a:pt x="2122718" y="896786"/>
                    <a:pt x="2125226" y="897121"/>
                    <a:pt x="2127785" y="897302"/>
                  </a:cubicBezTo>
                  <a:cubicBezTo>
                    <a:pt x="2130636" y="897525"/>
                    <a:pt x="2134372" y="897860"/>
                    <a:pt x="2137558" y="897946"/>
                  </a:cubicBezTo>
                  <a:cubicBezTo>
                    <a:pt x="2144249" y="898263"/>
                    <a:pt x="2150776" y="898220"/>
                    <a:pt x="2157131" y="898006"/>
                  </a:cubicBezTo>
                  <a:cubicBezTo>
                    <a:pt x="2158359" y="897843"/>
                    <a:pt x="2159553" y="897679"/>
                    <a:pt x="2160747" y="897516"/>
                  </a:cubicBezTo>
                  <a:cubicBezTo>
                    <a:pt x="2167136" y="896760"/>
                    <a:pt x="2171946" y="895438"/>
                    <a:pt x="2176772" y="893574"/>
                  </a:cubicBezTo>
                  <a:cubicBezTo>
                    <a:pt x="2181496" y="891161"/>
                    <a:pt x="2185266" y="885888"/>
                    <a:pt x="2186331" y="880280"/>
                  </a:cubicBezTo>
                  <a:cubicBezTo>
                    <a:pt x="2187568" y="874465"/>
                    <a:pt x="2185455" y="869012"/>
                    <a:pt x="2181882" y="865637"/>
                  </a:cubicBezTo>
                  <a:cubicBezTo>
                    <a:pt x="2178945" y="861798"/>
                    <a:pt x="2174711" y="858217"/>
                    <a:pt x="2170451" y="854962"/>
                  </a:cubicBezTo>
                  <a:cubicBezTo>
                    <a:pt x="2162438" y="849328"/>
                    <a:pt x="2153927" y="844879"/>
                    <a:pt x="2145855" y="841530"/>
                  </a:cubicBezTo>
                  <a:cubicBezTo>
                    <a:pt x="2141621" y="839666"/>
                    <a:pt x="2138786" y="838893"/>
                    <a:pt x="2135480" y="837665"/>
                  </a:cubicBezTo>
                  <a:cubicBezTo>
                    <a:pt x="2132277" y="836703"/>
                    <a:pt x="2129150" y="835776"/>
                    <a:pt x="2126110" y="834865"/>
                  </a:cubicBezTo>
                  <a:cubicBezTo>
                    <a:pt x="2113949" y="831567"/>
                    <a:pt x="2103171" y="829678"/>
                    <a:pt x="2093398" y="828278"/>
                  </a:cubicBezTo>
                  <a:cubicBezTo>
                    <a:pt x="2090933" y="827926"/>
                    <a:pt x="2088666" y="827668"/>
                    <a:pt x="2086312" y="827368"/>
                  </a:cubicBezTo>
                  <a:close/>
                  <a:moveTo>
                    <a:pt x="1721038" y="803896"/>
                  </a:moveTo>
                  <a:lnTo>
                    <a:pt x="1715001" y="808826"/>
                  </a:lnTo>
                  <a:cubicBezTo>
                    <a:pt x="1717577" y="808182"/>
                    <a:pt x="1720154" y="807495"/>
                    <a:pt x="1722748" y="806885"/>
                  </a:cubicBezTo>
                  <a:cubicBezTo>
                    <a:pt x="1722748" y="806842"/>
                    <a:pt x="1722756" y="806799"/>
                    <a:pt x="1722756" y="806756"/>
                  </a:cubicBezTo>
                  <a:close/>
                  <a:moveTo>
                    <a:pt x="785663" y="517539"/>
                  </a:moveTo>
                  <a:cubicBezTo>
                    <a:pt x="787759" y="522598"/>
                    <a:pt x="790232" y="528360"/>
                    <a:pt x="793985" y="536167"/>
                  </a:cubicBezTo>
                  <a:cubicBezTo>
                    <a:pt x="798700" y="546516"/>
                    <a:pt x="807185" y="562791"/>
                    <a:pt x="814563" y="585292"/>
                  </a:cubicBezTo>
                  <a:cubicBezTo>
                    <a:pt x="818015" y="596559"/>
                    <a:pt x="821004" y="608841"/>
                    <a:pt x="822636" y="621543"/>
                  </a:cubicBezTo>
                  <a:cubicBezTo>
                    <a:pt x="824276" y="634244"/>
                    <a:pt x="824113" y="647316"/>
                    <a:pt x="822507" y="659786"/>
                  </a:cubicBezTo>
                  <a:cubicBezTo>
                    <a:pt x="820978" y="672402"/>
                    <a:pt x="817620" y="684597"/>
                    <a:pt x="812862" y="695796"/>
                  </a:cubicBezTo>
                  <a:cubicBezTo>
                    <a:pt x="810784" y="701533"/>
                    <a:pt x="807752" y="706729"/>
                    <a:pt x="805193" y="712011"/>
                  </a:cubicBezTo>
                  <a:cubicBezTo>
                    <a:pt x="802118" y="716975"/>
                    <a:pt x="799370" y="722162"/>
                    <a:pt x="796081" y="726542"/>
                  </a:cubicBezTo>
                  <a:cubicBezTo>
                    <a:pt x="784804" y="742370"/>
                    <a:pt x="771647" y="754059"/>
                    <a:pt x="759100" y="763085"/>
                  </a:cubicBezTo>
                  <a:lnTo>
                    <a:pt x="728776" y="779873"/>
                  </a:lnTo>
                  <a:lnTo>
                    <a:pt x="711933" y="786909"/>
                  </a:lnTo>
                  <a:cubicBezTo>
                    <a:pt x="715446" y="785801"/>
                    <a:pt x="718976" y="784607"/>
                    <a:pt x="722583" y="783302"/>
                  </a:cubicBezTo>
                  <a:lnTo>
                    <a:pt x="728776" y="779873"/>
                  </a:lnTo>
                  <a:lnTo>
                    <a:pt x="763966" y="765173"/>
                  </a:lnTo>
                  <a:cubicBezTo>
                    <a:pt x="779830" y="754868"/>
                    <a:pt x="793616" y="741975"/>
                    <a:pt x="803535" y="727908"/>
                  </a:cubicBezTo>
                  <a:cubicBezTo>
                    <a:pt x="847095" y="666158"/>
                    <a:pt x="836454" y="596422"/>
                    <a:pt x="797687" y="535858"/>
                  </a:cubicBezTo>
                  <a:cubicBezTo>
                    <a:pt x="793745" y="529709"/>
                    <a:pt x="789717" y="523620"/>
                    <a:pt x="785663" y="517539"/>
                  </a:cubicBezTo>
                  <a:close/>
                  <a:moveTo>
                    <a:pt x="1341074" y="253254"/>
                  </a:moveTo>
                  <a:cubicBezTo>
                    <a:pt x="1310740" y="336104"/>
                    <a:pt x="1279720" y="418689"/>
                    <a:pt x="1247729" y="500964"/>
                  </a:cubicBezTo>
                  <a:cubicBezTo>
                    <a:pt x="1233987" y="536313"/>
                    <a:pt x="1220075" y="571602"/>
                    <a:pt x="1206248" y="606925"/>
                  </a:cubicBezTo>
                  <a:cubicBezTo>
                    <a:pt x="1209820" y="600716"/>
                    <a:pt x="1213822" y="593545"/>
                    <a:pt x="1218984" y="583351"/>
                  </a:cubicBezTo>
                  <a:cubicBezTo>
                    <a:pt x="1225829" y="569927"/>
                    <a:pt x="1236031" y="547641"/>
                    <a:pt x="1248579" y="517960"/>
                  </a:cubicBezTo>
                  <a:cubicBezTo>
                    <a:pt x="1261092" y="488356"/>
                    <a:pt x="1273966" y="453480"/>
                    <a:pt x="1286324" y="420664"/>
                  </a:cubicBezTo>
                  <a:cubicBezTo>
                    <a:pt x="1298691" y="387471"/>
                    <a:pt x="1310423" y="355059"/>
                    <a:pt x="1320540" y="326151"/>
                  </a:cubicBezTo>
                  <a:cubicBezTo>
                    <a:pt x="1328819" y="302464"/>
                    <a:pt x="1335835" y="281586"/>
                    <a:pt x="1341950" y="262753"/>
                  </a:cubicBezTo>
                  <a:cubicBezTo>
                    <a:pt x="1341658" y="259583"/>
                    <a:pt x="1341366" y="256449"/>
                    <a:pt x="1341074" y="253254"/>
                  </a:cubicBezTo>
                  <a:close/>
                  <a:moveTo>
                    <a:pt x="1357589" y="208466"/>
                  </a:moveTo>
                  <a:cubicBezTo>
                    <a:pt x="1357314" y="209231"/>
                    <a:pt x="1357022" y="209995"/>
                    <a:pt x="1356739" y="210768"/>
                  </a:cubicBezTo>
                  <a:lnTo>
                    <a:pt x="1357958" y="210931"/>
                  </a:lnTo>
                  <a:cubicBezTo>
                    <a:pt x="1357976" y="211034"/>
                    <a:pt x="1357993" y="211146"/>
                    <a:pt x="1358010" y="211249"/>
                  </a:cubicBezTo>
                  <a:cubicBezTo>
                    <a:pt x="1358036" y="211146"/>
                    <a:pt x="1358070" y="211051"/>
                    <a:pt x="1358096" y="210948"/>
                  </a:cubicBezTo>
                  <a:lnTo>
                    <a:pt x="1358731" y="211034"/>
                  </a:lnTo>
                  <a:cubicBezTo>
                    <a:pt x="1358688" y="210450"/>
                    <a:pt x="1358645" y="209875"/>
                    <a:pt x="1358594" y="209291"/>
                  </a:cubicBezTo>
                  <a:cubicBezTo>
                    <a:pt x="1358439" y="209841"/>
                    <a:pt x="1358268" y="210407"/>
                    <a:pt x="1358105" y="210948"/>
                  </a:cubicBezTo>
                  <a:lnTo>
                    <a:pt x="1357967" y="210931"/>
                  </a:lnTo>
                  <a:cubicBezTo>
                    <a:pt x="1357838" y="210098"/>
                    <a:pt x="1357718" y="209308"/>
                    <a:pt x="1357589" y="208466"/>
                  </a:cubicBezTo>
                  <a:close/>
                  <a:moveTo>
                    <a:pt x="343120" y="189770"/>
                  </a:moveTo>
                  <a:cubicBezTo>
                    <a:pt x="325694" y="205306"/>
                    <a:pt x="309772" y="222585"/>
                    <a:pt x="295198" y="239496"/>
                  </a:cubicBezTo>
                  <a:cubicBezTo>
                    <a:pt x="243041" y="299983"/>
                    <a:pt x="203226" y="372467"/>
                    <a:pt x="172000" y="447185"/>
                  </a:cubicBezTo>
                  <a:cubicBezTo>
                    <a:pt x="174911" y="443019"/>
                    <a:pt x="178175" y="438210"/>
                    <a:pt x="182323" y="431331"/>
                  </a:cubicBezTo>
                  <a:cubicBezTo>
                    <a:pt x="187957" y="422356"/>
                    <a:pt x="196064" y="407275"/>
                    <a:pt x="206937" y="387642"/>
                  </a:cubicBezTo>
                  <a:cubicBezTo>
                    <a:pt x="217706" y="368036"/>
                    <a:pt x="230176" y="345448"/>
                    <a:pt x="242930" y="324725"/>
                  </a:cubicBezTo>
                  <a:cubicBezTo>
                    <a:pt x="255726" y="303753"/>
                    <a:pt x="269158" y="283983"/>
                    <a:pt x="281637" y="266798"/>
                  </a:cubicBezTo>
                  <a:cubicBezTo>
                    <a:pt x="303751" y="236559"/>
                    <a:pt x="321477" y="214659"/>
                    <a:pt x="336636" y="196958"/>
                  </a:cubicBezTo>
                  <a:cubicBezTo>
                    <a:pt x="338852" y="194425"/>
                    <a:pt x="340973" y="192140"/>
                    <a:pt x="343120" y="189770"/>
                  </a:cubicBezTo>
                  <a:close/>
                  <a:moveTo>
                    <a:pt x="2005626" y="11229"/>
                  </a:moveTo>
                  <a:cubicBezTo>
                    <a:pt x="2013613" y="10886"/>
                    <a:pt x="2021566" y="11642"/>
                    <a:pt x="2029510" y="13935"/>
                  </a:cubicBezTo>
                  <a:cubicBezTo>
                    <a:pt x="2045338" y="18684"/>
                    <a:pt x="2059200" y="29368"/>
                    <a:pt x="2068595" y="43521"/>
                  </a:cubicBezTo>
                  <a:cubicBezTo>
                    <a:pt x="2077905" y="57640"/>
                    <a:pt x="2082345" y="76311"/>
                    <a:pt x="2078102" y="94157"/>
                  </a:cubicBezTo>
                  <a:cubicBezTo>
                    <a:pt x="2077510" y="96304"/>
                    <a:pt x="2076900" y="98632"/>
                    <a:pt x="2076256" y="100616"/>
                  </a:cubicBezTo>
                  <a:lnTo>
                    <a:pt x="2074323" y="105880"/>
                  </a:lnTo>
                  <a:lnTo>
                    <a:pt x="2070433" y="116426"/>
                  </a:lnTo>
                  <a:cubicBezTo>
                    <a:pt x="2067814" y="123460"/>
                    <a:pt x="2065186" y="130511"/>
                    <a:pt x="2062558" y="137579"/>
                  </a:cubicBezTo>
                  <a:cubicBezTo>
                    <a:pt x="2057216" y="151681"/>
                    <a:pt x="2051865" y="165809"/>
                    <a:pt x="2046532" y="179885"/>
                  </a:cubicBezTo>
                  <a:cubicBezTo>
                    <a:pt x="2040451" y="195584"/>
                    <a:pt x="2034500" y="210940"/>
                    <a:pt x="2028686" y="225952"/>
                  </a:cubicBezTo>
                  <a:cubicBezTo>
                    <a:pt x="2025920" y="232969"/>
                    <a:pt x="2022416" y="241875"/>
                    <a:pt x="2020295" y="247259"/>
                  </a:cubicBezTo>
                  <a:lnTo>
                    <a:pt x="2014069" y="262933"/>
                  </a:lnTo>
                  <a:cubicBezTo>
                    <a:pt x="2006090" y="282634"/>
                    <a:pt x="1999726" y="298334"/>
                    <a:pt x="1994960" y="310108"/>
                  </a:cubicBezTo>
                  <a:cubicBezTo>
                    <a:pt x="1992358" y="316352"/>
                    <a:pt x="1990365" y="321118"/>
                    <a:pt x="1988458" y="325704"/>
                  </a:cubicBezTo>
                  <a:cubicBezTo>
                    <a:pt x="1987548" y="327594"/>
                    <a:pt x="1987342" y="328014"/>
                    <a:pt x="1986389" y="329990"/>
                  </a:cubicBezTo>
                  <a:cubicBezTo>
                    <a:pt x="1984877" y="333210"/>
                    <a:pt x="1983134" y="336929"/>
                    <a:pt x="1980987" y="341515"/>
                  </a:cubicBezTo>
                  <a:cubicBezTo>
                    <a:pt x="1973670" y="357627"/>
                    <a:pt x="1961955" y="385392"/>
                    <a:pt x="1946093" y="427663"/>
                  </a:cubicBezTo>
                  <a:cubicBezTo>
                    <a:pt x="1941799" y="439481"/>
                    <a:pt x="1937522" y="451255"/>
                    <a:pt x="1933416" y="462557"/>
                  </a:cubicBezTo>
                  <a:cubicBezTo>
                    <a:pt x="1928023" y="478403"/>
                    <a:pt x="1922295" y="495253"/>
                    <a:pt x="1917408" y="509621"/>
                  </a:cubicBezTo>
                  <a:cubicBezTo>
                    <a:pt x="1907171" y="538786"/>
                    <a:pt x="1898291" y="564053"/>
                    <a:pt x="1889488" y="589113"/>
                  </a:cubicBezTo>
                  <a:cubicBezTo>
                    <a:pt x="1880608" y="614079"/>
                    <a:pt x="1871770" y="638916"/>
                    <a:pt x="1861911" y="666639"/>
                  </a:cubicBezTo>
                  <a:cubicBezTo>
                    <a:pt x="1856784" y="680449"/>
                    <a:pt x="1851330" y="695161"/>
                    <a:pt x="1845671" y="710422"/>
                  </a:cubicBezTo>
                  <a:cubicBezTo>
                    <a:pt x="1840054" y="725486"/>
                    <a:pt x="1834618" y="741434"/>
                    <a:pt x="1828829" y="757623"/>
                  </a:cubicBezTo>
                  <a:cubicBezTo>
                    <a:pt x="1827069" y="762398"/>
                    <a:pt x="1825325" y="767130"/>
                    <a:pt x="1823582" y="771845"/>
                  </a:cubicBezTo>
                  <a:lnTo>
                    <a:pt x="1819271" y="782700"/>
                  </a:lnTo>
                  <a:cubicBezTo>
                    <a:pt x="1822732" y="782477"/>
                    <a:pt x="1826253" y="782314"/>
                    <a:pt x="1829868" y="782211"/>
                  </a:cubicBezTo>
                  <a:cubicBezTo>
                    <a:pt x="1834308" y="782151"/>
                    <a:pt x="1838774" y="782099"/>
                    <a:pt x="1843275" y="782039"/>
                  </a:cubicBezTo>
                  <a:cubicBezTo>
                    <a:pt x="1856964" y="781945"/>
                    <a:pt x="1870894" y="782305"/>
                    <a:pt x="1885237" y="783190"/>
                  </a:cubicBezTo>
                  <a:cubicBezTo>
                    <a:pt x="1889745" y="783473"/>
                    <a:pt x="1894280" y="783954"/>
                    <a:pt x="1898797" y="784341"/>
                  </a:cubicBezTo>
                  <a:cubicBezTo>
                    <a:pt x="1903770" y="784049"/>
                    <a:pt x="1909266" y="783825"/>
                    <a:pt x="1914531" y="783688"/>
                  </a:cubicBezTo>
                  <a:cubicBezTo>
                    <a:pt x="1943533" y="782846"/>
                    <a:pt x="1978050" y="784804"/>
                    <a:pt x="2014601" y="790739"/>
                  </a:cubicBezTo>
                  <a:cubicBezTo>
                    <a:pt x="2023756" y="792268"/>
                    <a:pt x="2033040" y="793917"/>
                    <a:pt x="2042427" y="795918"/>
                  </a:cubicBezTo>
                  <a:cubicBezTo>
                    <a:pt x="2051590" y="797936"/>
                    <a:pt x="2060891" y="799980"/>
                    <a:pt x="2070355" y="802067"/>
                  </a:cubicBezTo>
                  <a:cubicBezTo>
                    <a:pt x="2089172" y="806206"/>
                    <a:pt x="2109526" y="810363"/>
                    <a:pt x="2131263" y="817603"/>
                  </a:cubicBezTo>
                  <a:cubicBezTo>
                    <a:pt x="2135454" y="819029"/>
                    <a:pt x="2139705" y="820523"/>
                    <a:pt x="2144008" y="822249"/>
                  </a:cubicBezTo>
                  <a:lnTo>
                    <a:pt x="2151171" y="825221"/>
                  </a:lnTo>
                  <a:cubicBezTo>
                    <a:pt x="2154864" y="827076"/>
                    <a:pt x="2158582" y="828948"/>
                    <a:pt x="2162310" y="830829"/>
                  </a:cubicBezTo>
                  <a:cubicBezTo>
                    <a:pt x="2166200" y="832607"/>
                    <a:pt x="2169472" y="834857"/>
                    <a:pt x="2172873" y="837047"/>
                  </a:cubicBezTo>
                  <a:cubicBezTo>
                    <a:pt x="2176214" y="839254"/>
                    <a:pt x="2179924" y="841367"/>
                    <a:pt x="2182638" y="843814"/>
                  </a:cubicBezTo>
                  <a:cubicBezTo>
                    <a:pt x="2185489" y="846202"/>
                    <a:pt x="2188710" y="848572"/>
                    <a:pt x="2191295" y="851020"/>
                  </a:cubicBezTo>
                  <a:cubicBezTo>
                    <a:pt x="2193399" y="853519"/>
                    <a:pt x="2195434" y="856070"/>
                    <a:pt x="2197392" y="858637"/>
                  </a:cubicBezTo>
                  <a:cubicBezTo>
                    <a:pt x="2199222" y="861188"/>
                    <a:pt x="2199497" y="863576"/>
                    <a:pt x="2200622" y="866075"/>
                  </a:cubicBezTo>
                  <a:cubicBezTo>
                    <a:pt x="2201712" y="868565"/>
                    <a:pt x="2202133" y="870927"/>
                    <a:pt x="2202313" y="873933"/>
                  </a:cubicBezTo>
                  <a:cubicBezTo>
                    <a:pt x="2202751" y="879919"/>
                    <a:pt x="2201352" y="886978"/>
                    <a:pt x="2198346" y="892724"/>
                  </a:cubicBezTo>
                  <a:cubicBezTo>
                    <a:pt x="2196877" y="895627"/>
                    <a:pt x="2195022" y="898255"/>
                    <a:pt x="2193107" y="900445"/>
                  </a:cubicBezTo>
                  <a:cubicBezTo>
                    <a:pt x="2191166" y="902678"/>
                    <a:pt x="2189448" y="904215"/>
                    <a:pt x="2187061" y="905666"/>
                  </a:cubicBezTo>
                  <a:lnTo>
                    <a:pt x="2183711" y="907908"/>
                  </a:lnTo>
                  <a:cubicBezTo>
                    <a:pt x="2182646" y="908672"/>
                    <a:pt x="2181564" y="909437"/>
                    <a:pt x="2179632" y="909832"/>
                  </a:cubicBezTo>
                  <a:cubicBezTo>
                    <a:pt x="2176197" y="910794"/>
                    <a:pt x="2172856" y="911850"/>
                    <a:pt x="2169326" y="912743"/>
                  </a:cubicBezTo>
                  <a:lnTo>
                    <a:pt x="2153635" y="913507"/>
                  </a:lnTo>
                  <a:lnTo>
                    <a:pt x="2137172" y="913241"/>
                  </a:lnTo>
                  <a:cubicBezTo>
                    <a:pt x="2134415" y="913138"/>
                    <a:pt x="2131589" y="912949"/>
                    <a:pt x="2128730" y="912709"/>
                  </a:cubicBezTo>
                  <a:lnTo>
                    <a:pt x="2123585" y="912279"/>
                  </a:lnTo>
                  <a:lnTo>
                    <a:pt x="2114645" y="911309"/>
                  </a:lnTo>
                  <a:cubicBezTo>
                    <a:pt x="2089061" y="908183"/>
                    <a:pt x="2064876" y="902841"/>
                    <a:pt x="2043380" y="898950"/>
                  </a:cubicBezTo>
                  <a:cubicBezTo>
                    <a:pt x="2021678" y="895283"/>
                    <a:pt x="2001787" y="891934"/>
                    <a:pt x="1985573" y="889194"/>
                  </a:cubicBezTo>
                  <a:cubicBezTo>
                    <a:pt x="1948025" y="882959"/>
                    <a:pt x="1918413" y="879550"/>
                    <a:pt x="1893962" y="877669"/>
                  </a:cubicBezTo>
                  <a:cubicBezTo>
                    <a:pt x="1882445" y="876836"/>
                    <a:pt x="1872225" y="876089"/>
                    <a:pt x="1862813" y="875410"/>
                  </a:cubicBezTo>
                  <a:cubicBezTo>
                    <a:pt x="1858398" y="875041"/>
                    <a:pt x="1853993" y="875024"/>
                    <a:pt x="1849544" y="874818"/>
                  </a:cubicBezTo>
                  <a:cubicBezTo>
                    <a:pt x="1847397" y="874749"/>
                    <a:pt x="1845095" y="874689"/>
                    <a:pt x="1842768" y="874723"/>
                  </a:cubicBezTo>
                  <a:cubicBezTo>
                    <a:pt x="1841608" y="874775"/>
                    <a:pt x="1840484" y="874826"/>
                    <a:pt x="1838963" y="874895"/>
                  </a:cubicBezTo>
                  <a:cubicBezTo>
                    <a:pt x="1837563" y="875015"/>
                    <a:pt x="1837821" y="874903"/>
                    <a:pt x="1837855" y="874826"/>
                  </a:cubicBezTo>
                  <a:cubicBezTo>
                    <a:pt x="1769871" y="888791"/>
                    <a:pt x="1710063" y="917286"/>
                    <a:pt x="1644277" y="946168"/>
                  </a:cubicBezTo>
                  <a:cubicBezTo>
                    <a:pt x="1585130" y="972139"/>
                    <a:pt x="1555544" y="883165"/>
                    <a:pt x="1605003" y="853210"/>
                  </a:cubicBezTo>
                  <a:cubicBezTo>
                    <a:pt x="1607734" y="851552"/>
                    <a:pt x="1610551" y="850006"/>
                    <a:pt x="1613342" y="848426"/>
                  </a:cubicBezTo>
                  <a:lnTo>
                    <a:pt x="1613342" y="848426"/>
                  </a:lnTo>
                  <a:cubicBezTo>
                    <a:pt x="1620367" y="843367"/>
                    <a:pt x="1626972" y="838824"/>
                    <a:pt x="1633164" y="834693"/>
                  </a:cubicBezTo>
                  <a:cubicBezTo>
                    <a:pt x="1646957" y="825564"/>
                    <a:pt x="1659032" y="818144"/>
                    <a:pt x="1672017" y="810938"/>
                  </a:cubicBezTo>
                  <a:cubicBezTo>
                    <a:pt x="1677848" y="807314"/>
                    <a:pt x="1707280" y="798331"/>
                    <a:pt x="1712794" y="798932"/>
                  </a:cubicBezTo>
                  <a:cubicBezTo>
                    <a:pt x="1716684" y="799276"/>
                    <a:pt x="1719132" y="799928"/>
                    <a:pt x="1720463" y="800839"/>
                  </a:cubicBezTo>
                  <a:cubicBezTo>
                    <a:pt x="1719793" y="795969"/>
                    <a:pt x="1719596" y="788016"/>
                    <a:pt x="1720369" y="775898"/>
                  </a:cubicBezTo>
                  <a:cubicBezTo>
                    <a:pt x="1721245" y="762819"/>
                    <a:pt x="1723589" y="746106"/>
                    <a:pt x="1727325" y="726413"/>
                  </a:cubicBezTo>
                  <a:cubicBezTo>
                    <a:pt x="1731250" y="706128"/>
                    <a:pt x="1735750" y="684546"/>
                    <a:pt x="1740714" y="660962"/>
                  </a:cubicBezTo>
                  <a:cubicBezTo>
                    <a:pt x="1751003" y="613504"/>
                    <a:pt x="1764770" y="565350"/>
                    <a:pt x="1776845" y="529700"/>
                  </a:cubicBezTo>
                  <a:cubicBezTo>
                    <a:pt x="1798436" y="466190"/>
                    <a:pt x="1816273" y="419676"/>
                    <a:pt x="1834747" y="370775"/>
                  </a:cubicBezTo>
                  <a:cubicBezTo>
                    <a:pt x="1844554" y="344907"/>
                    <a:pt x="1854611" y="318181"/>
                    <a:pt x="1864213" y="291952"/>
                  </a:cubicBezTo>
                  <a:cubicBezTo>
                    <a:pt x="1871624" y="270903"/>
                    <a:pt x="1879088" y="249879"/>
                    <a:pt x="1886594" y="228863"/>
                  </a:cubicBezTo>
                  <a:cubicBezTo>
                    <a:pt x="1886834" y="228151"/>
                    <a:pt x="1887092" y="227412"/>
                    <a:pt x="1887332" y="226708"/>
                  </a:cubicBezTo>
                  <a:cubicBezTo>
                    <a:pt x="1890810" y="216127"/>
                    <a:pt x="1893739" y="207230"/>
                    <a:pt x="1896702" y="198221"/>
                  </a:cubicBezTo>
                  <a:cubicBezTo>
                    <a:pt x="1899373" y="189547"/>
                    <a:pt x="1901932" y="181242"/>
                    <a:pt x="1905033" y="171159"/>
                  </a:cubicBezTo>
                  <a:cubicBezTo>
                    <a:pt x="1910795" y="151887"/>
                    <a:pt x="1917709" y="128768"/>
                    <a:pt x="1926503" y="99345"/>
                  </a:cubicBezTo>
                  <a:cubicBezTo>
                    <a:pt x="1928487" y="92740"/>
                    <a:pt x="1930969" y="84513"/>
                    <a:pt x="1933812" y="75066"/>
                  </a:cubicBezTo>
                  <a:cubicBezTo>
                    <a:pt x="1936826" y="64992"/>
                    <a:pt x="1942039" y="53887"/>
                    <a:pt x="1949854" y="43324"/>
                  </a:cubicBezTo>
                  <a:cubicBezTo>
                    <a:pt x="1957790" y="32898"/>
                    <a:pt x="1968688" y="22875"/>
                    <a:pt x="1982842" y="16734"/>
                  </a:cubicBezTo>
                  <a:cubicBezTo>
                    <a:pt x="1989918" y="13763"/>
                    <a:pt x="1997656" y="11839"/>
                    <a:pt x="2005626" y="11229"/>
                  </a:cubicBezTo>
                  <a:close/>
                  <a:moveTo>
                    <a:pt x="1792573" y="9855"/>
                  </a:moveTo>
                  <a:cubicBezTo>
                    <a:pt x="1800174" y="9727"/>
                    <a:pt x="1807560" y="10439"/>
                    <a:pt x="1815032" y="12578"/>
                  </a:cubicBezTo>
                  <a:cubicBezTo>
                    <a:pt x="1844369" y="21312"/>
                    <a:pt x="1866235" y="48975"/>
                    <a:pt x="1866157" y="80133"/>
                  </a:cubicBezTo>
                  <a:cubicBezTo>
                    <a:pt x="1866209" y="84453"/>
                    <a:pt x="1865522" y="88730"/>
                    <a:pt x="1864732" y="92946"/>
                  </a:cubicBezTo>
                  <a:lnTo>
                    <a:pt x="1862971" y="99121"/>
                  </a:lnTo>
                  <a:cubicBezTo>
                    <a:pt x="1862361" y="101140"/>
                    <a:pt x="1861717" y="102522"/>
                    <a:pt x="1861099" y="104257"/>
                  </a:cubicBezTo>
                  <a:cubicBezTo>
                    <a:pt x="1858591" y="110853"/>
                    <a:pt x="1856101" y="117406"/>
                    <a:pt x="1853627" y="123924"/>
                  </a:cubicBezTo>
                  <a:cubicBezTo>
                    <a:pt x="1848663" y="136952"/>
                    <a:pt x="1843742" y="149826"/>
                    <a:pt x="1838890" y="162545"/>
                  </a:cubicBezTo>
                  <a:cubicBezTo>
                    <a:pt x="1834304" y="174483"/>
                    <a:pt x="1828507" y="189590"/>
                    <a:pt x="1824985" y="198745"/>
                  </a:cubicBezTo>
                  <a:lnTo>
                    <a:pt x="1814697" y="225377"/>
                  </a:lnTo>
                  <a:cubicBezTo>
                    <a:pt x="1801583" y="258939"/>
                    <a:pt x="1791139" y="285657"/>
                    <a:pt x="1783333" y="305642"/>
                  </a:cubicBezTo>
                  <a:cubicBezTo>
                    <a:pt x="1779099" y="316292"/>
                    <a:pt x="1775869" y="324425"/>
                    <a:pt x="1772769" y="332223"/>
                  </a:cubicBezTo>
                  <a:cubicBezTo>
                    <a:pt x="1771326" y="335520"/>
                    <a:pt x="1771060" y="336130"/>
                    <a:pt x="1769557" y="339583"/>
                  </a:cubicBezTo>
                  <a:cubicBezTo>
                    <a:pt x="1767213" y="345071"/>
                    <a:pt x="1764499" y="351417"/>
                    <a:pt x="1761106" y="359353"/>
                  </a:cubicBezTo>
                  <a:cubicBezTo>
                    <a:pt x="1749504" y="386938"/>
                    <a:pt x="1730644" y="434337"/>
                    <a:pt x="1703763" y="505911"/>
                  </a:cubicBezTo>
                  <a:cubicBezTo>
                    <a:pt x="1696076" y="525767"/>
                    <a:pt x="1688416" y="545554"/>
                    <a:pt x="1681064" y="564525"/>
                  </a:cubicBezTo>
                  <a:cubicBezTo>
                    <a:pt x="1671179" y="591140"/>
                    <a:pt x="1660701" y="619335"/>
                    <a:pt x="1651770" y="643391"/>
                  </a:cubicBezTo>
                  <a:cubicBezTo>
                    <a:pt x="1642752" y="667953"/>
                    <a:pt x="1634344" y="690849"/>
                    <a:pt x="1626254" y="712878"/>
                  </a:cubicBezTo>
                  <a:cubicBezTo>
                    <a:pt x="1618757" y="735122"/>
                    <a:pt x="1611551" y="756506"/>
                    <a:pt x="1604371" y="777796"/>
                  </a:cubicBezTo>
                  <a:cubicBezTo>
                    <a:pt x="1596986" y="799070"/>
                    <a:pt x="1588827" y="820282"/>
                    <a:pt x="1578049" y="841324"/>
                  </a:cubicBezTo>
                  <a:cubicBezTo>
                    <a:pt x="1575266" y="846545"/>
                    <a:pt x="1572440" y="851810"/>
                    <a:pt x="1569280" y="856963"/>
                  </a:cubicBezTo>
                  <a:cubicBezTo>
                    <a:pt x="1568945" y="857701"/>
                    <a:pt x="1568258" y="858397"/>
                    <a:pt x="1568120" y="859290"/>
                  </a:cubicBezTo>
                  <a:cubicBezTo>
                    <a:pt x="1567906" y="860192"/>
                    <a:pt x="1567872" y="860784"/>
                    <a:pt x="1567356" y="862966"/>
                  </a:cubicBezTo>
                  <a:cubicBezTo>
                    <a:pt x="1566162" y="866384"/>
                    <a:pt x="1565037" y="869965"/>
                    <a:pt x="1563122" y="873006"/>
                  </a:cubicBezTo>
                  <a:cubicBezTo>
                    <a:pt x="1559738" y="879438"/>
                    <a:pt x="1554903" y="884849"/>
                    <a:pt x="1549398" y="889469"/>
                  </a:cubicBezTo>
                  <a:cubicBezTo>
                    <a:pt x="1543927" y="894175"/>
                    <a:pt x="1537426" y="897765"/>
                    <a:pt x="1530264" y="900204"/>
                  </a:cubicBezTo>
                  <a:cubicBezTo>
                    <a:pt x="1523161" y="902704"/>
                    <a:pt x="1515020" y="903760"/>
                    <a:pt x="1506749" y="902291"/>
                  </a:cubicBezTo>
                  <a:cubicBezTo>
                    <a:pt x="1498599" y="900883"/>
                    <a:pt x="1490208" y="897087"/>
                    <a:pt x="1484222" y="891032"/>
                  </a:cubicBezTo>
                  <a:cubicBezTo>
                    <a:pt x="1482487" y="889701"/>
                    <a:pt x="1481388" y="887966"/>
                    <a:pt x="1479997" y="886395"/>
                  </a:cubicBezTo>
                  <a:cubicBezTo>
                    <a:pt x="1478752" y="884823"/>
                    <a:pt x="1477163" y="883028"/>
                    <a:pt x="1476407" y="881671"/>
                  </a:cubicBezTo>
                  <a:cubicBezTo>
                    <a:pt x="1474552" y="878768"/>
                    <a:pt x="1472680" y="875857"/>
                    <a:pt x="1470799" y="872928"/>
                  </a:cubicBezTo>
                  <a:cubicBezTo>
                    <a:pt x="1467037" y="867071"/>
                    <a:pt x="1463155" y="861179"/>
                    <a:pt x="1459875" y="854893"/>
                  </a:cubicBezTo>
                  <a:cubicBezTo>
                    <a:pt x="1445790" y="830253"/>
                    <a:pt x="1433913" y="803286"/>
                    <a:pt x="1424431" y="775289"/>
                  </a:cubicBezTo>
                  <a:cubicBezTo>
                    <a:pt x="1401329" y="707416"/>
                    <a:pt x="1390868" y="640471"/>
                    <a:pt x="1381902" y="566990"/>
                  </a:cubicBezTo>
                  <a:cubicBezTo>
                    <a:pt x="1380949" y="558917"/>
                    <a:pt x="1380039" y="550810"/>
                    <a:pt x="1379111" y="542728"/>
                  </a:cubicBezTo>
                  <a:cubicBezTo>
                    <a:pt x="1377565" y="535016"/>
                    <a:pt x="1375908" y="526677"/>
                    <a:pt x="1374302" y="518647"/>
                  </a:cubicBezTo>
                  <a:cubicBezTo>
                    <a:pt x="1364614" y="471352"/>
                    <a:pt x="1356120" y="414189"/>
                    <a:pt x="1350263" y="353041"/>
                  </a:cubicBezTo>
                  <a:cubicBezTo>
                    <a:pt x="1348803" y="337101"/>
                    <a:pt x="1347300" y="320843"/>
                    <a:pt x="1345789" y="304414"/>
                  </a:cubicBezTo>
                  <a:cubicBezTo>
                    <a:pt x="1324980" y="361311"/>
                    <a:pt x="1302178" y="422536"/>
                    <a:pt x="1278595" y="484449"/>
                  </a:cubicBezTo>
                  <a:cubicBezTo>
                    <a:pt x="1248811" y="561537"/>
                    <a:pt x="1216751" y="638547"/>
                    <a:pt x="1194756" y="689991"/>
                  </a:cubicBezTo>
                  <a:cubicBezTo>
                    <a:pt x="1188178" y="705286"/>
                    <a:pt x="1182072" y="719053"/>
                    <a:pt x="1176549" y="732605"/>
                  </a:cubicBezTo>
                  <a:cubicBezTo>
                    <a:pt x="1170907" y="746252"/>
                    <a:pt x="1165539" y="759212"/>
                    <a:pt x="1160429" y="771570"/>
                  </a:cubicBezTo>
                  <a:cubicBezTo>
                    <a:pt x="1149909" y="796313"/>
                    <a:pt x="1139199" y="818256"/>
                    <a:pt x="1127528" y="836755"/>
                  </a:cubicBezTo>
                  <a:cubicBezTo>
                    <a:pt x="1121782" y="845910"/>
                    <a:pt x="1115985" y="853914"/>
                    <a:pt x="1110197" y="860948"/>
                  </a:cubicBezTo>
                  <a:cubicBezTo>
                    <a:pt x="1107045" y="864546"/>
                    <a:pt x="1104898" y="867458"/>
                    <a:pt x="1101068" y="871245"/>
                  </a:cubicBezTo>
                  <a:cubicBezTo>
                    <a:pt x="1097521" y="874672"/>
                    <a:pt x="1094798" y="878356"/>
                    <a:pt x="1090968" y="880546"/>
                  </a:cubicBezTo>
                  <a:cubicBezTo>
                    <a:pt x="1083608" y="884934"/>
                    <a:pt x="1074358" y="885132"/>
                    <a:pt x="1067247" y="881465"/>
                  </a:cubicBezTo>
                  <a:cubicBezTo>
                    <a:pt x="1063820" y="879721"/>
                    <a:pt x="1060677" y="876716"/>
                    <a:pt x="1058994" y="872920"/>
                  </a:cubicBezTo>
                  <a:cubicBezTo>
                    <a:pt x="1058178" y="871090"/>
                    <a:pt x="1057628" y="869209"/>
                    <a:pt x="1057302" y="866401"/>
                  </a:cubicBezTo>
                  <a:cubicBezTo>
                    <a:pt x="1056984" y="863962"/>
                    <a:pt x="1057130" y="864391"/>
                    <a:pt x="1057208" y="864443"/>
                  </a:cubicBezTo>
                  <a:cubicBezTo>
                    <a:pt x="1044969" y="807108"/>
                    <a:pt x="1066191" y="737939"/>
                    <a:pt x="1078541" y="682235"/>
                  </a:cubicBezTo>
                  <a:cubicBezTo>
                    <a:pt x="1093458" y="614964"/>
                    <a:pt x="1112189" y="548637"/>
                    <a:pt x="1132303" y="482740"/>
                  </a:cubicBezTo>
                  <a:lnTo>
                    <a:pt x="1132303" y="482740"/>
                  </a:lnTo>
                  <a:cubicBezTo>
                    <a:pt x="1154795" y="409044"/>
                    <a:pt x="1179985" y="336276"/>
                    <a:pt x="1205749" y="263723"/>
                  </a:cubicBezTo>
                  <a:cubicBezTo>
                    <a:pt x="1218503" y="218558"/>
                    <a:pt x="1226464" y="186300"/>
                    <a:pt x="1234786" y="152111"/>
                  </a:cubicBezTo>
                  <a:cubicBezTo>
                    <a:pt x="1237414" y="141289"/>
                    <a:pt x="1254015" y="93410"/>
                    <a:pt x="1258352" y="85767"/>
                  </a:cubicBezTo>
                  <a:cubicBezTo>
                    <a:pt x="1267310" y="70583"/>
                    <a:pt x="1270633" y="71493"/>
                    <a:pt x="1267851" y="89030"/>
                  </a:cubicBezTo>
                  <a:cubicBezTo>
                    <a:pt x="1269285" y="84925"/>
                    <a:pt x="1270745" y="80828"/>
                    <a:pt x="1272171" y="76723"/>
                  </a:cubicBezTo>
                  <a:cubicBezTo>
                    <a:pt x="1272171" y="76706"/>
                    <a:pt x="1272179" y="76689"/>
                    <a:pt x="1272188" y="76672"/>
                  </a:cubicBezTo>
                  <a:cubicBezTo>
                    <a:pt x="1271406" y="76362"/>
                    <a:pt x="1271432" y="73932"/>
                    <a:pt x="1272669" y="68685"/>
                  </a:cubicBezTo>
                  <a:cubicBezTo>
                    <a:pt x="1273768" y="64854"/>
                    <a:pt x="1275520" y="59427"/>
                    <a:pt x="1279239" y="52839"/>
                  </a:cubicBezTo>
                  <a:cubicBezTo>
                    <a:pt x="1282923" y="46269"/>
                    <a:pt x="1288351" y="38308"/>
                    <a:pt x="1297240" y="30433"/>
                  </a:cubicBezTo>
                  <a:cubicBezTo>
                    <a:pt x="1306051" y="22789"/>
                    <a:pt x="1318573" y="15326"/>
                    <a:pt x="1334418" y="13540"/>
                  </a:cubicBezTo>
                  <a:cubicBezTo>
                    <a:pt x="1342302" y="12724"/>
                    <a:pt x="1350615" y="12853"/>
                    <a:pt x="1359307" y="15214"/>
                  </a:cubicBezTo>
                  <a:cubicBezTo>
                    <a:pt x="1367912" y="17490"/>
                    <a:pt x="1376371" y="21724"/>
                    <a:pt x="1383895" y="27762"/>
                  </a:cubicBezTo>
                  <a:cubicBezTo>
                    <a:pt x="1391100" y="33542"/>
                    <a:pt x="1397481" y="40842"/>
                    <a:pt x="1402428" y="50057"/>
                  </a:cubicBezTo>
                  <a:cubicBezTo>
                    <a:pt x="1405425" y="53887"/>
                    <a:pt x="1407298" y="58413"/>
                    <a:pt x="1408182" y="62673"/>
                  </a:cubicBezTo>
                  <a:cubicBezTo>
                    <a:pt x="1408878" y="66082"/>
                    <a:pt x="1409573" y="69526"/>
                    <a:pt x="1410286" y="73005"/>
                  </a:cubicBezTo>
                  <a:cubicBezTo>
                    <a:pt x="1411635" y="79952"/>
                    <a:pt x="1412957" y="87063"/>
                    <a:pt x="1414108" y="94295"/>
                  </a:cubicBezTo>
                  <a:cubicBezTo>
                    <a:pt x="1416478" y="108757"/>
                    <a:pt x="1418505" y="123718"/>
                    <a:pt x="1420283" y="138971"/>
                  </a:cubicBezTo>
                  <a:cubicBezTo>
                    <a:pt x="1425024" y="179868"/>
                    <a:pt x="1428012" y="221246"/>
                    <a:pt x="1432556" y="259841"/>
                  </a:cubicBezTo>
                  <a:cubicBezTo>
                    <a:pt x="1438001" y="298565"/>
                    <a:pt x="1443214" y="335134"/>
                    <a:pt x="1447147" y="366593"/>
                  </a:cubicBezTo>
                  <a:cubicBezTo>
                    <a:pt x="1454172" y="422742"/>
                    <a:pt x="1460304" y="471721"/>
                    <a:pt x="1466041" y="517608"/>
                  </a:cubicBezTo>
                  <a:cubicBezTo>
                    <a:pt x="1471537" y="563520"/>
                    <a:pt x="1476708" y="606290"/>
                    <a:pt x="1485047" y="649660"/>
                  </a:cubicBezTo>
                  <a:cubicBezTo>
                    <a:pt x="1487151" y="660172"/>
                    <a:pt x="1489409" y="671208"/>
                    <a:pt x="1491866" y="681411"/>
                  </a:cubicBezTo>
                  <a:cubicBezTo>
                    <a:pt x="1494227" y="691493"/>
                    <a:pt x="1496881" y="701859"/>
                    <a:pt x="1499982" y="712328"/>
                  </a:cubicBezTo>
                  <a:cubicBezTo>
                    <a:pt x="1502962" y="722832"/>
                    <a:pt x="1506492" y="733413"/>
                    <a:pt x="1510219" y="744036"/>
                  </a:cubicBezTo>
                  <a:lnTo>
                    <a:pt x="1513190" y="751963"/>
                  </a:lnTo>
                  <a:lnTo>
                    <a:pt x="1514685" y="755939"/>
                  </a:lnTo>
                  <a:lnTo>
                    <a:pt x="1515432" y="757932"/>
                  </a:lnTo>
                  <a:lnTo>
                    <a:pt x="1515810" y="758928"/>
                  </a:lnTo>
                  <a:cubicBezTo>
                    <a:pt x="1515947" y="759323"/>
                    <a:pt x="1516067" y="759692"/>
                    <a:pt x="1516128" y="759117"/>
                  </a:cubicBezTo>
                  <a:lnTo>
                    <a:pt x="1517708" y="752410"/>
                  </a:lnTo>
                  <a:cubicBezTo>
                    <a:pt x="1522732" y="727976"/>
                    <a:pt x="1528872" y="704058"/>
                    <a:pt x="1533707" y="682244"/>
                  </a:cubicBezTo>
                  <a:cubicBezTo>
                    <a:pt x="1537873" y="663462"/>
                    <a:pt x="1542390" y="644765"/>
                    <a:pt x="1547097" y="626120"/>
                  </a:cubicBezTo>
                  <a:cubicBezTo>
                    <a:pt x="1547629" y="623947"/>
                    <a:pt x="1548153" y="621706"/>
                    <a:pt x="1548677" y="619550"/>
                  </a:cubicBezTo>
                  <a:cubicBezTo>
                    <a:pt x="1553280" y="601223"/>
                    <a:pt x="1557119" y="585876"/>
                    <a:pt x="1561027" y="570297"/>
                  </a:cubicBezTo>
                  <a:cubicBezTo>
                    <a:pt x="1564866" y="555370"/>
                    <a:pt x="1568541" y="541114"/>
                    <a:pt x="1572982" y="523860"/>
                  </a:cubicBezTo>
                  <a:cubicBezTo>
                    <a:pt x="1581647" y="490890"/>
                    <a:pt x="1592202" y="451547"/>
                    <a:pt x="1607171" y="401547"/>
                  </a:cubicBezTo>
                  <a:cubicBezTo>
                    <a:pt x="1620294" y="356828"/>
                    <a:pt x="1649357" y="267991"/>
                    <a:pt x="1680145" y="179636"/>
                  </a:cubicBezTo>
                  <a:cubicBezTo>
                    <a:pt x="1687849" y="157349"/>
                    <a:pt x="1695750" y="134522"/>
                    <a:pt x="1703771" y="111317"/>
                  </a:cubicBezTo>
                  <a:cubicBezTo>
                    <a:pt x="1707774" y="99714"/>
                    <a:pt x="1711801" y="88017"/>
                    <a:pt x="1715864" y="76242"/>
                  </a:cubicBezTo>
                  <a:cubicBezTo>
                    <a:pt x="1719857" y="63721"/>
                    <a:pt x="1726590" y="50632"/>
                    <a:pt x="1735617" y="39888"/>
                  </a:cubicBezTo>
                  <a:cubicBezTo>
                    <a:pt x="1744651" y="29007"/>
                    <a:pt x="1756434" y="19715"/>
                    <a:pt x="1770485" y="14364"/>
                  </a:cubicBezTo>
                  <a:cubicBezTo>
                    <a:pt x="1777501" y="11702"/>
                    <a:pt x="1785025" y="10311"/>
                    <a:pt x="1792573" y="9855"/>
                  </a:cubicBezTo>
                  <a:close/>
                  <a:moveTo>
                    <a:pt x="470418" y="99"/>
                  </a:moveTo>
                  <a:cubicBezTo>
                    <a:pt x="497051" y="-738"/>
                    <a:pt x="522100" y="3719"/>
                    <a:pt x="544599" y="15326"/>
                  </a:cubicBezTo>
                  <a:cubicBezTo>
                    <a:pt x="574272" y="30802"/>
                    <a:pt x="597374" y="58636"/>
                    <a:pt x="608582" y="94432"/>
                  </a:cubicBezTo>
                  <a:cubicBezTo>
                    <a:pt x="619867" y="130339"/>
                    <a:pt x="616921" y="174431"/>
                    <a:pt x="601531" y="214246"/>
                  </a:cubicBezTo>
                  <a:cubicBezTo>
                    <a:pt x="599238" y="220309"/>
                    <a:pt x="596661" y="226210"/>
                    <a:pt x="593819" y="231955"/>
                  </a:cubicBezTo>
                  <a:cubicBezTo>
                    <a:pt x="592651" y="234772"/>
                    <a:pt x="590572" y="237924"/>
                    <a:pt x="588760" y="240930"/>
                  </a:cubicBezTo>
                  <a:cubicBezTo>
                    <a:pt x="587815" y="242433"/>
                    <a:pt x="586922" y="243961"/>
                    <a:pt x="585917" y="245421"/>
                  </a:cubicBezTo>
                  <a:lnTo>
                    <a:pt x="582431" y="249492"/>
                  </a:lnTo>
                  <a:cubicBezTo>
                    <a:pt x="573181" y="260348"/>
                    <a:pt x="560453" y="268223"/>
                    <a:pt x="546618" y="271641"/>
                  </a:cubicBezTo>
                  <a:cubicBezTo>
                    <a:pt x="532808" y="275094"/>
                    <a:pt x="517847" y="274364"/>
                    <a:pt x="504226" y="268799"/>
                  </a:cubicBezTo>
                  <a:cubicBezTo>
                    <a:pt x="490622" y="263362"/>
                    <a:pt x="478582" y="252412"/>
                    <a:pt x="472338" y="238431"/>
                  </a:cubicBezTo>
                  <a:cubicBezTo>
                    <a:pt x="470741" y="235820"/>
                    <a:pt x="470311" y="232805"/>
                    <a:pt x="469298" y="229997"/>
                  </a:cubicBezTo>
                  <a:cubicBezTo>
                    <a:pt x="468328" y="227154"/>
                    <a:pt x="467598" y="224286"/>
                    <a:pt x="467391" y="221357"/>
                  </a:cubicBezTo>
                  <a:cubicBezTo>
                    <a:pt x="467323" y="220816"/>
                    <a:pt x="467280" y="220284"/>
                    <a:pt x="467211" y="219751"/>
                  </a:cubicBezTo>
                  <a:cubicBezTo>
                    <a:pt x="466807" y="217939"/>
                    <a:pt x="466429" y="216084"/>
                    <a:pt x="465957" y="214178"/>
                  </a:cubicBezTo>
                  <a:cubicBezTo>
                    <a:pt x="465124" y="209145"/>
                    <a:pt x="465201" y="204499"/>
                    <a:pt x="465107" y="200222"/>
                  </a:cubicBezTo>
                  <a:cubicBezTo>
                    <a:pt x="465064" y="191479"/>
                    <a:pt x="465365" y="182693"/>
                    <a:pt x="465158" y="173968"/>
                  </a:cubicBezTo>
                  <a:cubicBezTo>
                    <a:pt x="465073" y="169613"/>
                    <a:pt x="464832" y="165311"/>
                    <a:pt x="464385" y="161205"/>
                  </a:cubicBezTo>
                  <a:cubicBezTo>
                    <a:pt x="464093" y="159436"/>
                    <a:pt x="463819" y="156791"/>
                    <a:pt x="463458" y="155889"/>
                  </a:cubicBezTo>
                  <a:cubicBezTo>
                    <a:pt x="463243" y="155280"/>
                    <a:pt x="462831" y="154215"/>
                    <a:pt x="462419" y="153502"/>
                  </a:cubicBezTo>
                  <a:cubicBezTo>
                    <a:pt x="461586" y="151930"/>
                    <a:pt x="459997" y="150848"/>
                    <a:pt x="458314" y="150539"/>
                  </a:cubicBezTo>
                  <a:cubicBezTo>
                    <a:pt x="457472" y="150376"/>
                    <a:pt x="456622" y="150393"/>
                    <a:pt x="455814" y="150462"/>
                  </a:cubicBezTo>
                  <a:lnTo>
                    <a:pt x="452482" y="151011"/>
                  </a:lnTo>
                  <a:cubicBezTo>
                    <a:pt x="444950" y="152299"/>
                    <a:pt x="436165" y="155632"/>
                    <a:pt x="426091" y="159548"/>
                  </a:cubicBezTo>
                  <a:cubicBezTo>
                    <a:pt x="390303" y="173504"/>
                    <a:pt x="357797" y="201991"/>
                    <a:pt x="325832" y="238491"/>
                  </a:cubicBezTo>
                  <a:cubicBezTo>
                    <a:pt x="293188" y="275077"/>
                    <a:pt x="261738" y="319941"/>
                    <a:pt x="234608" y="369367"/>
                  </a:cubicBezTo>
                  <a:cubicBezTo>
                    <a:pt x="207306" y="418637"/>
                    <a:pt x="184495" y="471429"/>
                    <a:pt x="169664" y="507130"/>
                  </a:cubicBezTo>
                  <a:cubicBezTo>
                    <a:pt x="160758" y="528360"/>
                    <a:pt x="153157" y="546533"/>
                    <a:pt x="147369" y="563727"/>
                  </a:cubicBezTo>
                  <a:cubicBezTo>
                    <a:pt x="141391" y="580860"/>
                    <a:pt x="136625" y="596422"/>
                    <a:pt x="132477" y="610429"/>
                  </a:cubicBezTo>
                  <a:cubicBezTo>
                    <a:pt x="128363" y="624291"/>
                    <a:pt x="125185" y="635799"/>
                    <a:pt x="122351" y="646045"/>
                  </a:cubicBezTo>
                  <a:cubicBezTo>
                    <a:pt x="121071" y="651086"/>
                    <a:pt x="119697" y="656162"/>
                    <a:pt x="118615" y="661280"/>
                  </a:cubicBezTo>
                  <a:cubicBezTo>
                    <a:pt x="118074" y="663745"/>
                    <a:pt x="117490" y="666407"/>
                    <a:pt x="117018" y="669113"/>
                  </a:cubicBezTo>
                  <a:cubicBezTo>
                    <a:pt x="116812" y="670469"/>
                    <a:pt x="116614" y="671775"/>
                    <a:pt x="116339" y="673578"/>
                  </a:cubicBezTo>
                  <a:cubicBezTo>
                    <a:pt x="116142" y="675245"/>
                    <a:pt x="116090" y="674910"/>
                    <a:pt x="116022" y="674850"/>
                  </a:cubicBezTo>
                  <a:cubicBezTo>
                    <a:pt x="115180" y="749704"/>
                    <a:pt x="137363" y="820617"/>
                    <a:pt x="215825" y="829738"/>
                  </a:cubicBezTo>
                  <a:cubicBezTo>
                    <a:pt x="280014" y="837201"/>
                    <a:pt x="340440" y="796673"/>
                    <a:pt x="388457" y="758774"/>
                  </a:cubicBezTo>
                  <a:cubicBezTo>
                    <a:pt x="399321" y="750202"/>
                    <a:pt x="409498" y="741133"/>
                    <a:pt x="419254" y="731729"/>
                  </a:cubicBezTo>
                  <a:cubicBezTo>
                    <a:pt x="425747" y="724180"/>
                    <a:pt x="431347" y="716975"/>
                    <a:pt x="436328" y="710156"/>
                  </a:cubicBezTo>
                  <a:cubicBezTo>
                    <a:pt x="447604" y="694456"/>
                    <a:pt x="455917" y="680423"/>
                    <a:pt x="464154" y="665643"/>
                  </a:cubicBezTo>
                  <a:cubicBezTo>
                    <a:pt x="468078" y="659030"/>
                    <a:pt x="488175" y="630251"/>
                    <a:pt x="492770" y="626051"/>
                  </a:cubicBezTo>
                  <a:cubicBezTo>
                    <a:pt x="502363" y="618030"/>
                    <a:pt x="505283" y="619842"/>
                    <a:pt x="500988" y="631771"/>
                  </a:cubicBezTo>
                  <a:cubicBezTo>
                    <a:pt x="502732" y="629212"/>
                    <a:pt x="504501" y="626687"/>
                    <a:pt x="506227" y="624102"/>
                  </a:cubicBezTo>
                  <a:cubicBezTo>
                    <a:pt x="506253" y="624059"/>
                    <a:pt x="506296" y="624024"/>
                    <a:pt x="506322" y="623981"/>
                  </a:cubicBezTo>
                  <a:cubicBezTo>
                    <a:pt x="505609" y="623466"/>
                    <a:pt x="505798" y="621774"/>
                    <a:pt x="508117" y="618279"/>
                  </a:cubicBezTo>
                  <a:cubicBezTo>
                    <a:pt x="509929" y="615840"/>
                    <a:pt x="513562" y="612439"/>
                    <a:pt x="519883" y="611391"/>
                  </a:cubicBezTo>
                  <a:cubicBezTo>
                    <a:pt x="523000" y="610799"/>
                    <a:pt x="526745" y="610987"/>
                    <a:pt x="530755" y="612490"/>
                  </a:cubicBezTo>
                  <a:cubicBezTo>
                    <a:pt x="532718" y="613225"/>
                    <a:pt x="534815" y="614461"/>
                    <a:pt x="536668" y="616216"/>
                  </a:cubicBezTo>
                  <a:lnTo>
                    <a:pt x="539835" y="621082"/>
                  </a:lnTo>
                  <a:lnTo>
                    <a:pt x="540070" y="620472"/>
                  </a:lnTo>
                  <a:cubicBezTo>
                    <a:pt x="548699" y="604503"/>
                    <a:pt x="559613" y="589118"/>
                    <a:pt x="572951" y="574367"/>
                  </a:cubicBezTo>
                  <a:cubicBezTo>
                    <a:pt x="586803" y="560120"/>
                    <a:pt x="603525" y="546524"/>
                    <a:pt x="623329" y="536021"/>
                  </a:cubicBezTo>
                  <a:cubicBezTo>
                    <a:pt x="643485" y="526007"/>
                    <a:pt x="665978" y="519566"/>
                    <a:pt x="690308" y="518596"/>
                  </a:cubicBezTo>
                  <a:lnTo>
                    <a:pt x="701585" y="518587"/>
                  </a:lnTo>
                  <a:cubicBezTo>
                    <a:pt x="703551" y="518664"/>
                    <a:pt x="705123" y="518475"/>
                    <a:pt x="707390" y="518784"/>
                  </a:cubicBezTo>
                  <a:cubicBezTo>
                    <a:pt x="709761" y="519171"/>
                    <a:pt x="712122" y="519643"/>
                    <a:pt x="714441" y="520184"/>
                  </a:cubicBezTo>
                  <a:cubicBezTo>
                    <a:pt x="723588" y="522804"/>
                    <a:pt x="731300" y="529863"/>
                    <a:pt x="733816" y="539027"/>
                  </a:cubicBezTo>
                  <a:cubicBezTo>
                    <a:pt x="736668" y="547899"/>
                    <a:pt x="735208" y="558410"/>
                    <a:pt x="731927" y="566294"/>
                  </a:cubicBezTo>
                  <a:cubicBezTo>
                    <a:pt x="728784" y="573929"/>
                    <a:pt x="724043" y="580800"/>
                    <a:pt x="717336" y="586288"/>
                  </a:cubicBezTo>
                  <a:cubicBezTo>
                    <a:pt x="715541" y="587559"/>
                    <a:pt x="713823" y="588899"/>
                    <a:pt x="711899" y="590015"/>
                  </a:cubicBezTo>
                  <a:cubicBezTo>
                    <a:pt x="709847" y="591003"/>
                    <a:pt x="707828" y="592068"/>
                    <a:pt x="705673" y="592858"/>
                  </a:cubicBezTo>
                  <a:cubicBezTo>
                    <a:pt x="703491" y="593476"/>
                    <a:pt x="700932" y="594103"/>
                    <a:pt x="699000" y="594524"/>
                  </a:cubicBezTo>
                  <a:lnTo>
                    <a:pt x="694645" y="595503"/>
                  </a:lnTo>
                  <a:cubicBezTo>
                    <a:pt x="691743" y="596181"/>
                    <a:pt x="688797" y="596705"/>
                    <a:pt x="685885" y="597452"/>
                  </a:cubicBezTo>
                  <a:lnTo>
                    <a:pt x="677357" y="600682"/>
                  </a:lnTo>
                  <a:cubicBezTo>
                    <a:pt x="674420" y="601583"/>
                    <a:pt x="671706" y="603069"/>
                    <a:pt x="669001" y="604598"/>
                  </a:cubicBezTo>
                  <a:cubicBezTo>
                    <a:pt x="666304" y="606144"/>
                    <a:pt x="663436" y="607423"/>
                    <a:pt x="660808" y="609167"/>
                  </a:cubicBezTo>
                  <a:cubicBezTo>
                    <a:pt x="655741" y="612937"/>
                    <a:pt x="650227" y="616286"/>
                    <a:pt x="645641" y="620976"/>
                  </a:cubicBezTo>
                  <a:cubicBezTo>
                    <a:pt x="641253" y="624961"/>
                    <a:pt x="637156" y="629306"/>
                    <a:pt x="633326" y="633918"/>
                  </a:cubicBezTo>
                  <a:cubicBezTo>
                    <a:pt x="632561" y="635052"/>
                    <a:pt x="631797" y="636185"/>
                    <a:pt x="631007" y="637353"/>
                  </a:cubicBezTo>
                  <a:cubicBezTo>
                    <a:pt x="629066" y="640995"/>
                    <a:pt x="627065" y="644765"/>
                    <a:pt x="625124" y="648424"/>
                  </a:cubicBezTo>
                  <a:cubicBezTo>
                    <a:pt x="617996" y="663711"/>
                    <a:pt x="613246" y="681703"/>
                    <a:pt x="614071" y="699850"/>
                  </a:cubicBezTo>
                  <a:cubicBezTo>
                    <a:pt x="614938" y="718014"/>
                    <a:pt x="622384" y="735336"/>
                    <a:pt x="635748" y="748390"/>
                  </a:cubicBezTo>
                  <a:cubicBezTo>
                    <a:pt x="642008" y="755570"/>
                    <a:pt x="650262" y="759976"/>
                    <a:pt x="658575" y="763789"/>
                  </a:cubicBezTo>
                  <a:cubicBezTo>
                    <a:pt x="667137" y="767302"/>
                    <a:pt x="676748" y="768573"/>
                    <a:pt x="686710" y="768702"/>
                  </a:cubicBezTo>
                  <a:cubicBezTo>
                    <a:pt x="706815" y="768315"/>
                    <a:pt x="728835" y="761118"/>
                    <a:pt x="748674" y="748382"/>
                  </a:cubicBezTo>
                  <a:cubicBezTo>
                    <a:pt x="758722" y="742155"/>
                    <a:pt x="768143" y="734194"/>
                    <a:pt x="776191" y="725245"/>
                  </a:cubicBezTo>
                  <a:cubicBezTo>
                    <a:pt x="784006" y="716597"/>
                    <a:pt x="791014" y="705587"/>
                    <a:pt x="796622" y="694070"/>
                  </a:cubicBezTo>
                  <a:cubicBezTo>
                    <a:pt x="807486" y="670933"/>
                    <a:pt x="811059" y="644464"/>
                    <a:pt x="806498" y="617729"/>
                  </a:cubicBezTo>
                  <a:cubicBezTo>
                    <a:pt x="802050" y="590771"/>
                    <a:pt x="790241" y="564912"/>
                    <a:pt x="775375" y="541766"/>
                  </a:cubicBezTo>
                  <a:cubicBezTo>
                    <a:pt x="760388" y="517728"/>
                    <a:pt x="745651" y="495321"/>
                    <a:pt x="734881" y="476367"/>
                  </a:cubicBezTo>
                  <a:cubicBezTo>
                    <a:pt x="722042" y="454201"/>
                    <a:pt x="711882" y="432765"/>
                    <a:pt x="705054" y="412522"/>
                  </a:cubicBezTo>
                  <a:cubicBezTo>
                    <a:pt x="698175" y="392280"/>
                    <a:pt x="694706" y="373300"/>
                    <a:pt x="693709" y="356407"/>
                  </a:cubicBezTo>
                  <a:cubicBezTo>
                    <a:pt x="692962" y="339634"/>
                    <a:pt x="694439" y="326022"/>
                    <a:pt x="696724" y="314402"/>
                  </a:cubicBezTo>
                  <a:cubicBezTo>
                    <a:pt x="697626" y="308674"/>
                    <a:pt x="699369" y="303057"/>
                    <a:pt x="700649" y="297492"/>
                  </a:cubicBezTo>
                  <a:cubicBezTo>
                    <a:pt x="701464" y="294778"/>
                    <a:pt x="702306" y="291952"/>
                    <a:pt x="703148" y="289118"/>
                  </a:cubicBezTo>
                  <a:cubicBezTo>
                    <a:pt x="703551" y="287693"/>
                    <a:pt x="703947" y="286319"/>
                    <a:pt x="704496" y="284403"/>
                  </a:cubicBezTo>
                  <a:cubicBezTo>
                    <a:pt x="704943" y="282651"/>
                    <a:pt x="704943" y="283012"/>
                    <a:pt x="705003" y="283089"/>
                  </a:cubicBezTo>
                  <a:cubicBezTo>
                    <a:pt x="729934" y="148624"/>
                    <a:pt x="882298" y="55742"/>
                    <a:pt x="1004672" y="25306"/>
                  </a:cubicBezTo>
                  <a:cubicBezTo>
                    <a:pt x="1022578" y="20848"/>
                    <a:pt x="1042073" y="17147"/>
                    <a:pt x="1061611" y="15524"/>
                  </a:cubicBezTo>
                  <a:cubicBezTo>
                    <a:pt x="1072355" y="13703"/>
                    <a:pt x="1082335" y="12544"/>
                    <a:pt x="1091765" y="12011"/>
                  </a:cubicBezTo>
                  <a:cubicBezTo>
                    <a:pt x="1113020" y="10869"/>
                    <a:pt x="1132018" y="12432"/>
                    <a:pt x="1151135" y="19792"/>
                  </a:cubicBezTo>
                  <a:cubicBezTo>
                    <a:pt x="1153256" y="20745"/>
                    <a:pt x="1157293" y="22600"/>
                    <a:pt x="1161948" y="25460"/>
                  </a:cubicBezTo>
                  <a:cubicBezTo>
                    <a:pt x="1166259" y="28801"/>
                    <a:pt x="1171936" y="32219"/>
                    <a:pt x="1176187" y="37114"/>
                  </a:cubicBezTo>
                  <a:cubicBezTo>
                    <a:pt x="1178420" y="39433"/>
                    <a:pt x="1180713" y="41709"/>
                    <a:pt x="1182697" y="44011"/>
                  </a:cubicBezTo>
                  <a:cubicBezTo>
                    <a:pt x="1184431" y="46493"/>
                    <a:pt x="1186080" y="48846"/>
                    <a:pt x="1187583" y="50993"/>
                  </a:cubicBezTo>
                  <a:cubicBezTo>
                    <a:pt x="1190675" y="55210"/>
                    <a:pt x="1192307" y="58877"/>
                    <a:pt x="1192753" y="60689"/>
                  </a:cubicBezTo>
                  <a:cubicBezTo>
                    <a:pt x="1195029" y="69234"/>
                    <a:pt x="1194703" y="72996"/>
                    <a:pt x="1192195" y="72481"/>
                  </a:cubicBezTo>
                  <a:cubicBezTo>
                    <a:pt x="1190941" y="72232"/>
                    <a:pt x="1189121" y="70909"/>
                    <a:pt x="1186785" y="68599"/>
                  </a:cubicBezTo>
                  <a:cubicBezTo>
                    <a:pt x="1185883" y="67783"/>
                    <a:pt x="1184964" y="66744"/>
                    <a:pt x="1183993" y="65619"/>
                  </a:cubicBezTo>
                  <a:cubicBezTo>
                    <a:pt x="1185634" y="68479"/>
                    <a:pt x="1187309" y="71295"/>
                    <a:pt x="1188760" y="74447"/>
                  </a:cubicBezTo>
                  <a:cubicBezTo>
                    <a:pt x="1188777" y="74499"/>
                    <a:pt x="1188794" y="74550"/>
                    <a:pt x="1188820" y="74602"/>
                  </a:cubicBezTo>
                  <a:cubicBezTo>
                    <a:pt x="1189584" y="74293"/>
                    <a:pt x="1190924" y="75469"/>
                    <a:pt x="1193114" y="78913"/>
                  </a:cubicBezTo>
                  <a:cubicBezTo>
                    <a:pt x="1196360" y="83997"/>
                    <a:pt x="1201831" y="94106"/>
                    <a:pt x="1204201" y="111531"/>
                  </a:cubicBezTo>
                  <a:cubicBezTo>
                    <a:pt x="1206838" y="128776"/>
                    <a:pt x="1205490" y="151673"/>
                    <a:pt x="1198542" y="177265"/>
                  </a:cubicBezTo>
                  <a:cubicBezTo>
                    <a:pt x="1191422" y="203460"/>
                    <a:pt x="1179424" y="230753"/>
                    <a:pt x="1165932" y="258390"/>
                  </a:cubicBezTo>
                  <a:cubicBezTo>
                    <a:pt x="1159130" y="272432"/>
                    <a:pt x="1152080" y="286336"/>
                    <a:pt x="1145724" y="300111"/>
                  </a:cubicBezTo>
                  <a:cubicBezTo>
                    <a:pt x="1142821" y="306501"/>
                    <a:pt x="1138716" y="315304"/>
                    <a:pt x="1133555" y="322226"/>
                  </a:cubicBezTo>
                  <a:cubicBezTo>
                    <a:pt x="1128419" y="329432"/>
                    <a:pt x="1121686" y="335632"/>
                    <a:pt x="1114231" y="340399"/>
                  </a:cubicBezTo>
                  <a:cubicBezTo>
                    <a:pt x="1099193" y="350052"/>
                    <a:pt x="1081029" y="352749"/>
                    <a:pt x="1065373" y="349957"/>
                  </a:cubicBezTo>
                  <a:cubicBezTo>
                    <a:pt x="1049648" y="347115"/>
                    <a:pt x="1035872" y="339780"/>
                    <a:pt x="1026039" y="329990"/>
                  </a:cubicBezTo>
                  <a:cubicBezTo>
                    <a:pt x="1017056" y="321479"/>
                    <a:pt x="1010975" y="310598"/>
                    <a:pt x="1007772" y="299493"/>
                  </a:cubicBezTo>
                  <a:cubicBezTo>
                    <a:pt x="1004654" y="288294"/>
                    <a:pt x="1004878" y="276854"/>
                    <a:pt x="1007085" y="266566"/>
                  </a:cubicBezTo>
                  <a:cubicBezTo>
                    <a:pt x="1009180" y="256286"/>
                    <a:pt x="1013835" y="246753"/>
                    <a:pt x="1017734" y="238946"/>
                  </a:cubicBezTo>
                  <a:cubicBezTo>
                    <a:pt x="1021719" y="230770"/>
                    <a:pt x="1025609" y="222766"/>
                    <a:pt x="1029448" y="214899"/>
                  </a:cubicBezTo>
                  <a:cubicBezTo>
                    <a:pt x="1033202" y="207058"/>
                    <a:pt x="1036018" y="199346"/>
                    <a:pt x="1038414" y="191402"/>
                  </a:cubicBezTo>
                  <a:cubicBezTo>
                    <a:pt x="1040596" y="183415"/>
                    <a:pt x="1041944" y="175539"/>
                    <a:pt x="1040708" y="168729"/>
                  </a:cubicBezTo>
                  <a:cubicBezTo>
                    <a:pt x="1039892" y="165276"/>
                    <a:pt x="1038294" y="161884"/>
                    <a:pt x="1035469" y="159565"/>
                  </a:cubicBezTo>
                  <a:cubicBezTo>
                    <a:pt x="1032669" y="157238"/>
                    <a:pt x="1029019" y="156250"/>
                    <a:pt x="1025412" y="155872"/>
                  </a:cubicBezTo>
                  <a:cubicBezTo>
                    <a:pt x="1021865" y="155503"/>
                    <a:pt x="1017880" y="155795"/>
                    <a:pt x="1014024" y="156448"/>
                  </a:cubicBezTo>
                  <a:lnTo>
                    <a:pt x="1002061" y="159728"/>
                  </a:lnTo>
                  <a:cubicBezTo>
                    <a:pt x="970559" y="168875"/>
                    <a:pt x="938989" y="182264"/>
                    <a:pt x="910905" y="200419"/>
                  </a:cubicBezTo>
                  <a:cubicBezTo>
                    <a:pt x="907796" y="202438"/>
                    <a:pt x="904747" y="204533"/>
                    <a:pt x="901724" y="206672"/>
                  </a:cubicBezTo>
                  <a:cubicBezTo>
                    <a:pt x="882470" y="220516"/>
                    <a:pt x="865259" y="236644"/>
                    <a:pt x="851483" y="255126"/>
                  </a:cubicBezTo>
                  <a:cubicBezTo>
                    <a:pt x="850753" y="256148"/>
                    <a:pt x="849946" y="257144"/>
                    <a:pt x="849233" y="258184"/>
                  </a:cubicBezTo>
                  <a:cubicBezTo>
                    <a:pt x="848752" y="258854"/>
                    <a:pt x="848400" y="259523"/>
                    <a:pt x="847945" y="260202"/>
                  </a:cubicBezTo>
                  <a:cubicBezTo>
                    <a:pt x="846193" y="262847"/>
                    <a:pt x="844467" y="265509"/>
                    <a:pt x="842912" y="268232"/>
                  </a:cubicBezTo>
                  <a:cubicBezTo>
                    <a:pt x="836110" y="280942"/>
                    <a:pt x="833586" y="292992"/>
                    <a:pt x="833182" y="304998"/>
                  </a:cubicBezTo>
                  <a:cubicBezTo>
                    <a:pt x="833036" y="316584"/>
                    <a:pt x="834968" y="327619"/>
                    <a:pt x="839486" y="340124"/>
                  </a:cubicBezTo>
                  <a:cubicBezTo>
                    <a:pt x="848108" y="364325"/>
                    <a:pt x="866135" y="389188"/>
                    <a:pt x="890045" y="420716"/>
                  </a:cubicBezTo>
                  <a:cubicBezTo>
                    <a:pt x="900591" y="434963"/>
                    <a:pt x="916513" y="456494"/>
                    <a:pt x="932281" y="483933"/>
                  </a:cubicBezTo>
                  <a:cubicBezTo>
                    <a:pt x="947998" y="511261"/>
                    <a:pt x="962632" y="545554"/>
                    <a:pt x="968369" y="582234"/>
                  </a:cubicBezTo>
                  <a:cubicBezTo>
                    <a:pt x="974398" y="619000"/>
                    <a:pt x="972594" y="658824"/>
                    <a:pt x="962409" y="697308"/>
                  </a:cubicBezTo>
                  <a:cubicBezTo>
                    <a:pt x="957771" y="716691"/>
                    <a:pt x="950025" y="735328"/>
                    <a:pt x="941565" y="753552"/>
                  </a:cubicBezTo>
                  <a:cubicBezTo>
                    <a:pt x="932110" y="771287"/>
                    <a:pt x="921915" y="788807"/>
                    <a:pt x="909076" y="804291"/>
                  </a:cubicBezTo>
                  <a:cubicBezTo>
                    <a:pt x="902403" y="813352"/>
                    <a:pt x="894476" y="821201"/>
                    <a:pt x="887004" y="829231"/>
                  </a:cubicBezTo>
                  <a:cubicBezTo>
                    <a:pt x="883191" y="833173"/>
                    <a:pt x="878940" y="836634"/>
                    <a:pt x="874955" y="840310"/>
                  </a:cubicBezTo>
                  <a:cubicBezTo>
                    <a:pt x="870918" y="843934"/>
                    <a:pt x="866968" y="847610"/>
                    <a:pt x="862562" y="850685"/>
                  </a:cubicBezTo>
                  <a:cubicBezTo>
                    <a:pt x="858534" y="853699"/>
                    <a:pt x="853974" y="857117"/>
                    <a:pt x="849646" y="860355"/>
                  </a:cubicBezTo>
                  <a:cubicBezTo>
                    <a:pt x="845231" y="863464"/>
                    <a:pt x="840748" y="865963"/>
                    <a:pt x="837510" y="868050"/>
                  </a:cubicBezTo>
                  <a:lnTo>
                    <a:pt x="827952" y="873924"/>
                  </a:lnTo>
                  <a:lnTo>
                    <a:pt x="817929" y="878983"/>
                  </a:lnTo>
                  <a:cubicBezTo>
                    <a:pt x="805459" y="885759"/>
                    <a:pt x="793307" y="889701"/>
                    <a:pt x="782864" y="893823"/>
                  </a:cubicBezTo>
                  <a:cubicBezTo>
                    <a:pt x="777410" y="895326"/>
                    <a:pt x="772292" y="896726"/>
                    <a:pt x="767525" y="898040"/>
                  </a:cubicBezTo>
                  <a:cubicBezTo>
                    <a:pt x="765146" y="898676"/>
                    <a:pt x="762844" y="899285"/>
                    <a:pt x="760637" y="899878"/>
                  </a:cubicBezTo>
                  <a:cubicBezTo>
                    <a:pt x="758379" y="900239"/>
                    <a:pt x="756214" y="900591"/>
                    <a:pt x="754127" y="900934"/>
                  </a:cubicBezTo>
                  <a:cubicBezTo>
                    <a:pt x="745204" y="902308"/>
                    <a:pt x="738471" y="903700"/>
                    <a:pt x="731867" y="903760"/>
                  </a:cubicBezTo>
                  <a:cubicBezTo>
                    <a:pt x="729067" y="903803"/>
                    <a:pt x="728509" y="903811"/>
                    <a:pt x="725572" y="903854"/>
                  </a:cubicBezTo>
                  <a:cubicBezTo>
                    <a:pt x="720925" y="903975"/>
                    <a:pt x="715558" y="904155"/>
                    <a:pt x="708807" y="903485"/>
                  </a:cubicBezTo>
                  <a:cubicBezTo>
                    <a:pt x="702993" y="902901"/>
                    <a:pt x="696140" y="903159"/>
                    <a:pt x="688342" y="901656"/>
                  </a:cubicBezTo>
                  <a:cubicBezTo>
                    <a:pt x="684434" y="901080"/>
                    <a:pt x="680269" y="900462"/>
                    <a:pt x="675837" y="899809"/>
                  </a:cubicBezTo>
                  <a:cubicBezTo>
                    <a:pt x="671389" y="899251"/>
                    <a:pt x="666828" y="897757"/>
                    <a:pt x="661916" y="896692"/>
                  </a:cubicBezTo>
                  <a:cubicBezTo>
                    <a:pt x="642498" y="891874"/>
                    <a:pt x="618751" y="884033"/>
                    <a:pt x="594163" y="867646"/>
                  </a:cubicBezTo>
                  <a:cubicBezTo>
                    <a:pt x="580783" y="858208"/>
                    <a:pt x="567926" y="847868"/>
                    <a:pt x="557835" y="835793"/>
                  </a:cubicBezTo>
                  <a:cubicBezTo>
                    <a:pt x="554409" y="831507"/>
                    <a:pt x="550226" y="827694"/>
                    <a:pt x="547297" y="822919"/>
                  </a:cubicBezTo>
                  <a:cubicBezTo>
                    <a:pt x="544189" y="818273"/>
                    <a:pt x="541071" y="813618"/>
                    <a:pt x="537996" y="809015"/>
                  </a:cubicBezTo>
                  <a:cubicBezTo>
                    <a:pt x="533118" y="799130"/>
                    <a:pt x="527519" y="789683"/>
                    <a:pt x="524848" y="780021"/>
                  </a:cubicBezTo>
                  <a:cubicBezTo>
                    <a:pt x="523302" y="775168"/>
                    <a:pt x="521344" y="770488"/>
                    <a:pt x="520210" y="765687"/>
                  </a:cubicBezTo>
                  <a:cubicBezTo>
                    <a:pt x="519231" y="760835"/>
                    <a:pt x="518269" y="756068"/>
                    <a:pt x="517325" y="751353"/>
                  </a:cubicBezTo>
                  <a:cubicBezTo>
                    <a:pt x="516852" y="748992"/>
                    <a:pt x="516388" y="746638"/>
                    <a:pt x="515925" y="744311"/>
                  </a:cubicBezTo>
                  <a:cubicBezTo>
                    <a:pt x="515736" y="741941"/>
                    <a:pt x="515547" y="739579"/>
                    <a:pt x="515366" y="737243"/>
                  </a:cubicBezTo>
                  <a:cubicBezTo>
                    <a:pt x="515040" y="732554"/>
                    <a:pt x="514551" y="727916"/>
                    <a:pt x="514379" y="723313"/>
                  </a:cubicBezTo>
                  <a:cubicBezTo>
                    <a:pt x="514868" y="714158"/>
                    <a:pt x="514379" y="705020"/>
                    <a:pt x="516002" y="696217"/>
                  </a:cubicBezTo>
                  <a:cubicBezTo>
                    <a:pt x="516612" y="691777"/>
                    <a:pt x="517230" y="687371"/>
                    <a:pt x="517840" y="682983"/>
                  </a:cubicBezTo>
                  <a:lnTo>
                    <a:pt x="518274" y="681151"/>
                  </a:lnTo>
                  <a:lnTo>
                    <a:pt x="517942" y="681754"/>
                  </a:lnTo>
                  <a:cubicBezTo>
                    <a:pt x="505162" y="702916"/>
                    <a:pt x="488862" y="725005"/>
                    <a:pt x="469796" y="746656"/>
                  </a:cubicBezTo>
                  <a:cubicBezTo>
                    <a:pt x="430934" y="790516"/>
                    <a:pt x="383751" y="828226"/>
                    <a:pt x="345087" y="852007"/>
                  </a:cubicBezTo>
                  <a:cubicBezTo>
                    <a:pt x="310596" y="873100"/>
                    <a:pt x="277970" y="887777"/>
                    <a:pt x="245807" y="895945"/>
                  </a:cubicBezTo>
                  <a:cubicBezTo>
                    <a:pt x="237760" y="897928"/>
                    <a:pt x="229816" y="899758"/>
                    <a:pt x="221717" y="900436"/>
                  </a:cubicBezTo>
                  <a:cubicBezTo>
                    <a:pt x="217706" y="900900"/>
                    <a:pt x="213721" y="901355"/>
                    <a:pt x="209754" y="901810"/>
                  </a:cubicBezTo>
                  <a:cubicBezTo>
                    <a:pt x="207770" y="901991"/>
                    <a:pt x="205811" y="902351"/>
                    <a:pt x="203828" y="902394"/>
                  </a:cubicBezTo>
                  <a:lnTo>
                    <a:pt x="197859" y="902240"/>
                  </a:lnTo>
                  <a:lnTo>
                    <a:pt x="186016" y="901922"/>
                  </a:lnTo>
                  <a:cubicBezTo>
                    <a:pt x="184049" y="901836"/>
                    <a:pt x="182082" y="901905"/>
                    <a:pt x="180133" y="901682"/>
                  </a:cubicBezTo>
                  <a:lnTo>
                    <a:pt x="174310" y="900659"/>
                  </a:lnTo>
                  <a:cubicBezTo>
                    <a:pt x="166598" y="899139"/>
                    <a:pt x="158731" y="898512"/>
                    <a:pt x="151371" y="895507"/>
                  </a:cubicBezTo>
                  <a:cubicBezTo>
                    <a:pt x="127375" y="888198"/>
                    <a:pt x="105527" y="874208"/>
                    <a:pt x="87346" y="856851"/>
                  </a:cubicBezTo>
                  <a:cubicBezTo>
                    <a:pt x="86238" y="855820"/>
                    <a:pt x="85147" y="854773"/>
                    <a:pt x="84065" y="853708"/>
                  </a:cubicBezTo>
                  <a:cubicBezTo>
                    <a:pt x="83438" y="853072"/>
                    <a:pt x="82802" y="852445"/>
                    <a:pt x="82184" y="851810"/>
                  </a:cubicBezTo>
                  <a:cubicBezTo>
                    <a:pt x="58025" y="827497"/>
                    <a:pt x="39415" y="795875"/>
                    <a:pt x="26593" y="761719"/>
                  </a:cubicBezTo>
                  <a:cubicBezTo>
                    <a:pt x="25133" y="757898"/>
                    <a:pt x="23819" y="754136"/>
                    <a:pt x="22436" y="750598"/>
                  </a:cubicBezTo>
                  <a:cubicBezTo>
                    <a:pt x="20366" y="745135"/>
                    <a:pt x="18434" y="739871"/>
                    <a:pt x="17008" y="734409"/>
                  </a:cubicBezTo>
                  <a:cubicBezTo>
                    <a:pt x="15454" y="729213"/>
                    <a:pt x="13925" y="724129"/>
                    <a:pt x="12336" y="718847"/>
                  </a:cubicBezTo>
                  <a:cubicBezTo>
                    <a:pt x="11056" y="713479"/>
                    <a:pt x="9742" y="707897"/>
                    <a:pt x="8291" y="701791"/>
                  </a:cubicBezTo>
                  <a:cubicBezTo>
                    <a:pt x="3293" y="678276"/>
                    <a:pt x="-503" y="649497"/>
                    <a:pt x="55" y="612456"/>
                  </a:cubicBezTo>
                  <a:cubicBezTo>
                    <a:pt x="-65" y="595898"/>
                    <a:pt x="2056" y="571078"/>
                    <a:pt x="6522" y="542368"/>
                  </a:cubicBezTo>
                  <a:cubicBezTo>
                    <a:pt x="11039" y="513657"/>
                    <a:pt x="18932" y="481288"/>
                    <a:pt x="29169" y="449658"/>
                  </a:cubicBezTo>
                  <a:cubicBezTo>
                    <a:pt x="49652" y="385762"/>
                    <a:pt x="81008" y="318851"/>
                    <a:pt x="118675" y="257290"/>
                  </a:cubicBezTo>
                  <a:cubicBezTo>
                    <a:pt x="129359" y="240114"/>
                    <a:pt x="140103" y="223504"/>
                    <a:pt x="151474" y="207882"/>
                  </a:cubicBezTo>
                  <a:cubicBezTo>
                    <a:pt x="156635" y="200436"/>
                    <a:pt x="163626" y="191316"/>
                    <a:pt x="167895" y="185819"/>
                  </a:cubicBezTo>
                  <a:cubicBezTo>
                    <a:pt x="171948" y="180426"/>
                    <a:pt x="176165" y="175144"/>
                    <a:pt x="180519" y="169974"/>
                  </a:cubicBezTo>
                  <a:cubicBezTo>
                    <a:pt x="196639" y="150084"/>
                    <a:pt x="210853" y="135424"/>
                    <a:pt x="221554" y="124620"/>
                  </a:cubicBezTo>
                  <a:cubicBezTo>
                    <a:pt x="227170" y="118728"/>
                    <a:pt x="231980" y="114735"/>
                    <a:pt x="236282" y="110629"/>
                  </a:cubicBezTo>
                  <a:cubicBezTo>
                    <a:pt x="238215" y="108998"/>
                    <a:pt x="238610" y="108654"/>
                    <a:pt x="240637" y="106945"/>
                  </a:cubicBezTo>
                  <a:cubicBezTo>
                    <a:pt x="243789" y="104145"/>
                    <a:pt x="247705" y="101182"/>
                    <a:pt x="252514" y="97343"/>
                  </a:cubicBezTo>
                  <a:cubicBezTo>
                    <a:pt x="269047" y="84186"/>
                    <a:pt x="296915" y="60629"/>
                    <a:pt x="344863" y="35568"/>
                  </a:cubicBezTo>
                  <a:cubicBezTo>
                    <a:pt x="358364" y="28938"/>
                    <a:pt x="372045" y="22721"/>
                    <a:pt x="385666" y="18014"/>
                  </a:cubicBezTo>
                  <a:cubicBezTo>
                    <a:pt x="404431" y="10774"/>
                    <a:pt x="425172" y="5338"/>
                    <a:pt x="443293" y="2633"/>
                  </a:cubicBezTo>
                  <a:cubicBezTo>
                    <a:pt x="452487" y="1246"/>
                    <a:pt x="461540" y="378"/>
                    <a:pt x="470418" y="99"/>
                  </a:cubicBezTo>
                  <a:close/>
                </a:path>
              </a:pathLst>
            </a:custGeom>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lang="en-US"/>
            </a:p>
          </p:txBody>
        </p:sp>
        <p:sp>
          <p:nvSpPr>
            <p:cNvPr id="9" name="TextBox 8">
              <a:extLst>
                <a:ext uri="{FF2B5EF4-FFF2-40B4-BE49-F238E27FC236}">
                  <a16:creationId xmlns:a16="http://schemas.microsoft.com/office/drawing/2014/main" id="{03514D98-5ED7-4721-BC1E-2E5828DD3002}"/>
                </a:ext>
              </a:extLst>
            </p:cNvPr>
            <p:cNvSpPr txBox="1"/>
            <p:nvPr userDrawn="1"/>
          </p:nvSpPr>
          <p:spPr>
            <a:xfrm>
              <a:off x="10277947" y="29816"/>
              <a:ext cx="2271598" cy="659103"/>
            </a:xfrm>
            <a:prstGeom prst="rect">
              <a:avLst/>
            </a:prstGeom>
            <a:noFill/>
            <a:ln>
              <a:noFill/>
            </a:ln>
          </p:spPr>
          <p:txBody>
            <a:bodyPr wrap="square" rtlCol="0">
              <a:spAutoFit/>
            </a:bodyPr>
            <a:lstStyle/>
            <a:p>
              <a:r>
                <a:rPr lang="en-US" sz="1600">
                  <a:ln>
                    <a:solidFill>
                      <a:schemeClr val="bg1"/>
                    </a:solidFill>
                  </a:ln>
                  <a:solidFill>
                    <a:schemeClr val="bg1">
                      <a:lumMod val="85000"/>
                    </a:schemeClr>
                  </a:solidFill>
                </a:rPr>
                <a:t>Computer Systems &amp; Networks Lab</a:t>
              </a:r>
            </a:p>
          </p:txBody>
        </p:sp>
      </p:grpSp>
    </p:spTree>
    <p:extLst>
      <p:ext uri="{BB962C8B-B14F-4D97-AF65-F5344CB8AC3E}">
        <p14:creationId xmlns:p14="http://schemas.microsoft.com/office/powerpoint/2010/main" val="2632198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0" y="6176963"/>
            <a:ext cx="838200" cy="681036"/>
          </a:xfrm>
          <a:prstGeom prst="rect">
            <a:avLst/>
          </a:prstGeom>
        </p:spPr>
        <p:txBody>
          <a:bodyPr/>
          <a:lstStyle/>
          <a:p>
            <a:fld id="{F8B09252-AE4E-0343-95A5-6887739111ED}" type="slidenum">
              <a:rPr lang="en-US" smtClean="0"/>
              <a:t>‹#›</a:t>
            </a:fld>
            <a:endParaRPr lang="en-US"/>
          </a:p>
        </p:txBody>
      </p:sp>
    </p:spTree>
    <p:extLst>
      <p:ext uri="{BB962C8B-B14F-4D97-AF65-F5344CB8AC3E}">
        <p14:creationId xmlns:p14="http://schemas.microsoft.com/office/powerpoint/2010/main" val="4210895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EA085-6E5D-0E7A-E832-0B2E0ED6E3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D583CF-5A63-9CE1-0418-D67289F52A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F0486B17-3864-F801-89AD-D01C45E7469A}"/>
              </a:ext>
            </a:extLst>
          </p:cNvPr>
          <p:cNvSpPr>
            <a:spLocks noGrp="1"/>
          </p:cNvSpPr>
          <p:nvPr>
            <p:ph type="sldNum" sz="quarter" idx="12"/>
          </p:nvPr>
        </p:nvSpPr>
        <p:spPr>
          <a:xfrm>
            <a:off x="0" y="6176963"/>
            <a:ext cx="838200" cy="681036"/>
          </a:xfrm>
          <a:prstGeom prst="rect">
            <a:avLst/>
          </a:prstGeom>
        </p:spPr>
        <p:txBody>
          <a:bodyPr/>
          <a:lstStyle/>
          <a:p>
            <a:fld id="{F8B09252-AE4E-0343-95A5-6887739111ED}" type="slidenum">
              <a:rPr lang="en-US" smtClean="0"/>
              <a:t>‹#›</a:t>
            </a:fld>
            <a:endParaRPr lang="en-US"/>
          </a:p>
        </p:txBody>
      </p:sp>
    </p:spTree>
    <p:extLst>
      <p:ext uri="{BB962C8B-B14F-4D97-AF65-F5344CB8AC3E}">
        <p14:creationId xmlns:p14="http://schemas.microsoft.com/office/powerpoint/2010/main" val="777419018"/>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EA085-6E5D-0E7A-E832-0B2E0ED6E3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D583CF-5A63-9CE1-0418-D67289F52A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F0486B17-3864-F801-89AD-D01C45E7469A}"/>
              </a:ext>
            </a:extLst>
          </p:cNvPr>
          <p:cNvSpPr>
            <a:spLocks noGrp="1"/>
          </p:cNvSpPr>
          <p:nvPr>
            <p:ph type="sldNum" sz="quarter" idx="12"/>
          </p:nvPr>
        </p:nvSpPr>
        <p:spPr>
          <a:xfrm>
            <a:off x="0" y="6176963"/>
            <a:ext cx="838200" cy="681036"/>
          </a:xfrm>
          <a:prstGeom prst="rect">
            <a:avLst/>
          </a:prstGeom>
        </p:spPr>
        <p:txBody>
          <a:bodyPr/>
          <a:lstStyle/>
          <a:p>
            <a:fld id="{F8B09252-AE4E-0343-95A5-6887739111ED}" type="slidenum">
              <a:rPr lang="en-US" smtClean="0"/>
              <a:t>‹#›</a:t>
            </a:fld>
            <a:endParaRPr lang="en-US"/>
          </a:p>
        </p:txBody>
      </p:sp>
    </p:spTree>
    <p:extLst>
      <p:ext uri="{BB962C8B-B14F-4D97-AF65-F5344CB8AC3E}">
        <p14:creationId xmlns:p14="http://schemas.microsoft.com/office/powerpoint/2010/main" val="304011252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atin typeface="Google Sans"/>
                <a:cs typeface="Open Sans" panose="020B0606030504020204" pitchFamily="34" charset="0"/>
              </a:defRPr>
            </a:lvl1pPr>
            <a:lvl2pPr>
              <a:defRPr>
                <a:latin typeface="Google Sans"/>
                <a:cs typeface="Open Sans" panose="020B0606030504020204" pitchFamily="34" charset="0"/>
              </a:defRPr>
            </a:lvl2pPr>
            <a:lvl3pPr>
              <a:defRPr>
                <a:latin typeface="Google Sans"/>
                <a:cs typeface="Open Sans" panose="020B0606030504020204" pitchFamily="34" charset="0"/>
              </a:defRPr>
            </a:lvl3pPr>
            <a:lvl4pPr>
              <a:defRPr>
                <a:latin typeface="Google Sans"/>
                <a:cs typeface="Open Sans" panose="020B0606030504020204" pitchFamily="34" charset="0"/>
              </a:defRPr>
            </a:lvl4pPr>
            <a:lvl5pPr>
              <a:defRPr>
                <a:latin typeface="Google Sans"/>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640616" y="6409999"/>
            <a:ext cx="551384" cy="447999"/>
          </a:xfrm>
          <a:prstGeom prst="rect">
            <a:avLst/>
          </a:prstGeom>
        </p:spPr>
        <p:txBody>
          <a:bodyPr/>
          <a:lstStyle/>
          <a:p>
            <a:fld id="{F8B09252-AE4E-0343-95A5-6887739111ED}" type="slidenum">
              <a:rPr lang="en-US" smtClean="0"/>
              <a:t>‹#›</a:t>
            </a:fld>
            <a:endParaRPr lang="en-US"/>
          </a:p>
        </p:txBody>
      </p:sp>
      <p:grpSp>
        <p:nvGrpSpPr>
          <p:cNvPr id="4" name="Group 3">
            <a:extLst>
              <a:ext uri="{FF2B5EF4-FFF2-40B4-BE49-F238E27FC236}">
                <a16:creationId xmlns:a16="http://schemas.microsoft.com/office/drawing/2014/main" id="{E97783EC-F458-8793-660B-CEA609A287D3}"/>
              </a:ext>
            </a:extLst>
          </p:cNvPr>
          <p:cNvGrpSpPr/>
          <p:nvPr userDrawn="1"/>
        </p:nvGrpSpPr>
        <p:grpSpPr>
          <a:xfrm>
            <a:off x="1199456" y="6476947"/>
            <a:ext cx="1728192" cy="338554"/>
            <a:chOff x="9137632" y="44624"/>
            <a:chExt cx="2935032" cy="574974"/>
          </a:xfrm>
        </p:grpSpPr>
        <p:sp>
          <p:nvSpPr>
            <p:cNvPr id="8" name="Freeform 7">
              <a:extLst>
                <a:ext uri="{FF2B5EF4-FFF2-40B4-BE49-F238E27FC236}">
                  <a16:creationId xmlns:a16="http://schemas.microsoft.com/office/drawing/2014/main" id="{9D29FC1F-A07D-AFE1-C9ED-E6F854C04C74}"/>
                </a:ext>
              </a:extLst>
            </p:cNvPr>
            <p:cNvSpPr/>
            <p:nvPr userDrawn="1"/>
          </p:nvSpPr>
          <p:spPr>
            <a:xfrm>
              <a:off x="9137632" y="106281"/>
              <a:ext cx="1140315" cy="489601"/>
            </a:xfrm>
            <a:custGeom>
              <a:avLst/>
              <a:gdLst/>
              <a:ahLst/>
              <a:cxnLst/>
              <a:rect l="l" t="t" r="r" b="b"/>
              <a:pathLst>
                <a:path w="2202391" h="950858">
                  <a:moveTo>
                    <a:pt x="2086312" y="827368"/>
                  </a:moveTo>
                  <a:cubicBezTo>
                    <a:pt x="2119016" y="835879"/>
                    <a:pt x="2153739" y="846640"/>
                    <a:pt x="2175853" y="867792"/>
                  </a:cubicBezTo>
                  <a:cubicBezTo>
                    <a:pt x="2183600" y="875204"/>
                    <a:pt x="2177339" y="888696"/>
                    <a:pt x="2167231" y="889624"/>
                  </a:cubicBezTo>
                  <a:cubicBezTo>
                    <a:pt x="2124367" y="893557"/>
                    <a:pt x="2078849" y="881594"/>
                    <a:pt x="2036312" y="875797"/>
                  </a:cubicBezTo>
                  <a:cubicBezTo>
                    <a:pt x="2036003" y="875762"/>
                    <a:pt x="2035694" y="875719"/>
                    <a:pt x="2035384" y="875676"/>
                  </a:cubicBezTo>
                  <a:cubicBezTo>
                    <a:pt x="2039386" y="877300"/>
                    <a:pt x="2043973" y="879077"/>
                    <a:pt x="2050405" y="881216"/>
                  </a:cubicBezTo>
                  <a:cubicBezTo>
                    <a:pt x="2058899" y="884033"/>
                    <a:pt x="2072786" y="887949"/>
                    <a:pt x="2091560" y="891882"/>
                  </a:cubicBezTo>
                  <a:cubicBezTo>
                    <a:pt x="2100466" y="893712"/>
                    <a:pt x="2110153" y="895352"/>
                    <a:pt x="2120193" y="896520"/>
                  </a:cubicBezTo>
                  <a:cubicBezTo>
                    <a:pt x="2122718" y="896786"/>
                    <a:pt x="2125226" y="897121"/>
                    <a:pt x="2127785" y="897302"/>
                  </a:cubicBezTo>
                  <a:cubicBezTo>
                    <a:pt x="2130636" y="897525"/>
                    <a:pt x="2134372" y="897860"/>
                    <a:pt x="2137558" y="897946"/>
                  </a:cubicBezTo>
                  <a:cubicBezTo>
                    <a:pt x="2144249" y="898263"/>
                    <a:pt x="2150776" y="898220"/>
                    <a:pt x="2157131" y="898006"/>
                  </a:cubicBezTo>
                  <a:cubicBezTo>
                    <a:pt x="2158359" y="897843"/>
                    <a:pt x="2159553" y="897679"/>
                    <a:pt x="2160747" y="897516"/>
                  </a:cubicBezTo>
                  <a:cubicBezTo>
                    <a:pt x="2167136" y="896760"/>
                    <a:pt x="2171946" y="895438"/>
                    <a:pt x="2176772" y="893574"/>
                  </a:cubicBezTo>
                  <a:cubicBezTo>
                    <a:pt x="2181496" y="891161"/>
                    <a:pt x="2185266" y="885888"/>
                    <a:pt x="2186331" y="880280"/>
                  </a:cubicBezTo>
                  <a:cubicBezTo>
                    <a:pt x="2187568" y="874465"/>
                    <a:pt x="2185455" y="869012"/>
                    <a:pt x="2181882" y="865637"/>
                  </a:cubicBezTo>
                  <a:cubicBezTo>
                    <a:pt x="2178945" y="861798"/>
                    <a:pt x="2174711" y="858217"/>
                    <a:pt x="2170451" y="854962"/>
                  </a:cubicBezTo>
                  <a:cubicBezTo>
                    <a:pt x="2162438" y="849328"/>
                    <a:pt x="2153927" y="844879"/>
                    <a:pt x="2145855" y="841530"/>
                  </a:cubicBezTo>
                  <a:cubicBezTo>
                    <a:pt x="2141621" y="839666"/>
                    <a:pt x="2138786" y="838893"/>
                    <a:pt x="2135480" y="837665"/>
                  </a:cubicBezTo>
                  <a:cubicBezTo>
                    <a:pt x="2132277" y="836703"/>
                    <a:pt x="2129150" y="835776"/>
                    <a:pt x="2126110" y="834865"/>
                  </a:cubicBezTo>
                  <a:cubicBezTo>
                    <a:pt x="2113949" y="831567"/>
                    <a:pt x="2103171" y="829678"/>
                    <a:pt x="2093398" y="828278"/>
                  </a:cubicBezTo>
                  <a:cubicBezTo>
                    <a:pt x="2090933" y="827926"/>
                    <a:pt x="2088666" y="827668"/>
                    <a:pt x="2086312" y="827368"/>
                  </a:cubicBezTo>
                  <a:close/>
                  <a:moveTo>
                    <a:pt x="1721038" y="803896"/>
                  </a:moveTo>
                  <a:lnTo>
                    <a:pt x="1715001" y="808826"/>
                  </a:lnTo>
                  <a:cubicBezTo>
                    <a:pt x="1717577" y="808182"/>
                    <a:pt x="1720154" y="807495"/>
                    <a:pt x="1722748" y="806885"/>
                  </a:cubicBezTo>
                  <a:cubicBezTo>
                    <a:pt x="1722748" y="806842"/>
                    <a:pt x="1722756" y="806799"/>
                    <a:pt x="1722756" y="806756"/>
                  </a:cubicBezTo>
                  <a:close/>
                  <a:moveTo>
                    <a:pt x="785663" y="517539"/>
                  </a:moveTo>
                  <a:cubicBezTo>
                    <a:pt x="787759" y="522598"/>
                    <a:pt x="790232" y="528360"/>
                    <a:pt x="793985" y="536167"/>
                  </a:cubicBezTo>
                  <a:cubicBezTo>
                    <a:pt x="798700" y="546516"/>
                    <a:pt x="807185" y="562791"/>
                    <a:pt x="814563" y="585292"/>
                  </a:cubicBezTo>
                  <a:cubicBezTo>
                    <a:pt x="818015" y="596559"/>
                    <a:pt x="821004" y="608841"/>
                    <a:pt x="822636" y="621543"/>
                  </a:cubicBezTo>
                  <a:cubicBezTo>
                    <a:pt x="824276" y="634244"/>
                    <a:pt x="824113" y="647316"/>
                    <a:pt x="822507" y="659786"/>
                  </a:cubicBezTo>
                  <a:cubicBezTo>
                    <a:pt x="820978" y="672402"/>
                    <a:pt x="817620" y="684597"/>
                    <a:pt x="812862" y="695796"/>
                  </a:cubicBezTo>
                  <a:cubicBezTo>
                    <a:pt x="810784" y="701533"/>
                    <a:pt x="807752" y="706729"/>
                    <a:pt x="805193" y="712011"/>
                  </a:cubicBezTo>
                  <a:cubicBezTo>
                    <a:pt x="802118" y="716975"/>
                    <a:pt x="799370" y="722162"/>
                    <a:pt x="796081" y="726542"/>
                  </a:cubicBezTo>
                  <a:cubicBezTo>
                    <a:pt x="784804" y="742370"/>
                    <a:pt x="771647" y="754059"/>
                    <a:pt x="759100" y="763085"/>
                  </a:cubicBezTo>
                  <a:lnTo>
                    <a:pt x="728776" y="779873"/>
                  </a:lnTo>
                  <a:lnTo>
                    <a:pt x="711933" y="786909"/>
                  </a:lnTo>
                  <a:cubicBezTo>
                    <a:pt x="715446" y="785801"/>
                    <a:pt x="718976" y="784607"/>
                    <a:pt x="722583" y="783302"/>
                  </a:cubicBezTo>
                  <a:lnTo>
                    <a:pt x="728776" y="779873"/>
                  </a:lnTo>
                  <a:lnTo>
                    <a:pt x="763966" y="765173"/>
                  </a:lnTo>
                  <a:cubicBezTo>
                    <a:pt x="779830" y="754868"/>
                    <a:pt x="793616" y="741975"/>
                    <a:pt x="803535" y="727908"/>
                  </a:cubicBezTo>
                  <a:cubicBezTo>
                    <a:pt x="847095" y="666158"/>
                    <a:pt x="836454" y="596422"/>
                    <a:pt x="797687" y="535858"/>
                  </a:cubicBezTo>
                  <a:cubicBezTo>
                    <a:pt x="793745" y="529709"/>
                    <a:pt x="789717" y="523620"/>
                    <a:pt x="785663" y="517539"/>
                  </a:cubicBezTo>
                  <a:close/>
                  <a:moveTo>
                    <a:pt x="1341074" y="253254"/>
                  </a:moveTo>
                  <a:cubicBezTo>
                    <a:pt x="1310740" y="336104"/>
                    <a:pt x="1279720" y="418689"/>
                    <a:pt x="1247729" y="500964"/>
                  </a:cubicBezTo>
                  <a:cubicBezTo>
                    <a:pt x="1233987" y="536313"/>
                    <a:pt x="1220075" y="571602"/>
                    <a:pt x="1206248" y="606925"/>
                  </a:cubicBezTo>
                  <a:cubicBezTo>
                    <a:pt x="1209820" y="600716"/>
                    <a:pt x="1213822" y="593545"/>
                    <a:pt x="1218984" y="583351"/>
                  </a:cubicBezTo>
                  <a:cubicBezTo>
                    <a:pt x="1225829" y="569927"/>
                    <a:pt x="1236031" y="547641"/>
                    <a:pt x="1248579" y="517960"/>
                  </a:cubicBezTo>
                  <a:cubicBezTo>
                    <a:pt x="1261092" y="488356"/>
                    <a:pt x="1273966" y="453480"/>
                    <a:pt x="1286324" y="420664"/>
                  </a:cubicBezTo>
                  <a:cubicBezTo>
                    <a:pt x="1298691" y="387471"/>
                    <a:pt x="1310423" y="355059"/>
                    <a:pt x="1320540" y="326151"/>
                  </a:cubicBezTo>
                  <a:cubicBezTo>
                    <a:pt x="1328819" y="302464"/>
                    <a:pt x="1335835" y="281586"/>
                    <a:pt x="1341950" y="262753"/>
                  </a:cubicBezTo>
                  <a:cubicBezTo>
                    <a:pt x="1341658" y="259583"/>
                    <a:pt x="1341366" y="256449"/>
                    <a:pt x="1341074" y="253254"/>
                  </a:cubicBezTo>
                  <a:close/>
                  <a:moveTo>
                    <a:pt x="1357589" y="208466"/>
                  </a:moveTo>
                  <a:cubicBezTo>
                    <a:pt x="1357314" y="209231"/>
                    <a:pt x="1357022" y="209995"/>
                    <a:pt x="1356739" y="210768"/>
                  </a:cubicBezTo>
                  <a:lnTo>
                    <a:pt x="1357958" y="210931"/>
                  </a:lnTo>
                  <a:cubicBezTo>
                    <a:pt x="1357976" y="211034"/>
                    <a:pt x="1357993" y="211146"/>
                    <a:pt x="1358010" y="211249"/>
                  </a:cubicBezTo>
                  <a:cubicBezTo>
                    <a:pt x="1358036" y="211146"/>
                    <a:pt x="1358070" y="211051"/>
                    <a:pt x="1358096" y="210948"/>
                  </a:cubicBezTo>
                  <a:lnTo>
                    <a:pt x="1358731" y="211034"/>
                  </a:lnTo>
                  <a:cubicBezTo>
                    <a:pt x="1358688" y="210450"/>
                    <a:pt x="1358645" y="209875"/>
                    <a:pt x="1358594" y="209291"/>
                  </a:cubicBezTo>
                  <a:cubicBezTo>
                    <a:pt x="1358439" y="209841"/>
                    <a:pt x="1358268" y="210407"/>
                    <a:pt x="1358105" y="210948"/>
                  </a:cubicBezTo>
                  <a:lnTo>
                    <a:pt x="1357967" y="210931"/>
                  </a:lnTo>
                  <a:cubicBezTo>
                    <a:pt x="1357838" y="210098"/>
                    <a:pt x="1357718" y="209308"/>
                    <a:pt x="1357589" y="208466"/>
                  </a:cubicBezTo>
                  <a:close/>
                  <a:moveTo>
                    <a:pt x="343120" y="189770"/>
                  </a:moveTo>
                  <a:cubicBezTo>
                    <a:pt x="325694" y="205306"/>
                    <a:pt x="309772" y="222585"/>
                    <a:pt x="295198" y="239496"/>
                  </a:cubicBezTo>
                  <a:cubicBezTo>
                    <a:pt x="243041" y="299983"/>
                    <a:pt x="203226" y="372467"/>
                    <a:pt x="172000" y="447185"/>
                  </a:cubicBezTo>
                  <a:cubicBezTo>
                    <a:pt x="174911" y="443019"/>
                    <a:pt x="178175" y="438210"/>
                    <a:pt x="182323" y="431331"/>
                  </a:cubicBezTo>
                  <a:cubicBezTo>
                    <a:pt x="187957" y="422356"/>
                    <a:pt x="196064" y="407275"/>
                    <a:pt x="206937" y="387642"/>
                  </a:cubicBezTo>
                  <a:cubicBezTo>
                    <a:pt x="217706" y="368036"/>
                    <a:pt x="230176" y="345448"/>
                    <a:pt x="242930" y="324725"/>
                  </a:cubicBezTo>
                  <a:cubicBezTo>
                    <a:pt x="255726" y="303753"/>
                    <a:pt x="269158" y="283983"/>
                    <a:pt x="281637" y="266798"/>
                  </a:cubicBezTo>
                  <a:cubicBezTo>
                    <a:pt x="303751" y="236559"/>
                    <a:pt x="321477" y="214659"/>
                    <a:pt x="336636" y="196958"/>
                  </a:cubicBezTo>
                  <a:cubicBezTo>
                    <a:pt x="338852" y="194425"/>
                    <a:pt x="340973" y="192140"/>
                    <a:pt x="343120" y="189770"/>
                  </a:cubicBezTo>
                  <a:close/>
                  <a:moveTo>
                    <a:pt x="2005626" y="11229"/>
                  </a:moveTo>
                  <a:cubicBezTo>
                    <a:pt x="2013613" y="10886"/>
                    <a:pt x="2021566" y="11642"/>
                    <a:pt x="2029510" y="13935"/>
                  </a:cubicBezTo>
                  <a:cubicBezTo>
                    <a:pt x="2045338" y="18684"/>
                    <a:pt x="2059200" y="29368"/>
                    <a:pt x="2068595" y="43521"/>
                  </a:cubicBezTo>
                  <a:cubicBezTo>
                    <a:pt x="2077905" y="57640"/>
                    <a:pt x="2082345" y="76311"/>
                    <a:pt x="2078102" y="94157"/>
                  </a:cubicBezTo>
                  <a:cubicBezTo>
                    <a:pt x="2077510" y="96304"/>
                    <a:pt x="2076900" y="98632"/>
                    <a:pt x="2076256" y="100616"/>
                  </a:cubicBezTo>
                  <a:lnTo>
                    <a:pt x="2074323" y="105880"/>
                  </a:lnTo>
                  <a:lnTo>
                    <a:pt x="2070433" y="116426"/>
                  </a:lnTo>
                  <a:cubicBezTo>
                    <a:pt x="2067814" y="123460"/>
                    <a:pt x="2065186" y="130511"/>
                    <a:pt x="2062558" y="137579"/>
                  </a:cubicBezTo>
                  <a:cubicBezTo>
                    <a:pt x="2057216" y="151681"/>
                    <a:pt x="2051865" y="165809"/>
                    <a:pt x="2046532" y="179885"/>
                  </a:cubicBezTo>
                  <a:cubicBezTo>
                    <a:pt x="2040451" y="195584"/>
                    <a:pt x="2034500" y="210940"/>
                    <a:pt x="2028686" y="225952"/>
                  </a:cubicBezTo>
                  <a:cubicBezTo>
                    <a:pt x="2025920" y="232969"/>
                    <a:pt x="2022416" y="241875"/>
                    <a:pt x="2020295" y="247259"/>
                  </a:cubicBezTo>
                  <a:lnTo>
                    <a:pt x="2014069" y="262933"/>
                  </a:lnTo>
                  <a:cubicBezTo>
                    <a:pt x="2006090" y="282634"/>
                    <a:pt x="1999726" y="298334"/>
                    <a:pt x="1994960" y="310108"/>
                  </a:cubicBezTo>
                  <a:cubicBezTo>
                    <a:pt x="1992358" y="316352"/>
                    <a:pt x="1990365" y="321118"/>
                    <a:pt x="1988458" y="325704"/>
                  </a:cubicBezTo>
                  <a:cubicBezTo>
                    <a:pt x="1987548" y="327594"/>
                    <a:pt x="1987342" y="328014"/>
                    <a:pt x="1986389" y="329990"/>
                  </a:cubicBezTo>
                  <a:cubicBezTo>
                    <a:pt x="1984877" y="333210"/>
                    <a:pt x="1983134" y="336929"/>
                    <a:pt x="1980987" y="341515"/>
                  </a:cubicBezTo>
                  <a:cubicBezTo>
                    <a:pt x="1973670" y="357627"/>
                    <a:pt x="1961955" y="385392"/>
                    <a:pt x="1946093" y="427663"/>
                  </a:cubicBezTo>
                  <a:cubicBezTo>
                    <a:pt x="1941799" y="439481"/>
                    <a:pt x="1937522" y="451255"/>
                    <a:pt x="1933416" y="462557"/>
                  </a:cubicBezTo>
                  <a:cubicBezTo>
                    <a:pt x="1928023" y="478403"/>
                    <a:pt x="1922295" y="495253"/>
                    <a:pt x="1917408" y="509621"/>
                  </a:cubicBezTo>
                  <a:cubicBezTo>
                    <a:pt x="1907171" y="538786"/>
                    <a:pt x="1898291" y="564053"/>
                    <a:pt x="1889488" y="589113"/>
                  </a:cubicBezTo>
                  <a:cubicBezTo>
                    <a:pt x="1880608" y="614079"/>
                    <a:pt x="1871770" y="638916"/>
                    <a:pt x="1861911" y="666639"/>
                  </a:cubicBezTo>
                  <a:cubicBezTo>
                    <a:pt x="1856784" y="680449"/>
                    <a:pt x="1851330" y="695161"/>
                    <a:pt x="1845671" y="710422"/>
                  </a:cubicBezTo>
                  <a:cubicBezTo>
                    <a:pt x="1840054" y="725486"/>
                    <a:pt x="1834618" y="741434"/>
                    <a:pt x="1828829" y="757623"/>
                  </a:cubicBezTo>
                  <a:cubicBezTo>
                    <a:pt x="1827069" y="762398"/>
                    <a:pt x="1825325" y="767130"/>
                    <a:pt x="1823582" y="771845"/>
                  </a:cubicBezTo>
                  <a:lnTo>
                    <a:pt x="1819271" y="782700"/>
                  </a:lnTo>
                  <a:cubicBezTo>
                    <a:pt x="1822732" y="782477"/>
                    <a:pt x="1826253" y="782314"/>
                    <a:pt x="1829868" y="782211"/>
                  </a:cubicBezTo>
                  <a:cubicBezTo>
                    <a:pt x="1834308" y="782151"/>
                    <a:pt x="1838774" y="782099"/>
                    <a:pt x="1843275" y="782039"/>
                  </a:cubicBezTo>
                  <a:cubicBezTo>
                    <a:pt x="1856964" y="781945"/>
                    <a:pt x="1870894" y="782305"/>
                    <a:pt x="1885237" y="783190"/>
                  </a:cubicBezTo>
                  <a:cubicBezTo>
                    <a:pt x="1889745" y="783473"/>
                    <a:pt x="1894280" y="783954"/>
                    <a:pt x="1898797" y="784341"/>
                  </a:cubicBezTo>
                  <a:cubicBezTo>
                    <a:pt x="1903770" y="784049"/>
                    <a:pt x="1909266" y="783825"/>
                    <a:pt x="1914531" y="783688"/>
                  </a:cubicBezTo>
                  <a:cubicBezTo>
                    <a:pt x="1943533" y="782846"/>
                    <a:pt x="1978050" y="784804"/>
                    <a:pt x="2014601" y="790739"/>
                  </a:cubicBezTo>
                  <a:cubicBezTo>
                    <a:pt x="2023756" y="792268"/>
                    <a:pt x="2033040" y="793917"/>
                    <a:pt x="2042427" y="795918"/>
                  </a:cubicBezTo>
                  <a:cubicBezTo>
                    <a:pt x="2051590" y="797936"/>
                    <a:pt x="2060891" y="799980"/>
                    <a:pt x="2070355" y="802067"/>
                  </a:cubicBezTo>
                  <a:cubicBezTo>
                    <a:pt x="2089172" y="806206"/>
                    <a:pt x="2109526" y="810363"/>
                    <a:pt x="2131263" y="817603"/>
                  </a:cubicBezTo>
                  <a:cubicBezTo>
                    <a:pt x="2135454" y="819029"/>
                    <a:pt x="2139705" y="820523"/>
                    <a:pt x="2144008" y="822249"/>
                  </a:cubicBezTo>
                  <a:lnTo>
                    <a:pt x="2151171" y="825221"/>
                  </a:lnTo>
                  <a:cubicBezTo>
                    <a:pt x="2154864" y="827076"/>
                    <a:pt x="2158582" y="828948"/>
                    <a:pt x="2162310" y="830829"/>
                  </a:cubicBezTo>
                  <a:cubicBezTo>
                    <a:pt x="2166200" y="832607"/>
                    <a:pt x="2169472" y="834857"/>
                    <a:pt x="2172873" y="837047"/>
                  </a:cubicBezTo>
                  <a:cubicBezTo>
                    <a:pt x="2176214" y="839254"/>
                    <a:pt x="2179924" y="841367"/>
                    <a:pt x="2182638" y="843814"/>
                  </a:cubicBezTo>
                  <a:cubicBezTo>
                    <a:pt x="2185489" y="846202"/>
                    <a:pt x="2188710" y="848572"/>
                    <a:pt x="2191295" y="851020"/>
                  </a:cubicBezTo>
                  <a:cubicBezTo>
                    <a:pt x="2193399" y="853519"/>
                    <a:pt x="2195434" y="856070"/>
                    <a:pt x="2197392" y="858637"/>
                  </a:cubicBezTo>
                  <a:cubicBezTo>
                    <a:pt x="2199222" y="861188"/>
                    <a:pt x="2199497" y="863576"/>
                    <a:pt x="2200622" y="866075"/>
                  </a:cubicBezTo>
                  <a:cubicBezTo>
                    <a:pt x="2201712" y="868565"/>
                    <a:pt x="2202133" y="870927"/>
                    <a:pt x="2202313" y="873933"/>
                  </a:cubicBezTo>
                  <a:cubicBezTo>
                    <a:pt x="2202751" y="879919"/>
                    <a:pt x="2201352" y="886978"/>
                    <a:pt x="2198346" y="892724"/>
                  </a:cubicBezTo>
                  <a:cubicBezTo>
                    <a:pt x="2196877" y="895627"/>
                    <a:pt x="2195022" y="898255"/>
                    <a:pt x="2193107" y="900445"/>
                  </a:cubicBezTo>
                  <a:cubicBezTo>
                    <a:pt x="2191166" y="902678"/>
                    <a:pt x="2189448" y="904215"/>
                    <a:pt x="2187061" y="905666"/>
                  </a:cubicBezTo>
                  <a:lnTo>
                    <a:pt x="2183711" y="907908"/>
                  </a:lnTo>
                  <a:cubicBezTo>
                    <a:pt x="2182646" y="908672"/>
                    <a:pt x="2181564" y="909437"/>
                    <a:pt x="2179632" y="909832"/>
                  </a:cubicBezTo>
                  <a:cubicBezTo>
                    <a:pt x="2176197" y="910794"/>
                    <a:pt x="2172856" y="911850"/>
                    <a:pt x="2169326" y="912743"/>
                  </a:cubicBezTo>
                  <a:lnTo>
                    <a:pt x="2153635" y="913507"/>
                  </a:lnTo>
                  <a:lnTo>
                    <a:pt x="2137172" y="913241"/>
                  </a:lnTo>
                  <a:cubicBezTo>
                    <a:pt x="2134415" y="913138"/>
                    <a:pt x="2131589" y="912949"/>
                    <a:pt x="2128730" y="912709"/>
                  </a:cubicBezTo>
                  <a:lnTo>
                    <a:pt x="2123585" y="912279"/>
                  </a:lnTo>
                  <a:lnTo>
                    <a:pt x="2114645" y="911309"/>
                  </a:lnTo>
                  <a:cubicBezTo>
                    <a:pt x="2089061" y="908183"/>
                    <a:pt x="2064876" y="902841"/>
                    <a:pt x="2043380" y="898950"/>
                  </a:cubicBezTo>
                  <a:cubicBezTo>
                    <a:pt x="2021678" y="895283"/>
                    <a:pt x="2001787" y="891934"/>
                    <a:pt x="1985573" y="889194"/>
                  </a:cubicBezTo>
                  <a:cubicBezTo>
                    <a:pt x="1948025" y="882959"/>
                    <a:pt x="1918413" y="879550"/>
                    <a:pt x="1893962" y="877669"/>
                  </a:cubicBezTo>
                  <a:cubicBezTo>
                    <a:pt x="1882445" y="876836"/>
                    <a:pt x="1872225" y="876089"/>
                    <a:pt x="1862813" y="875410"/>
                  </a:cubicBezTo>
                  <a:cubicBezTo>
                    <a:pt x="1858398" y="875041"/>
                    <a:pt x="1853993" y="875024"/>
                    <a:pt x="1849544" y="874818"/>
                  </a:cubicBezTo>
                  <a:cubicBezTo>
                    <a:pt x="1847397" y="874749"/>
                    <a:pt x="1845095" y="874689"/>
                    <a:pt x="1842768" y="874723"/>
                  </a:cubicBezTo>
                  <a:cubicBezTo>
                    <a:pt x="1841608" y="874775"/>
                    <a:pt x="1840484" y="874826"/>
                    <a:pt x="1838963" y="874895"/>
                  </a:cubicBezTo>
                  <a:cubicBezTo>
                    <a:pt x="1837563" y="875015"/>
                    <a:pt x="1837821" y="874903"/>
                    <a:pt x="1837855" y="874826"/>
                  </a:cubicBezTo>
                  <a:cubicBezTo>
                    <a:pt x="1769871" y="888791"/>
                    <a:pt x="1710063" y="917286"/>
                    <a:pt x="1644277" y="946168"/>
                  </a:cubicBezTo>
                  <a:cubicBezTo>
                    <a:pt x="1585130" y="972139"/>
                    <a:pt x="1555544" y="883165"/>
                    <a:pt x="1605003" y="853210"/>
                  </a:cubicBezTo>
                  <a:cubicBezTo>
                    <a:pt x="1607734" y="851552"/>
                    <a:pt x="1610551" y="850006"/>
                    <a:pt x="1613342" y="848426"/>
                  </a:cubicBezTo>
                  <a:lnTo>
                    <a:pt x="1613342" y="848426"/>
                  </a:lnTo>
                  <a:cubicBezTo>
                    <a:pt x="1620367" y="843367"/>
                    <a:pt x="1626972" y="838824"/>
                    <a:pt x="1633164" y="834693"/>
                  </a:cubicBezTo>
                  <a:cubicBezTo>
                    <a:pt x="1646957" y="825564"/>
                    <a:pt x="1659032" y="818144"/>
                    <a:pt x="1672017" y="810938"/>
                  </a:cubicBezTo>
                  <a:cubicBezTo>
                    <a:pt x="1677848" y="807314"/>
                    <a:pt x="1707280" y="798331"/>
                    <a:pt x="1712794" y="798932"/>
                  </a:cubicBezTo>
                  <a:cubicBezTo>
                    <a:pt x="1716684" y="799276"/>
                    <a:pt x="1719132" y="799928"/>
                    <a:pt x="1720463" y="800839"/>
                  </a:cubicBezTo>
                  <a:cubicBezTo>
                    <a:pt x="1719793" y="795969"/>
                    <a:pt x="1719596" y="788016"/>
                    <a:pt x="1720369" y="775898"/>
                  </a:cubicBezTo>
                  <a:cubicBezTo>
                    <a:pt x="1721245" y="762819"/>
                    <a:pt x="1723589" y="746106"/>
                    <a:pt x="1727325" y="726413"/>
                  </a:cubicBezTo>
                  <a:cubicBezTo>
                    <a:pt x="1731250" y="706128"/>
                    <a:pt x="1735750" y="684546"/>
                    <a:pt x="1740714" y="660962"/>
                  </a:cubicBezTo>
                  <a:cubicBezTo>
                    <a:pt x="1751003" y="613504"/>
                    <a:pt x="1764770" y="565350"/>
                    <a:pt x="1776845" y="529700"/>
                  </a:cubicBezTo>
                  <a:cubicBezTo>
                    <a:pt x="1798436" y="466190"/>
                    <a:pt x="1816273" y="419676"/>
                    <a:pt x="1834747" y="370775"/>
                  </a:cubicBezTo>
                  <a:cubicBezTo>
                    <a:pt x="1844554" y="344907"/>
                    <a:pt x="1854611" y="318181"/>
                    <a:pt x="1864213" y="291952"/>
                  </a:cubicBezTo>
                  <a:cubicBezTo>
                    <a:pt x="1871624" y="270903"/>
                    <a:pt x="1879088" y="249879"/>
                    <a:pt x="1886594" y="228863"/>
                  </a:cubicBezTo>
                  <a:cubicBezTo>
                    <a:pt x="1886834" y="228151"/>
                    <a:pt x="1887092" y="227412"/>
                    <a:pt x="1887332" y="226708"/>
                  </a:cubicBezTo>
                  <a:cubicBezTo>
                    <a:pt x="1890810" y="216127"/>
                    <a:pt x="1893739" y="207230"/>
                    <a:pt x="1896702" y="198221"/>
                  </a:cubicBezTo>
                  <a:cubicBezTo>
                    <a:pt x="1899373" y="189547"/>
                    <a:pt x="1901932" y="181242"/>
                    <a:pt x="1905033" y="171159"/>
                  </a:cubicBezTo>
                  <a:cubicBezTo>
                    <a:pt x="1910795" y="151887"/>
                    <a:pt x="1917709" y="128768"/>
                    <a:pt x="1926503" y="99345"/>
                  </a:cubicBezTo>
                  <a:cubicBezTo>
                    <a:pt x="1928487" y="92740"/>
                    <a:pt x="1930969" y="84513"/>
                    <a:pt x="1933812" y="75066"/>
                  </a:cubicBezTo>
                  <a:cubicBezTo>
                    <a:pt x="1936826" y="64992"/>
                    <a:pt x="1942039" y="53887"/>
                    <a:pt x="1949854" y="43324"/>
                  </a:cubicBezTo>
                  <a:cubicBezTo>
                    <a:pt x="1957790" y="32898"/>
                    <a:pt x="1968688" y="22875"/>
                    <a:pt x="1982842" y="16734"/>
                  </a:cubicBezTo>
                  <a:cubicBezTo>
                    <a:pt x="1989918" y="13763"/>
                    <a:pt x="1997656" y="11839"/>
                    <a:pt x="2005626" y="11229"/>
                  </a:cubicBezTo>
                  <a:close/>
                  <a:moveTo>
                    <a:pt x="1792573" y="9855"/>
                  </a:moveTo>
                  <a:cubicBezTo>
                    <a:pt x="1800174" y="9727"/>
                    <a:pt x="1807560" y="10439"/>
                    <a:pt x="1815032" y="12578"/>
                  </a:cubicBezTo>
                  <a:cubicBezTo>
                    <a:pt x="1844369" y="21312"/>
                    <a:pt x="1866235" y="48975"/>
                    <a:pt x="1866157" y="80133"/>
                  </a:cubicBezTo>
                  <a:cubicBezTo>
                    <a:pt x="1866209" y="84453"/>
                    <a:pt x="1865522" y="88730"/>
                    <a:pt x="1864732" y="92946"/>
                  </a:cubicBezTo>
                  <a:lnTo>
                    <a:pt x="1862971" y="99121"/>
                  </a:lnTo>
                  <a:cubicBezTo>
                    <a:pt x="1862361" y="101140"/>
                    <a:pt x="1861717" y="102522"/>
                    <a:pt x="1861099" y="104257"/>
                  </a:cubicBezTo>
                  <a:cubicBezTo>
                    <a:pt x="1858591" y="110853"/>
                    <a:pt x="1856101" y="117406"/>
                    <a:pt x="1853627" y="123924"/>
                  </a:cubicBezTo>
                  <a:cubicBezTo>
                    <a:pt x="1848663" y="136952"/>
                    <a:pt x="1843742" y="149826"/>
                    <a:pt x="1838890" y="162545"/>
                  </a:cubicBezTo>
                  <a:cubicBezTo>
                    <a:pt x="1834304" y="174483"/>
                    <a:pt x="1828507" y="189590"/>
                    <a:pt x="1824985" y="198745"/>
                  </a:cubicBezTo>
                  <a:lnTo>
                    <a:pt x="1814697" y="225377"/>
                  </a:lnTo>
                  <a:cubicBezTo>
                    <a:pt x="1801583" y="258939"/>
                    <a:pt x="1791139" y="285657"/>
                    <a:pt x="1783333" y="305642"/>
                  </a:cubicBezTo>
                  <a:cubicBezTo>
                    <a:pt x="1779099" y="316292"/>
                    <a:pt x="1775869" y="324425"/>
                    <a:pt x="1772769" y="332223"/>
                  </a:cubicBezTo>
                  <a:cubicBezTo>
                    <a:pt x="1771326" y="335520"/>
                    <a:pt x="1771060" y="336130"/>
                    <a:pt x="1769557" y="339583"/>
                  </a:cubicBezTo>
                  <a:cubicBezTo>
                    <a:pt x="1767213" y="345071"/>
                    <a:pt x="1764499" y="351417"/>
                    <a:pt x="1761106" y="359353"/>
                  </a:cubicBezTo>
                  <a:cubicBezTo>
                    <a:pt x="1749504" y="386938"/>
                    <a:pt x="1730644" y="434337"/>
                    <a:pt x="1703763" y="505911"/>
                  </a:cubicBezTo>
                  <a:cubicBezTo>
                    <a:pt x="1696076" y="525767"/>
                    <a:pt x="1688416" y="545554"/>
                    <a:pt x="1681064" y="564525"/>
                  </a:cubicBezTo>
                  <a:cubicBezTo>
                    <a:pt x="1671179" y="591140"/>
                    <a:pt x="1660701" y="619335"/>
                    <a:pt x="1651770" y="643391"/>
                  </a:cubicBezTo>
                  <a:cubicBezTo>
                    <a:pt x="1642752" y="667953"/>
                    <a:pt x="1634344" y="690849"/>
                    <a:pt x="1626254" y="712878"/>
                  </a:cubicBezTo>
                  <a:cubicBezTo>
                    <a:pt x="1618757" y="735122"/>
                    <a:pt x="1611551" y="756506"/>
                    <a:pt x="1604371" y="777796"/>
                  </a:cubicBezTo>
                  <a:cubicBezTo>
                    <a:pt x="1596986" y="799070"/>
                    <a:pt x="1588827" y="820282"/>
                    <a:pt x="1578049" y="841324"/>
                  </a:cubicBezTo>
                  <a:cubicBezTo>
                    <a:pt x="1575266" y="846545"/>
                    <a:pt x="1572440" y="851810"/>
                    <a:pt x="1569280" y="856963"/>
                  </a:cubicBezTo>
                  <a:cubicBezTo>
                    <a:pt x="1568945" y="857701"/>
                    <a:pt x="1568258" y="858397"/>
                    <a:pt x="1568120" y="859290"/>
                  </a:cubicBezTo>
                  <a:cubicBezTo>
                    <a:pt x="1567906" y="860192"/>
                    <a:pt x="1567872" y="860784"/>
                    <a:pt x="1567356" y="862966"/>
                  </a:cubicBezTo>
                  <a:cubicBezTo>
                    <a:pt x="1566162" y="866384"/>
                    <a:pt x="1565037" y="869965"/>
                    <a:pt x="1563122" y="873006"/>
                  </a:cubicBezTo>
                  <a:cubicBezTo>
                    <a:pt x="1559738" y="879438"/>
                    <a:pt x="1554903" y="884849"/>
                    <a:pt x="1549398" y="889469"/>
                  </a:cubicBezTo>
                  <a:cubicBezTo>
                    <a:pt x="1543927" y="894175"/>
                    <a:pt x="1537426" y="897765"/>
                    <a:pt x="1530264" y="900204"/>
                  </a:cubicBezTo>
                  <a:cubicBezTo>
                    <a:pt x="1523161" y="902704"/>
                    <a:pt x="1515020" y="903760"/>
                    <a:pt x="1506749" y="902291"/>
                  </a:cubicBezTo>
                  <a:cubicBezTo>
                    <a:pt x="1498599" y="900883"/>
                    <a:pt x="1490208" y="897087"/>
                    <a:pt x="1484222" y="891032"/>
                  </a:cubicBezTo>
                  <a:cubicBezTo>
                    <a:pt x="1482487" y="889701"/>
                    <a:pt x="1481388" y="887966"/>
                    <a:pt x="1479997" y="886395"/>
                  </a:cubicBezTo>
                  <a:cubicBezTo>
                    <a:pt x="1478752" y="884823"/>
                    <a:pt x="1477163" y="883028"/>
                    <a:pt x="1476407" y="881671"/>
                  </a:cubicBezTo>
                  <a:cubicBezTo>
                    <a:pt x="1474552" y="878768"/>
                    <a:pt x="1472680" y="875857"/>
                    <a:pt x="1470799" y="872928"/>
                  </a:cubicBezTo>
                  <a:cubicBezTo>
                    <a:pt x="1467037" y="867071"/>
                    <a:pt x="1463155" y="861179"/>
                    <a:pt x="1459875" y="854893"/>
                  </a:cubicBezTo>
                  <a:cubicBezTo>
                    <a:pt x="1445790" y="830253"/>
                    <a:pt x="1433913" y="803286"/>
                    <a:pt x="1424431" y="775289"/>
                  </a:cubicBezTo>
                  <a:cubicBezTo>
                    <a:pt x="1401329" y="707416"/>
                    <a:pt x="1390868" y="640471"/>
                    <a:pt x="1381902" y="566990"/>
                  </a:cubicBezTo>
                  <a:cubicBezTo>
                    <a:pt x="1380949" y="558917"/>
                    <a:pt x="1380039" y="550810"/>
                    <a:pt x="1379111" y="542728"/>
                  </a:cubicBezTo>
                  <a:cubicBezTo>
                    <a:pt x="1377565" y="535016"/>
                    <a:pt x="1375908" y="526677"/>
                    <a:pt x="1374302" y="518647"/>
                  </a:cubicBezTo>
                  <a:cubicBezTo>
                    <a:pt x="1364614" y="471352"/>
                    <a:pt x="1356120" y="414189"/>
                    <a:pt x="1350263" y="353041"/>
                  </a:cubicBezTo>
                  <a:cubicBezTo>
                    <a:pt x="1348803" y="337101"/>
                    <a:pt x="1347300" y="320843"/>
                    <a:pt x="1345789" y="304414"/>
                  </a:cubicBezTo>
                  <a:cubicBezTo>
                    <a:pt x="1324980" y="361311"/>
                    <a:pt x="1302178" y="422536"/>
                    <a:pt x="1278595" y="484449"/>
                  </a:cubicBezTo>
                  <a:cubicBezTo>
                    <a:pt x="1248811" y="561537"/>
                    <a:pt x="1216751" y="638547"/>
                    <a:pt x="1194756" y="689991"/>
                  </a:cubicBezTo>
                  <a:cubicBezTo>
                    <a:pt x="1188178" y="705286"/>
                    <a:pt x="1182072" y="719053"/>
                    <a:pt x="1176549" y="732605"/>
                  </a:cubicBezTo>
                  <a:cubicBezTo>
                    <a:pt x="1170907" y="746252"/>
                    <a:pt x="1165539" y="759212"/>
                    <a:pt x="1160429" y="771570"/>
                  </a:cubicBezTo>
                  <a:cubicBezTo>
                    <a:pt x="1149909" y="796313"/>
                    <a:pt x="1139199" y="818256"/>
                    <a:pt x="1127528" y="836755"/>
                  </a:cubicBezTo>
                  <a:cubicBezTo>
                    <a:pt x="1121782" y="845910"/>
                    <a:pt x="1115985" y="853914"/>
                    <a:pt x="1110197" y="860948"/>
                  </a:cubicBezTo>
                  <a:cubicBezTo>
                    <a:pt x="1107045" y="864546"/>
                    <a:pt x="1104898" y="867458"/>
                    <a:pt x="1101068" y="871245"/>
                  </a:cubicBezTo>
                  <a:cubicBezTo>
                    <a:pt x="1097521" y="874672"/>
                    <a:pt x="1094798" y="878356"/>
                    <a:pt x="1090968" y="880546"/>
                  </a:cubicBezTo>
                  <a:cubicBezTo>
                    <a:pt x="1083608" y="884934"/>
                    <a:pt x="1074358" y="885132"/>
                    <a:pt x="1067247" y="881465"/>
                  </a:cubicBezTo>
                  <a:cubicBezTo>
                    <a:pt x="1063820" y="879721"/>
                    <a:pt x="1060677" y="876716"/>
                    <a:pt x="1058994" y="872920"/>
                  </a:cubicBezTo>
                  <a:cubicBezTo>
                    <a:pt x="1058178" y="871090"/>
                    <a:pt x="1057628" y="869209"/>
                    <a:pt x="1057302" y="866401"/>
                  </a:cubicBezTo>
                  <a:cubicBezTo>
                    <a:pt x="1056984" y="863962"/>
                    <a:pt x="1057130" y="864391"/>
                    <a:pt x="1057208" y="864443"/>
                  </a:cubicBezTo>
                  <a:cubicBezTo>
                    <a:pt x="1044969" y="807108"/>
                    <a:pt x="1066191" y="737939"/>
                    <a:pt x="1078541" y="682235"/>
                  </a:cubicBezTo>
                  <a:cubicBezTo>
                    <a:pt x="1093458" y="614964"/>
                    <a:pt x="1112189" y="548637"/>
                    <a:pt x="1132303" y="482740"/>
                  </a:cubicBezTo>
                  <a:lnTo>
                    <a:pt x="1132303" y="482740"/>
                  </a:lnTo>
                  <a:cubicBezTo>
                    <a:pt x="1154795" y="409044"/>
                    <a:pt x="1179985" y="336276"/>
                    <a:pt x="1205749" y="263723"/>
                  </a:cubicBezTo>
                  <a:cubicBezTo>
                    <a:pt x="1218503" y="218558"/>
                    <a:pt x="1226464" y="186300"/>
                    <a:pt x="1234786" y="152111"/>
                  </a:cubicBezTo>
                  <a:cubicBezTo>
                    <a:pt x="1237414" y="141289"/>
                    <a:pt x="1254015" y="93410"/>
                    <a:pt x="1258352" y="85767"/>
                  </a:cubicBezTo>
                  <a:cubicBezTo>
                    <a:pt x="1267310" y="70583"/>
                    <a:pt x="1270633" y="71493"/>
                    <a:pt x="1267851" y="89030"/>
                  </a:cubicBezTo>
                  <a:cubicBezTo>
                    <a:pt x="1269285" y="84925"/>
                    <a:pt x="1270745" y="80828"/>
                    <a:pt x="1272171" y="76723"/>
                  </a:cubicBezTo>
                  <a:cubicBezTo>
                    <a:pt x="1272171" y="76706"/>
                    <a:pt x="1272179" y="76689"/>
                    <a:pt x="1272188" y="76672"/>
                  </a:cubicBezTo>
                  <a:cubicBezTo>
                    <a:pt x="1271406" y="76362"/>
                    <a:pt x="1271432" y="73932"/>
                    <a:pt x="1272669" y="68685"/>
                  </a:cubicBezTo>
                  <a:cubicBezTo>
                    <a:pt x="1273768" y="64854"/>
                    <a:pt x="1275520" y="59427"/>
                    <a:pt x="1279239" y="52839"/>
                  </a:cubicBezTo>
                  <a:cubicBezTo>
                    <a:pt x="1282923" y="46269"/>
                    <a:pt x="1288351" y="38308"/>
                    <a:pt x="1297240" y="30433"/>
                  </a:cubicBezTo>
                  <a:cubicBezTo>
                    <a:pt x="1306051" y="22789"/>
                    <a:pt x="1318573" y="15326"/>
                    <a:pt x="1334418" y="13540"/>
                  </a:cubicBezTo>
                  <a:cubicBezTo>
                    <a:pt x="1342302" y="12724"/>
                    <a:pt x="1350615" y="12853"/>
                    <a:pt x="1359307" y="15214"/>
                  </a:cubicBezTo>
                  <a:cubicBezTo>
                    <a:pt x="1367912" y="17490"/>
                    <a:pt x="1376371" y="21724"/>
                    <a:pt x="1383895" y="27762"/>
                  </a:cubicBezTo>
                  <a:cubicBezTo>
                    <a:pt x="1391100" y="33542"/>
                    <a:pt x="1397481" y="40842"/>
                    <a:pt x="1402428" y="50057"/>
                  </a:cubicBezTo>
                  <a:cubicBezTo>
                    <a:pt x="1405425" y="53887"/>
                    <a:pt x="1407298" y="58413"/>
                    <a:pt x="1408182" y="62673"/>
                  </a:cubicBezTo>
                  <a:cubicBezTo>
                    <a:pt x="1408878" y="66082"/>
                    <a:pt x="1409573" y="69526"/>
                    <a:pt x="1410286" y="73005"/>
                  </a:cubicBezTo>
                  <a:cubicBezTo>
                    <a:pt x="1411635" y="79952"/>
                    <a:pt x="1412957" y="87063"/>
                    <a:pt x="1414108" y="94295"/>
                  </a:cubicBezTo>
                  <a:cubicBezTo>
                    <a:pt x="1416478" y="108757"/>
                    <a:pt x="1418505" y="123718"/>
                    <a:pt x="1420283" y="138971"/>
                  </a:cubicBezTo>
                  <a:cubicBezTo>
                    <a:pt x="1425024" y="179868"/>
                    <a:pt x="1428012" y="221246"/>
                    <a:pt x="1432556" y="259841"/>
                  </a:cubicBezTo>
                  <a:cubicBezTo>
                    <a:pt x="1438001" y="298565"/>
                    <a:pt x="1443214" y="335134"/>
                    <a:pt x="1447147" y="366593"/>
                  </a:cubicBezTo>
                  <a:cubicBezTo>
                    <a:pt x="1454172" y="422742"/>
                    <a:pt x="1460304" y="471721"/>
                    <a:pt x="1466041" y="517608"/>
                  </a:cubicBezTo>
                  <a:cubicBezTo>
                    <a:pt x="1471537" y="563520"/>
                    <a:pt x="1476708" y="606290"/>
                    <a:pt x="1485047" y="649660"/>
                  </a:cubicBezTo>
                  <a:cubicBezTo>
                    <a:pt x="1487151" y="660172"/>
                    <a:pt x="1489409" y="671208"/>
                    <a:pt x="1491866" y="681411"/>
                  </a:cubicBezTo>
                  <a:cubicBezTo>
                    <a:pt x="1494227" y="691493"/>
                    <a:pt x="1496881" y="701859"/>
                    <a:pt x="1499982" y="712328"/>
                  </a:cubicBezTo>
                  <a:cubicBezTo>
                    <a:pt x="1502962" y="722832"/>
                    <a:pt x="1506492" y="733413"/>
                    <a:pt x="1510219" y="744036"/>
                  </a:cubicBezTo>
                  <a:lnTo>
                    <a:pt x="1513190" y="751963"/>
                  </a:lnTo>
                  <a:lnTo>
                    <a:pt x="1514685" y="755939"/>
                  </a:lnTo>
                  <a:lnTo>
                    <a:pt x="1515432" y="757932"/>
                  </a:lnTo>
                  <a:lnTo>
                    <a:pt x="1515810" y="758928"/>
                  </a:lnTo>
                  <a:cubicBezTo>
                    <a:pt x="1515947" y="759323"/>
                    <a:pt x="1516067" y="759692"/>
                    <a:pt x="1516128" y="759117"/>
                  </a:cubicBezTo>
                  <a:lnTo>
                    <a:pt x="1517708" y="752410"/>
                  </a:lnTo>
                  <a:cubicBezTo>
                    <a:pt x="1522732" y="727976"/>
                    <a:pt x="1528872" y="704058"/>
                    <a:pt x="1533707" y="682244"/>
                  </a:cubicBezTo>
                  <a:cubicBezTo>
                    <a:pt x="1537873" y="663462"/>
                    <a:pt x="1542390" y="644765"/>
                    <a:pt x="1547097" y="626120"/>
                  </a:cubicBezTo>
                  <a:cubicBezTo>
                    <a:pt x="1547629" y="623947"/>
                    <a:pt x="1548153" y="621706"/>
                    <a:pt x="1548677" y="619550"/>
                  </a:cubicBezTo>
                  <a:cubicBezTo>
                    <a:pt x="1553280" y="601223"/>
                    <a:pt x="1557119" y="585876"/>
                    <a:pt x="1561027" y="570297"/>
                  </a:cubicBezTo>
                  <a:cubicBezTo>
                    <a:pt x="1564866" y="555370"/>
                    <a:pt x="1568541" y="541114"/>
                    <a:pt x="1572982" y="523860"/>
                  </a:cubicBezTo>
                  <a:cubicBezTo>
                    <a:pt x="1581647" y="490890"/>
                    <a:pt x="1592202" y="451547"/>
                    <a:pt x="1607171" y="401547"/>
                  </a:cubicBezTo>
                  <a:cubicBezTo>
                    <a:pt x="1620294" y="356828"/>
                    <a:pt x="1649357" y="267991"/>
                    <a:pt x="1680145" y="179636"/>
                  </a:cubicBezTo>
                  <a:cubicBezTo>
                    <a:pt x="1687849" y="157349"/>
                    <a:pt x="1695750" y="134522"/>
                    <a:pt x="1703771" y="111317"/>
                  </a:cubicBezTo>
                  <a:cubicBezTo>
                    <a:pt x="1707774" y="99714"/>
                    <a:pt x="1711801" y="88017"/>
                    <a:pt x="1715864" y="76242"/>
                  </a:cubicBezTo>
                  <a:cubicBezTo>
                    <a:pt x="1719857" y="63721"/>
                    <a:pt x="1726590" y="50632"/>
                    <a:pt x="1735617" y="39888"/>
                  </a:cubicBezTo>
                  <a:cubicBezTo>
                    <a:pt x="1744651" y="29007"/>
                    <a:pt x="1756434" y="19715"/>
                    <a:pt x="1770485" y="14364"/>
                  </a:cubicBezTo>
                  <a:cubicBezTo>
                    <a:pt x="1777501" y="11702"/>
                    <a:pt x="1785025" y="10311"/>
                    <a:pt x="1792573" y="9855"/>
                  </a:cubicBezTo>
                  <a:close/>
                  <a:moveTo>
                    <a:pt x="470418" y="99"/>
                  </a:moveTo>
                  <a:cubicBezTo>
                    <a:pt x="497051" y="-738"/>
                    <a:pt x="522100" y="3719"/>
                    <a:pt x="544599" y="15326"/>
                  </a:cubicBezTo>
                  <a:cubicBezTo>
                    <a:pt x="574272" y="30802"/>
                    <a:pt x="597374" y="58636"/>
                    <a:pt x="608582" y="94432"/>
                  </a:cubicBezTo>
                  <a:cubicBezTo>
                    <a:pt x="619867" y="130339"/>
                    <a:pt x="616921" y="174431"/>
                    <a:pt x="601531" y="214246"/>
                  </a:cubicBezTo>
                  <a:cubicBezTo>
                    <a:pt x="599238" y="220309"/>
                    <a:pt x="596661" y="226210"/>
                    <a:pt x="593819" y="231955"/>
                  </a:cubicBezTo>
                  <a:cubicBezTo>
                    <a:pt x="592651" y="234772"/>
                    <a:pt x="590572" y="237924"/>
                    <a:pt x="588760" y="240930"/>
                  </a:cubicBezTo>
                  <a:cubicBezTo>
                    <a:pt x="587815" y="242433"/>
                    <a:pt x="586922" y="243961"/>
                    <a:pt x="585917" y="245421"/>
                  </a:cubicBezTo>
                  <a:lnTo>
                    <a:pt x="582431" y="249492"/>
                  </a:lnTo>
                  <a:cubicBezTo>
                    <a:pt x="573181" y="260348"/>
                    <a:pt x="560453" y="268223"/>
                    <a:pt x="546618" y="271641"/>
                  </a:cubicBezTo>
                  <a:cubicBezTo>
                    <a:pt x="532808" y="275094"/>
                    <a:pt x="517847" y="274364"/>
                    <a:pt x="504226" y="268799"/>
                  </a:cubicBezTo>
                  <a:cubicBezTo>
                    <a:pt x="490622" y="263362"/>
                    <a:pt x="478582" y="252412"/>
                    <a:pt x="472338" y="238431"/>
                  </a:cubicBezTo>
                  <a:cubicBezTo>
                    <a:pt x="470741" y="235820"/>
                    <a:pt x="470311" y="232805"/>
                    <a:pt x="469298" y="229997"/>
                  </a:cubicBezTo>
                  <a:cubicBezTo>
                    <a:pt x="468328" y="227154"/>
                    <a:pt x="467598" y="224286"/>
                    <a:pt x="467391" y="221357"/>
                  </a:cubicBezTo>
                  <a:cubicBezTo>
                    <a:pt x="467323" y="220816"/>
                    <a:pt x="467280" y="220284"/>
                    <a:pt x="467211" y="219751"/>
                  </a:cubicBezTo>
                  <a:cubicBezTo>
                    <a:pt x="466807" y="217939"/>
                    <a:pt x="466429" y="216084"/>
                    <a:pt x="465957" y="214178"/>
                  </a:cubicBezTo>
                  <a:cubicBezTo>
                    <a:pt x="465124" y="209145"/>
                    <a:pt x="465201" y="204499"/>
                    <a:pt x="465107" y="200222"/>
                  </a:cubicBezTo>
                  <a:cubicBezTo>
                    <a:pt x="465064" y="191479"/>
                    <a:pt x="465365" y="182693"/>
                    <a:pt x="465158" y="173968"/>
                  </a:cubicBezTo>
                  <a:cubicBezTo>
                    <a:pt x="465073" y="169613"/>
                    <a:pt x="464832" y="165311"/>
                    <a:pt x="464385" y="161205"/>
                  </a:cubicBezTo>
                  <a:cubicBezTo>
                    <a:pt x="464093" y="159436"/>
                    <a:pt x="463819" y="156791"/>
                    <a:pt x="463458" y="155889"/>
                  </a:cubicBezTo>
                  <a:cubicBezTo>
                    <a:pt x="463243" y="155280"/>
                    <a:pt x="462831" y="154215"/>
                    <a:pt x="462419" y="153502"/>
                  </a:cubicBezTo>
                  <a:cubicBezTo>
                    <a:pt x="461586" y="151930"/>
                    <a:pt x="459997" y="150848"/>
                    <a:pt x="458314" y="150539"/>
                  </a:cubicBezTo>
                  <a:cubicBezTo>
                    <a:pt x="457472" y="150376"/>
                    <a:pt x="456622" y="150393"/>
                    <a:pt x="455814" y="150462"/>
                  </a:cubicBezTo>
                  <a:lnTo>
                    <a:pt x="452482" y="151011"/>
                  </a:lnTo>
                  <a:cubicBezTo>
                    <a:pt x="444950" y="152299"/>
                    <a:pt x="436165" y="155632"/>
                    <a:pt x="426091" y="159548"/>
                  </a:cubicBezTo>
                  <a:cubicBezTo>
                    <a:pt x="390303" y="173504"/>
                    <a:pt x="357797" y="201991"/>
                    <a:pt x="325832" y="238491"/>
                  </a:cubicBezTo>
                  <a:cubicBezTo>
                    <a:pt x="293188" y="275077"/>
                    <a:pt x="261738" y="319941"/>
                    <a:pt x="234608" y="369367"/>
                  </a:cubicBezTo>
                  <a:cubicBezTo>
                    <a:pt x="207306" y="418637"/>
                    <a:pt x="184495" y="471429"/>
                    <a:pt x="169664" y="507130"/>
                  </a:cubicBezTo>
                  <a:cubicBezTo>
                    <a:pt x="160758" y="528360"/>
                    <a:pt x="153157" y="546533"/>
                    <a:pt x="147369" y="563727"/>
                  </a:cubicBezTo>
                  <a:cubicBezTo>
                    <a:pt x="141391" y="580860"/>
                    <a:pt x="136625" y="596422"/>
                    <a:pt x="132477" y="610429"/>
                  </a:cubicBezTo>
                  <a:cubicBezTo>
                    <a:pt x="128363" y="624291"/>
                    <a:pt x="125185" y="635799"/>
                    <a:pt x="122351" y="646045"/>
                  </a:cubicBezTo>
                  <a:cubicBezTo>
                    <a:pt x="121071" y="651086"/>
                    <a:pt x="119697" y="656162"/>
                    <a:pt x="118615" y="661280"/>
                  </a:cubicBezTo>
                  <a:cubicBezTo>
                    <a:pt x="118074" y="663745"/>
                    <a:pt x="117490" y="666407"/>
                    <a:pt x="117018" y="669113"/>
                  </a:cubicBezTo>
                  <a:cubicBezTo>
                    <a:pt x="116812" y="670469"/>
                    <a:pt x="116614" y="671775"/>
                    <a:pt x="116339" y="673578"/>
                  </a:cubicBezTo>
                  <a:cubicBezTo>
                    <a:pt x="116142" y="675245"/>
                    <a:pt x="116090" y="674910"/>
                    <a:pt x="116022" y="674850"/>
                  </a:cubicBezTo>
                  <a:cubicBezTo>
                    <a:pt x="115180" y="749704"/>
                    <a:pt x="137363" y="820617"/>
                    <a:pt x="215825" y="829738"/>
                  </a:cubicBezTo>
                  <a:cubicBezTo>
                    <a:pt x="280014" y="837201"/>
                    <a:pt x="340440" y="796673"/>
                    <a:pt x="388457" y="758774"/>
                  </a:cubicBezTo>
                  <a:cubicBezTo>
                    <a:pt x="399321" y="750202"/>
                    <a:pt x="409498" y="741133"/>
                    <a:pt x="419254" y="731729"/>
                  </a:cubicBezTo>
                  <a:cubicBezTo>
                    <a:pt x="425747" y="724180"/>
                    <a:pt x="431347" y="716975"/>
                    <a:pt x="436328" y="710156"/>
                  </a:cubicBezTo>
                  <a:cubicBezTo>
                    <a:pt x="447604" y="694456"/>
                    <a:pt x="455917" y="680423"/>
                    <a:pt x="464154" y="665643"/>
                  </a:cubicBezTo>
                  <a:cubicBezTo>
                    <a:pt x="468078" y="659030"/>
                    <a:pt x="488175" y="630251"/>
                    <a:pt x="492770" y="626051"/>
                  </a:cubicBezTo>
                  <a:cubicBezTo>
                    <a:pt x="502363" y="618030"/>
                    <a:pt x="505283" y="619842"/>
                    <a:pt x="500988" y="631771"/>
                  </a:cubicBezTo>
                  <a:cubicBezTo>
                    <a:pt x="502732" y="629212"/>
                    <a:pt x="504501" y="626687"/>
                    <a:pt x="506227" y="624102"/>
                  </a:cubicBezTo>
                  <a:cubicBezTo>
                    <a:pt x="506253" y="624059"/>
                    <a:pt x="506296" y="624024"/>
                    <a:pt x="506322" y="623981"/>
                  </a:cubicBezTo>
                  <a:cubicBezTo>
                    <a:pt x="505609" y="623466"/>
                    <a:pt x="505798" y="621774"/>
                    <a:pt x="508117" y="618279"/>
                  </a:cubicBezTo>
                  <a:cubicBezTo>
                    <a:pt x="509929" y="615840"/>
                    <a:pt x="513562" y="612439"/>
                    <a:pt x="519883" y="611391"/>
                  </a:cubicBezTo>
                  <a:cubicBezTo>
                    <a:pt x="523000" y="610799"/>
                    <a:pt x="526745" y="610987"/>
                    <a:pt x="530755" y="612490"/>
                  </a:cubicBezTo>
                  <a:cubicBezTo>
                    <a:pt x="532718" y="613225"/>
                    <a:pt x="534815" y="614461"/>
                    <a:pt x="536668" y="616216"/>
                  </a:cubicBezTo>
                  <a:lnTo>
                    <a:pt x="539835" y="621082"/>
                  </a:lnTo>
                  <a:lnTo>
                    <a:pt x="540070" y="620472"/>
                  </a:lnTo>
                  <a:cubicBezTo>
                    <a:pt x="548699" y="604503"/>
                    <a:pt x="559613" y="589118"/>
                    <a:pt x="572951" y="574367"/>
                  </a:cubicBezTo>
                  <a:cubicBezTo>
                    <a:pt x="586803" y="560120"/>
                    <a:pt x="603525" y="546524"/>
                    <a:pt x="623329" y="536021"/>
                  </a:cubicBezTo>
                  <a:cubicBezTo>
                    <a:pt x="643485" y="526007"/>
                    <a:pt x="665978" y="519566"/>
                    <a:pt x="690308" y="518596"/>
                  </a:cubicBezTo>
                  <a:lnTo>
                    <a:pt x="701585" y="518587"/>
                  </a:lnTo>
                  <a:cubicBezTo>
                    <a:pt x="703551" y="518664"/>
                    <a:pt x="705123" y="518475"/>
                    <a:pt x="707390" y="518784"/>
                  </a:cubicBezTo>
                  <a:cubicBezTo>
                    <a:pt x="709761" y="519171"/>
                    <a:pt x="712122" y="519643"/>
                    <a:pt x="714441" y="520184"/>
                  </a:cubicBezTo>
                  <a:cubicBezTo>
                    <a:pt x="723588" y="522804"/>
                    <a:pt x="731300" y="529863"/>
                    <a:pt x="733816" y="539027"/>
                  </a:cubicBezTo>
                  <a:cubicBezTo>
                    <a:pt x="736668" y="547899"/>
                    <a:pt x="735208" y="558410"/>
                    <a:pt x="731927" y="566294"/>
                  </a:cubicBezTo>
                  <a:cubicBezTo>
                    <a:pt x="728784" y="573929"/>
                    <a:pt x="724043" y="580800"/>
                    <a:pt x="717336" y="586288"/>
                  </a:cubicBezTo>
                  <a:cubicBezTo>
                    <a:pt x="715541" y="587559"/>
                    <a:pt x="713823" y="588899"/>
                    <a:pt x="711899" y="590015"/>
                  </a:cubicBezTo>
                  <a:cubicBezTo>
                    <a:pt x="709847" y="591003"/>
                    <a:pt x="707828" y="592068"/>
                    <a:pt x="705673" y="592858"/>
                  </a:cubicBezTo>
                  <a:cubicBezTo>
                    <a:pt x="703491" y="593476"/>
                    <a:pt x="700932" y="594103"/>
                    <a:pt x="699000" y="594524"/>
                  </a:cubicBezTo>
                  <a:lnTo>
                    <a:pt x="694645" y="595503"/>
                  </a:lnTo>
                  <a:cubicBezTo>
                    <a:pt x="691743" y="596181"/>
                    <a:pt x="688797" y="596705"/>
                    <a:pt x="685885" y="597452"/>
                  </a:cubicBezTo>
                  <a:lnTo>
                    <a:pt x="677357" y="600682"/>
                  </a:lnTo>
                  <a:cubicBezTo>
                    <a:pt x="674420" y="601583"/>
                    <a:pt x="671706" y="603069"/>
                    <a:pt x="669001" y="604598"/>
                  </a:cubicBezTo>
                  <a:cubicBezTo>
                    <a:pt x="666304" y="606144"/>
                    <a:pt x="663436" y="607423"/>
                    <a:pt x="660808" y="609167"/>
                  </a:cubicBezTo>
                  <a:cubicBezTo>
                    <a:pt x="655741" y="612937"/>
                    <a:pt x="650227" y="616286"/>
                    <a:pt x="645641" y="620976"/>
                  </a:cubicBezTo>
                  <a:cubicBezTo>
                    <a:pt x="641253" y="624961"/>
                    <a:pt x="637156" y="629306"/>
                    <a:pt x="633326" y="633918"/>
                  </a:cubicBezTo>
                  <a:cubicBezTo>
                    <a:pt x="632561" y="635052"/>
                    <a:pt x="631797" y="636185"/>
                    <a:pt x="631007" y="637353"/>
                  </a:cubicBezTo>
                  <a:cubicBezTo>
                    <a:pt x="629066" y="640995"/>
                    <a:pt x="627065" y="644765"/>
                    <a:pt x="625124" y="648424"/>
                  </a:cubicBezTo>
                  <a:cubicBezTo>
                    <a:pt x="617996" y="663711"/>
                    <a:pt x="613246" y="681703"/>
                    <a:pt x="614071" y="699850"/>
                  </a:cubicBezTo>
                  <a:cubicBezTo>
                    <a:pt x="614938" y="718014"/>
                    <a:pt x="622384" y="735336"/>
                    <a:pt x="635748" y="748390"/>
                  </a:cubicBezTo>
                  <a:cubicBezTo>
                    <a:pt x="642008" y="755570"/>
                    <a:pt x="650262" y="759976"/>
                    <a:pt x="658575" y="763789"/>
                  </a:cubicBezTo>
                  <a:cubicBezTo>
                    <a:pt x="667137" y="767302"/>
                    <a:pt x="676748" y="768573"/>
                    <a:pt x="686710" y="768702"/>
                  </a:cubicBezTo>
                  <a:cubicBezTo>
                    <a:pt x="706815" y="768315"/>
                    <a:pt x="728835" y="761118"/>
                    <a:pt x="748674" y="748382"/>
                  </a:cubicBezTo>
                  <a:cubicBezTo>
                    <a:pt x="758722" y="742155"/>
                    <a:pt x="768143" y="734194"/>
                    <a:pt x="776191" y="725245"/>
                  </a:cubicBezTo>
                  <a:cubicBezTo>
                    <a:pt x="784006" y="716597"/>
                    <a:pt x="791014" y="705587"/>
                    <a:pt x="796622" y="694070"/>
                  </a:cubicBezTo>
                  <a:cubicBezTo>
                    <a:pt x="807486" y="670933"/>
                    <a:pt x="811059" y="644464"/>
                    <a:pt x="806498" y="617729"/>
                  </a:cubicBezTo>
                  <a:cubicBezTo>
                    <a:pt x="802050" y="590771"/>
                    <a:pt x="790241" y="564912"/>
                    <a:pt x="775375" y="541766"/>
                  </a:cubicBezTo>
                  <a:cubicBezTo>
                    <a:pt x="760388" y="517728"/>
                    <a:pt x="745651" y="495321"/>
                    <a:pt x="734881" y="476367"/>
                  </a:cubicBezTo>
                  <a:cubicBezTo>
                    <a:pt x="722042" y="454201"/>
                    <a:pt x="711882" y="432765"/>
                    <a:pt x="705054" y="412522"/>
                  </a:cubicBezTo>
                  <a:cubicBezTo>
                    <a:pt x="698175" y="392280"/>
                    <a:pt x="694706" y="373300"/>
                    <a:pt x="693709" y="356407"/>
                  </a:cubicBezTo>
                  <a:cubicBezTo>
                    <a:pt x="692962" y="339634"/>
                    <a:pt x="694439" y="326022"/>
                    <a:pt x="696724" y="314402"/>
                  </a:cubicBezTo>
                  <a:cubicBezTo>
                    <a:pt x="697626" y="308674"/>
                    <a:pt x="699369" y="303057"/>
                    <a:pt x="700649" y="297492"/>
                  </a:cubicBezTo>
                  <a:cubicBezTo>
                    <a:pt x="701464" y="294778"/>
                    <a:pt x="702306" y="291952"/>
                    <a:pt x="703148" y="289118"/>
                  </a:cubicBezTo>
                  <a:cubicBezTo>
                    <a:pt x="703551" y="287693"/>
                    <a:pt x="703947" y="286319"/>
                    <a:pt x="704496" y="284403"/>
                  </a:cubicBezTo>
                  <a:cubicBezTo>
                    <a:pt x="704943" y="282651"/>
                    <a:pt x="704943" y="283012"/>
                    <a:pt x="705003" y="283089"/>
                  </a:cubicBezTo>
                  <a:cubicBezTo>
                    <a:pt x="729934" y="148624"/>
                    <a:pt x="882298" y="55742"/>
                    <a:pt x="1004672" y="25306"/>
                  </a:cubicBezTo>
                  <a:cubicBezTo>
                    <a:pt x="1022578" y="20848"/>
                    <a:pt x="1042073" y="17147"/>
                    <a:pt x="1061611" y="15524"/>
                  </a:cubicBezTo>
                  <a:cubicBezTo>
                    <a:pt x="1072355" y="13703"/>
                    <a:pt x="1082335" y="12544"/>
                    <a:pt x="1091765" y="12011"/>
                  </a:cubicBezTo>
                  <a:cubicBezTo>
                    <a:pt x="1113020" y="10869"/>
                    <a:pt x="1132018" y="12432"/>
                    <a:pt x="1151135" y="19792"/>
                  </a:cubicBezTo>
                  <a:cubicBezTo>
                    <a:pt x="1153256" y="20745"/>
                    <a:pt x="1157293" y="22600"/>
                    <a:pt x="1161948" y="25460"/>
                  </a:cubicBezTo>
                  <a:cubicBezTo>
                    <a:pt x="1166259" y="28801"/>
                    <a:pt x="1171936" y="32219"/>
                    <a:pt x="1176187" y="37114"/>
                  </a:cubicBezTo>
                  <a:cubicBezTo>
                    <a:pt x="1178420" y="39433"/>
                    <a:pt x="1180713" y="41709"/>
                    <a:pt x="1182697" y="44011"/>
                  </a:cubicBezTo>
                  <a:cubicBezTo>
                    <a:pt x="1184431" y="46493"/>
                    <a:pt x="1186080" y="48846"/>
                    <a:pt x="1187583" y="50993"/>
                  </a:cubicBezTo>
                  <a:cubicBezTo>
                    <a:pt x="1190675" y="55210"/>
                    <a:pt x="1192307" y="58877"/>
                    <a:pt x="1192753" y="60689"/>
                  </a:cubicBezTo>
                  <a:cubicBezTo>
                    <a:pt x="1195029" y="69234"/>
                    <a:pt x="1194703" y="72996"/>
                    <a:pt x="1192195" y="72481"/>
                  </a:cubicBezTo>
                  <a:cubicBezTo>
                    <a:pt x="1190941" y="72232"/>
                    <a:pt x="1189121" y="70909"/>
                    <a:pt x="1186785" y="68599"/>
                  </a:cubicBezTo>
                  <a:cubicBezTo>
                    <a:pt x="1185883" y="67783"/>
                    <a:pt x="1184964" y="66744"/>
                    <a:pt x="1183993" y="65619"/>
                  </a:cubicBezTo>
                  <a:cubicBezTo>
                    <a:pt x="1185634" y="68479"/>
                    <a:pt x="1187309" y="71295"/>
                    <a:pt x="1188760" y="74447"/>
                  </a:cubicBezTo>
                  <a:cubicBezTo>
                    <a:pt x="1188777" y="74499"/>
                    <a:pt x="1188794" y="74550"/>
                    <a:pt x="1188820" y="74602"/>
                  </a:cubicBezTo>
                  <a:cubicBezTo>
                    <a:pt x="1189584" y="74293"/>
                    <a:pt x="1190924" y="75469"/>
                    <a:pt x="1193114" y="78913"/>
                  </a:cubicBezTo>
                  <a:cubicBezTo>
                    <a:pt x="1196360" y="83997"/>
                    <a:pt x="1201831" y="94106"/>
                    <a:pt x="1204201" y="111531"/>
                  </a:cubicBezTo>
                  <a:cubicBezTo>
                    <a:pt x="1206838" y="128776"/>
                    <a:pt x="1205490" y="151673"/>
                    <a:pt x="1198542" y="177265"/>
                  </a:cubicBezTo>
                  <a:cubicBezTo>
                    <a:pt x="1191422" y="203460"/>
                    <a:pt x="1179424" y="230753"/>
                    <a:pt x="1165932" y="258390"/>
                  </a:cubicBezTo>
                  <a:cubicBezTo>
                    <a:pt x="1159130" y="272432"/>
                    <a:pt x="1152080" y="286336"/>
                    <a:pt x="1145724" y="300111"/>
                  </a:cubicBezTo>
                  <a:cubicBezTo>
                    <a:pt x="1142821" y="306501"/>
                    <a:pt x="1138716" y="315304"/>
                    <a:pt x="1133555" y="322226"/>
                  </a:cubicBezTo>
                  <a:cubicBezTo>
                    <a:pt x="1128419" y="329432"/>
                    <a:pt x="1121686" y="335632"/>
                    <a:pt x="1114231" y="340399"/>
                  </a:cubicBezTo>
                  <a:cubicBezTo>
                    <a:pt x="1099193" y="350052"/>
                    <a:pt x="1081029" y="352749"/>
                    <a:pt x="1065373" y="349957"/>
                  </a:cubicBezTo>
                  <a:cubicBezTo>
                    <a:pt x="1049648" y="347115"/>
                    <a:pt x="1035872" y="339780"/>
                    <a:pt x="1026039" y="329990"/>
                  </a:cubicBezTo>
                  <a:cubicBezTo>
                    <a:pt x="1017056" y="321479"/>
                    <a:pt x="1010975" y="310598"/>
                    <a:pt x="1007772" y="299493"/>
                  </a:cubicBezTo>
                  <a:cubicBezTo>
                    <a:pt x="1004654" y="288294"/>
                    <a:pt x="1004878" y="276854"/>
                    <a:pt x="1007085" y="266566"/>
                  </a:cubicBezTo>
                  <a:cubicBezTo>
                    <a:pt x="1009180" y="256286"/>
                    <a:pt x="1013835" y="246753"/>
                    <a:pt x="1017734" y="238946"/>
                  </a:cubicBezTo>
                  <a:cubicBezTo>
                    <a:pt x="1021719" y="230770"/>
                    <a:pt x="1025609" y="222766"/>
                    <a:pt x="1029448" y="214899"/>
                  </a:cubicBezTo>
                  <a:cubicBezTo>
                    <a:pt x="1033202" y="207058"/>
                    <a:pt x="1036018" y="199346"/>
                    <a:pt x="1038414" y="191402"/>
                  </a:cubicBezTo>
                  <a:cubicBezTo>
                    <a:pt x="1040596" y="183415"/>
                    <a:pt x="1041944" y="175539"/>
                    <a:pt x="1040708" y="168729"/>
                  </a:cubicBezTo>
                  <a:cubicBezTo>
                    <a:pt x="1039892" y="165276"/>
                    <a:pt x="1038294" y="161884"/>
                    <a:pt x="1035469" y="159565"/>
                  </a:cubicBezTo>
                  <a:cubicBezTo>
                    <a:pt x="1032669" y="157238"/>
                    <a:pt x="1029019" y="156250"/>
                    <a:pt x="1025412" y="155872"/>
                  </a:cubicBezTo>
                  <a:cubicBezTo>
                    <a:pt x="1021865" y="155503"/>
                    <a:pt x="1017880" y="155795"/>
                    <a:pt x="1014024" y="156448"/>
                  </a:cubicBezTo>
                  <a:lnTo>
                    <a:pt x="1002061" y="159728"/>
                  </a:lnTo>
                  <a:cubicBezTo>
                    <a:pt x="970559" y="168875"/>
                    <a:pt x="938989" y="182264"/>
                    <a:pt x="910905" y="200419"/>
                  </a:cubicBezTo>
                  <a:cubicBezTo>
                    <a:pt x="907796" y="202438"/>
                    <a:pt x="904747" y="204533"/>
                    <a:pt x="901724" y="206672"/>
                  </a:cubicBezTo>
                  <a:cubicBezTo>
                    <a:pt x="882470" y="220516"/>
                    <a:pt x="865259" y="236644"/>
                    <a:pt x="851483" y="255126"/>
                  </a:cubicBezTo>
                  <a:cubicBezTo>
                    <a:pt x="850753" y="256148"/>
                    <a:pt x="849946" y="257144"/>
                    <a:pt x="849233" y="258184"/>
                  </a:cubicBezTo>
                  <a:cubicBezTo>
                    <a:pt x="848752" y="258854"/>
                    <a:pt x="848400" y="259523"/>
                    <a:pt x="847945" y="260202"/>
                  </a:cubicBezTo>
                  <a:cubicBezTo>
                    <a:pt x="846193" y="262847"/>
                    <a:pt x="844467" y="265509"/>
                    <a:pt x="842912" y="268232"/>
                  </a:cubicBezTo>
                  <a:cubicBezTo>
                    <a:pt x="836110" y="280942"/>
                    <a:pt x="833586" y="292992"/>
                    <a:pt x="833182" y="304998"/>
                  </a:cubicBezTo>
                  <a:cubicBezTo>
                    <a:pt x="833036" y="316584"/>
                    <a:pt x="834968" y="327619"/>
                    <a:pt x="839486" y="340124"/>
                  </a:cubicBezTo>
                  <a:cubicBezTo>
                    <a:pt x="848108" y="364325"/>
                    <a:pt x="866135" y="389188"/>
                    <a:pt x="890045" y="420716"/>
                  </a:cubicBezTo>
                  <a:cubicBezTo>
                    <a:pt x="900591" y="434963"/>
                    <a:pt x="916513" y="456494"/>
                    <a:pt x="932281" y="483933"/>
                  </a:cubicBezTo>
                  <a:cubicBezTo>
                    <a:pt x="947998" y="511261"/>
                    <a:pt x="962632" y="545554"/>
                    <a:pt x="968369" y="582234"/>
                  </a:cubicBezTo>
                  <a:cubicBezTo>
                    <a:pt x="974398" y="619000"/>
                    <a:pt x="972594" y="658824"/>
                    <a:pt x="962409" y="697308"/>
                  </a:cubicBezTo>
                  <a:cubicBezTo>
                    <a:pt x="957771" y="716691"/>
                    <a:pt x="950025" y="735328"/>
                    <a:pt x="941565" y="753552"/>
                  </a:cubicBezTo>
                  <a:cubicBezTo>
                    <a:pt x="932110" y="771287"/>
                    <a:pt x="921915" y="788807"/>
                    <a:pt x="909076" y="804291"/>
                  </a:cubicBezTo>
                  <a:cubicBezTo>
                    <a:pt x="902403" y="813352"/>
                    <a:pt x="894476" y="821201"/>
                    <a:pt x="887004" y="829231"/>
                  </a:cubicBezTo>
                  <a:cubicBezTo>
                    <a:pt x="883191" y="833173"/>
                    <a:pt x="878940" y="836634"/>
                    <a:pt x="874955" y="840310"/>
                  </a:cubicBezTo>
                  <a:cubicBezTo>
                    <a:pt x="870918" y="843934"/>
                    <a:pt x="866968" y="847610"/>
                    <a:pt x="862562" y="850685"/>
                  </a:cubicBezTo>
                  <a:cubicBezTo>
                    <a:pt x="858534" y="853699"/>
                    <a:pt x="853974" y="857117"/>
                    <a:pt x="849646" y="860355"/>
                  </a:cubicBezTo>
                  <a:cubicBezTo>
                    <a:pt x="845231" y="863464"/>
                    <a:pt x="840748" y="865963"/>
                    <a:pt x="837510" y="868050"/>
                  </a:cubicBezTo>
                  <a:lnTo>
                    <a:pt x="827952" y="873924"/>
                  </a:lnTo>
                  <a:lnTo>
                    <a:pt x="817929" y="878983"/>
                  </a:lnTo>
                  <a:cubicBezTo>
                    <a:pt x="805459" y="885759"/>
                    <a:pt x="793307" y="889701"/>
                    <a:pt x="782864" y="893823"/>
                  </a:cubicBezTo>
                  <a:cubicBezTo>
                    <a:pt x="777410" y="895326"/>
                    <a:pt x="772292" y="896726"/>
                    <a:pt x="767525" y="898040"/>
                  </a:cubicBezTo>
                  <a:cubicBezTo>
                    <a:pt x="765146" y="898676"/>
                    <a:pt x="762844" y="899285"/>
                    <a:pt x="760637" y="899878"/>
                  </a:cubicBezTo>
                  <a:cubicBezTo>
                    <a:pt x="758379" y="900239"/>
                    <a:pt x="756214" y="900591"/>
                    <a:pt x="754127" y="900934"/>
                  </a:cubicBezTo>
                  <a:cubicBezTo>
                    <a:pt x="745204" y="902308"/>
                    <a:pt x="738471" y="903700"/>
                    <a:pt x="731867" y="903760"/>
                  </a:cubicBezTo>
                  <a:cubicBezTo>
                    <a:pt x="729067" y="903803"/>
                    <a:pt x="728509" y="903811"/>
                    <a:pt x="725572" y="903854"/>
                  </a:cubicBezTo>
                  <a:cubicBezTo>
                    <a:pt x="720925" y="903975"/>
                    <a:pt x="715558" y="904155"/>
                    <a:pt x="708807" y="903485"/>
                  </a:cubicBezTo>
                  <a:cubicBezTo>
                    <a:pt x="702993" y="902901"/>
                    <a:pt x="696140" y="903159"/>
                    <a:pt x="688342" y="901656"/>
                  </a:cubicBezTo>
                  <a:cubicBezTo>
                    <a:pt x="684434" y="901080"/>
                    <a:pt x="680269" y="900462"/>
                    <a:pt x="675837" y="899809"/>
                  </a:cubicBezTo>
                  <a:cubicBezTo>
                    <a:pt x="671389" y="899251"/>
                    <a:pt x="666828" y="897757"/>
                    <a:pt x="661916" y="896692"/>
                  </a:cubicBezTo>
                  <a:cubicBezTo>
                    <a:pt x="642498" y="891874"/>
                    <a:pt x="618751" y="884033"/>
                    <a:pt x="594163" y="867646"/>
                  </a:cubicBezTo>
                  <a:cubicBezTo>
                    <a:pt x="580783" y="858208"/>
                    <a:pt x="567926" y="847868"/>
                    <a:pt x="557835" y="835793"/>
                  </a:cubicBezTo>
                  <a:cubicBezTo>
                    <a:pt x="554409" y="831507"/>
                    <a:pt x="550226" y="827694"/>
                    <a:pt x="547297" y="822919"/>
                  </a:cubicBezTo>
                  <a:cubicBezTo>
                    <a:pt x="544189" y="818273"/>
                    <a:pt x="541071" y="813618"/>
                    <a:pt x="537996" y="809015"/>
                  </a:cubicBezTo>
                  <a:cubicBezTo>
                    <a:pt x="533118" y="799130"/>
                    <a:pt x="527519" y="789683"/>
                    <a:pt x="524848" y="780021"/>
                  </a:cubicBezTo>
                  <a:cubicBezTo>
                    <a:pt x="523302" y="775168"/>
                    <a:pt x="521344" y="770488"/>
                    <a:pt x="520210" y="765687"/>
                  </a:cubicBezTo>
                  <a:cubicBezTo>
                    <a:pt x="519231" y="760835"/>
                    <a:pt x="518269" y="756068"/>
                    <a:pt x="517325" y="751353"/>
                  </a:cubicBezTo>
                  <a:cubicBezTo>
                    <a:pt x="516852" y="748992"/>
                    <a:pt x="516388" y="746638"/>
                    <a:pt x="515925" y="744311"/>
                  </a:cubicBezTo>
                  <a:cubicBezTo>
                    <a:pt x="515736" y="741941"/>
                    <a:pt x="515547" y="739579"/>
                    <a:pt x="515366" y="737243"/>
                  </a:cubicBezTo>
                  <a:cubicBezTo>
                    <a:pt x="515040" y="732554"/>
                    <a:pt x="514551" y="727916"/>
                    <a:pt x="514379" y="723313"/>
                  </a:cubicBezTo>
                  <a:cubicBezTo>
                    <a:pt x="514868" y="714158"/>
                    <a:pt x="514379" y="705020"/>
                    <a:pt x="516002" y="696217"/>
                  </a:cubicBezTo>
                  <a:cubicBezTo>
                    <a:pt x="516612" y="691777"/>
                    <a:pt x="517230" y="687371"/>
                    <a:pt x="517840" y="682983"/>
                  </a:cubicBezTo>
                  <a:lnTo>
                    <a:pt x="518274" y="681151"/>
                  </a:lnTo>
                  <a:lnTo>
                    <a:pt x="517942" y="681754"/>
                  </a:lnTo>
                  <a:cubicBezTo>
                    <a:pt x="505162" y="702916"/>
                    <a:pt x="488862" y="725005"/>
                    <a:pt x="469796" y="746656"/>
                  </a:cubicBezTo>
                  <a:cubicBezTo>
                    <a:pt x="430934" y="790516"/>
                    <a:pt x="383751" y="828226"/>
                    <a:pt x="345087" y="852007"/>
                  </a:cubicBezTo>
                  <a:cubicBezTo>
                    <a:pt x="310596" y="873100"/>
                    <a:pt x="277970" y="887777"/>
                    <a:pt x="245807" y="895945"/>
                  </a:cubicBezTo>
                  <a:cubicBezTo>
                    <a:pt x="237760" y="897928"/>
                    <a:pt x="229816" y="899758"/>
                    <a:pt x="221717" y="900436"/>
                  </a:cubicBezTo>
                  <a:cubicBezTo>
                    <a:pt x="217706" y="900900"/>
                    <a:pt x="213721" y="901355"/>
                    <a:pt x="209754" y="901810"/>
                  </a:cubicBezTo>
                  <a:cubicBezTo>
                    <a:pt x="207770" y="901991"/>
                    <a:pt x="205811" y="902351"/>
                    <a:pt x="203828" y="902394"/>
                  </a:cubicBezTo>
                  <a:lnTo>
                    <a:pt x="197859" y="902240"/>
                  </a:lnTo>
                  <a:lnTo>
                    <a:pt x="186016" y="901922"/>
                  </a:lnTo>
                  <a:cubicBezTo>
                    <a:pt x="184049" y="901836"/>
                    <a:pt x="182082" y="901905"/>
                    <a:pt x="180133" y="901682"/>
                  </a:cubicBezTo>
                  <a:lnTo>
                    <a:pt x="174310" y="900659"/>
                  </a:lnTo>
                  <a:cubicBezTo>
                    <a:pt x="166598" y="899139"/>
                    <a:pt x="158731" y="898512"/>
                    <a:pt x="151371" y="895507"/>
                  </a:cubicBezTo>
                  <a:cubicBezTo>
                    <a:pt x="127375" y="888198"/>
                    <a:pt x="105527" y="874208"/>
                    <a:pt x="87346" y="856851"/>
                  </a:cubicBezTo>
                  <a:cubicBezTo>
                    <a:pt x="86238" y="855820"/>
                    <a:pt x="85147" y="854773"/>
                    <a:pt x="84065" y="853708"/>
                  </a:cubicBezTo>
                  <a:cubicBezTo>
                    <a:pt x="83438" y="853072"/>
                    <a:pt x="82802" y="852445"/>
                    <a:pt x="82184" y="851810"/>
                  </a:cubicBezTo>
                  <a:cubicBezTo>
                    <a:pt x="58025" y="827497"/>
                    <a:pt x="39415" y="795875"/>
                    <a:pt x="26593" y="761719"/>
                  </a:cubicBezTo>
                  <a:cubicBezTo>
                    <a:pt x="25133" y="757898"/>
                    <a:pt x="23819" y="754136"/>
                    <a:pt x="22436" y="750598"/>
                  </a:cubicBezTo>
                  <a:cubicBezTo>
                    <a:pt x="20366" y="745135"/>
                    <a:pt x="18434" y="739871"/>
                    <a:pt x="17008" y="734409"/>
                  </a:cubicBezTo>
                  <a:cubicBezTo>
                    <a:pt x="15454" y="729213"/>
                    <a:pt x="13925" y="724129"/>
                    <a:pt x="12336" y="718847"/>
                  </a:cubicBezTo>
                  <a:cubicBezTo>
                    <a:pt x="11056" y="713479"/>
                    <a:pt x="9742" y="707897"/>
                    <a:pt x="8291" y="701791"/>
                  </a:cubicBezTo>
                  <a:cubicBezTo>
                    <a:pt x="3293" y="678276"/>
                    <a:pt x="-503" y="649497"/>
                    <a:pt x="55" y="612456"/>
                  </a:cubicBezTo>
                  <a:cubicBezTo>
                    <a:pt x="-65" y="595898"/>
                    <a:pt x="2056" y="571078"/>
                    <a:pt x="6522" y="542368"/>
                  </a:cubicBezTo>
                  <a:cubicBezTo>
                    <a:pt x="11039" y="513657"/>
                    <a:pt x="18932" y="481288"/>
                    <a:pt x="29169" y="449658"/>
                  </a:cubicBezTo>
                  <a:cubicBezTo>
                    <a:pt x="49652" y="385762"/>
                    <a:pt x="81008" y="318851"/>
                    <a:pt x="118675" y="257290"/>
                  </a:cubicBezTo>
                  <a:cubicBezTo>
                    <a:pt x="129359" y="240114"/>
                    <a:pt x="140103" y="223504"/>
                    <a:pt x="151474" y="207882"/>
                  </a:cubicBezTo>
                  <a:cubicBezTo>
                    <a:pt x="156635" y="200436"/>
                    <a:pt x="163626" y="191316"/>
                    <a:pt x="167895" y="185819"/>
                  </a:cubicBezTo>
                  <a:cubicBezTo>
                    <a:pt x="171948" y="180426"/>
                    <a:pt x="176165" y="175144"/>
                    <a:pt x="180519" y="169974"/>
                  </a:cubicBezTo>
                  <a:cubicBezTo>
                    <a:pt x="196639" y="150084"/>
                    <a:pt x="210853" y="135424"/>
                    <a:pt x="221554" y="124620"/>
                  </a:cubicBezTo>
                  <a:cubicBezTo>
                    <a:pt x="227170" y="118728"/>
                    <a:pt x="231980" y="114735"/>
                    <a:pt x="236282" y="110629"/>
                  </a:cubicBezTo>
                  <a:cubicBezTo>
                    <a:pt x="238215" y="108998"/>
                    <a:pt x="238610" y="108654"/>
                    <a:pt x="240637" y="106945"/>
                  </a:cubicBezTo>
                  <a:cubicBezTo>
                    <a:pt x="243789" y="104145"/>
                    <a:pt x="247705" y="101182"/>
                    <a:pt x="252514" y="97343"/>
                  </a:cubicBezTo>
                  <a:cubicBezTo>
                    <a:pt x="269047" y="84186"/>
                    <a:pt x="296915" y="60629"/>
                    <a:pt x="344863" y="35568"/>
                  </a:cubicBezTo>
                  <a:cubicBezTo>
                    <a:pt x="358364" y="28938"/>
                    <a:pt x="372045" y="22721"/>
                    <a:pt x="385666" y="18014"/>
                  </a:cubicBezTo>
                  <a:cubicBezTo>
                    <a:pt x="404431" y="10774"/>
                    <a:pt x="425172" y="5338"/>
                    <a:pt x="443293" y="2633"/>
                  </a:cubicBezTo>
                  <a:cubicBezTo>
                    <a:pt x="452487" y="1246"/>
                    <a:pt x="461540" y="378"/>
                    <a:pt x="470418" y="99"/>
                  </a:cubicBezTo>
                  <a:close/>
                </a:path>
              </a:pathLst>
            </a:custGeom>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a:endParaRPr lang="en-US"/>
            </a:p>
          </p:txBody>
        </p:sp>
        <p:sp>
          <p:nvSpPr>
            <p:cNvPr id="9" name="TextBox 8">
              <a:extLst>
                <a:ext uri="{FF2B5EF4-FFF2-40B4-BE49-F238E27FC236}">
                  <a16:creationId xmlns:a16="http://schemas.microsoft.com/office/drawing/2014/main" id="{CB7DE288-665E-B3D4-C95F-2188319CD5ED}"/>
                </a:ext>
              </a:extLst>
            </p:cNvPr>
            <p:cNvSpPr txBox="1"/>
            <p:nvPr userDrawn="1"/>
          </p:nvSpPr>
          <p:spPr>
            <a:xfrm>
              <a:off x="10277947" y="44624"/>
              <a:ext cx="1794717" cy="574974"/>
            </a:xfrm>
            <a:prstGeom prst="rect">
              <a:avLst/>
            </a:prstGeom>
            <a:noFill/>
          </p:spPr>
          <p:txBody>
            <a:bodyPr wrap="square" rtlCol="0">
              <a:spAutoFit/>
            </a:bodyPr>
            <a:lstStyle/>
            <a:p>
              <a:r>
                <a:rPr lang="en-US" sz="800"/>
                <a:t>Computer Systems &amp; Networks Lab</a:t>
              </a:r>
            </a:p>
          </p:txBody>
        </p:sp>
      </p:grpSp>
      <p:pic>
        <p:nvPicPr>
          <p:cNvPr id="10" name="Picture 9">
            <a:extLst>
              <a:ext uri="{FF2B5EF4-FFF2-40B4-BE49-F238E27FC236}">
                <a16:creationId xmlns:a16="http://schemas.microsoft.com/office/drawing/2014/main" id="{619F7D9C-9A78-0B52-27A5-931B19B952AC}"/>
              </a:ext>
            </a:extLst>
          </p:cNvPr>
          <p:cNvPicPr>
            <a:picLocks noChangeAspect="1"/>
          </p:cNvPicPr>
          <p:nvPr userDrawn="1"/>
        </p:nvPicPr>
        <p:blipFill rotWithShape="1">
          <a:blip r:embed="rId2"/>
          <a:srcRect t="14535" b="26656"/>
          <a:stretch/>
        </p:blipFill>
        <p:spPr>
          <a:xfrm>
            <a:off x="-73156" y="6359060"/>
            <a:ext cx="1272612" cy="498940"/>
          </a:xfrm>
          <a:prstGeom prst="rect">
            <a:avLst/>
          </a:prstGeom>
        </p:spPr>
      </p:pic>
    </p:spTree>
    <p:extLst>
      <p:ext uri="{BB962C8B-B14F-4D97-AF65-F5344CB8AC3E}">
        <p14:creationId xmlns:p14="http://schemas.microsoft.com/office/powerpoint/2010/main" val="1709498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11600432" y="6358829"/>
            <a:ext cx="591568" cy="480648"/>
          </a:xfrm>
          <a:prstGeom prst="rect">
            <a:avLst/>
          </a:prstGeom>
        </p:spPr>
        <p:txBody>
          <a:bodyPr/>
          <a:lstStyle/>
          <a:p>
            <a:fld id="{F8B09252-AE4E-0343-95A5-6887739111ED}" type="slidenum">
              <a:rPr lang="en-US" smtClean="0"/>
              <a:t>‹#›</a:t>
            </a:fld>
            <a:endParaRPr lang="en-US"/>
          </a:p>
        </p:txBody>
      </p:sp>
    </p:spTree>
    <p:extLst>
      <p:ext uri="{BB962C8B-B14F-4D97-AF65-F5344CB8AC3E}">
        <p14:creationId xmlns:p14="http://schemas.microsoft.com/office/powerpoint/2010/main" val="725703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0" y="6176963"/>
            <a:ext cx="838200" cy="681036"/>
          </a:xfrm>
          <a:prstGeom prst="rect">
            <a:avLst/>
          </a:prstGeom>
        </p:spPr>
        <p:txBody>
          <a:bodyPr/>
          <a:lstStyle/>
          <a:p>
            <a:fld id="{F8B09252-AE4E-0343-95A5-6887739111ED}" type="slidenum">
              <a:rPr lang="en-US" smtClean="0"/>
              <a:t>‹#›</a:t>
            </a:fld>
            <a:endParaRPr lang="en-US"/>
          </a:p>
        </p:txBody>
      </p:sp>
    </p:spTree>
    <p:extLst>
      <p:ext uri="{BB962C8B-B14F-4D97-AF65-F5344CB8AC3E}">
        <p14:creationId xmlns:p14="http://schemas.microsoft.com/office/powerpoint/2010/main" val="1078826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0" y="6176963"/>
            <a:ext cx="838200" cy="681036"/>
          </a:xfrm>
          <a:prstGeom prst="rect">
            <a:avLst/>
          </a:prstGeom>
        </p:spPr>
        <p:txBody>
          <a:bodyPr/>
          <a:lstStyle/>
          <a:p>
            <a:fld id="{F8B09252-AE4E-0343-95A5-6887739111ED}" type="slidenum">
              <a:rPr lang="en-US" smtClean="0"/>
              <a:t>‹#›</a:t>
            </a:fld>
            <a:endParaRPr lang="en-US"/>
          </a:p>
        </p:txBody>
      </p:sp>
    </p:spTree>
    <p:extLst>
      <p:ext uri="{BB962C8B-B14F-4D97-AF65-F5344CB8AC3E}">
        <p14:creationId xmlns:p14="http://schemas.microsoft.com/office/powerpoint/2010/main" val="3090234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0" y="6176963"/>
            <a:ext cx="838200" cy="681036"/>
          </a:xfrm>
          <a:prstGeom prst="rect">
            <a:avLst/>
          </a:prstGeom>
        </p:spPr>
        <p:txBody>
          <a:bodyPr/>
          <a:lstStyle/>
          <a:p>
            <a:fld id="{F8B09252-AE4E-0343-95A5-6887739111ED}" type="slidenum">
              <a:rPr lang="en-US" smtClean="0"/>
              <a:t>‹#›</a:t>
            </a:fld>
            <a:endParaRPr lang="en-US"/>
          </a:p>
        </p:txBody>
      </p:sp>
    </p:spTree>
    <p:extLst>
      <p:ext uri="{BB962C8B-B14F-4D97-AF65-F5344CB8AC3E}">
        <p14:creationId xmlns:p14="http://schemas.microsoft.com/office/powerpoint/2010/main" val="3512565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0" y="6176963"/>
            <a:ext cx="838200" cy="681036"/>
          </a:xfrm>
          <a:prstGeom prst="rect">
            <a:avLst/>
          </a:prstGeom>
        </p:spPr>
        <p:txBody>
          <a:bodyPr/>
          <a:lstStyle/>
          <a:p>
            <a:fld id="{F8B09252-AE4E-0343-95A5-6887739111ED}" type="slidenum">
              <a:rPr lang="en-US" smtClean="0"/>
              <a:t>‹#›</a:t>
            </a:fld>
            <a:endParaRPr lang="en-US"/>
          </a:p>
        </p:txBody>
      </p:sp>
    </p:spTree>
    <p:extLst>
      <p:ext uri="{BB962C8B-B14F-4D97-AF65-F5344CB8AC3E}">
        <p14:creationId xmlns:p14="http://schemas.microsoft.com/office/powerpoint/2010/main" val="3167623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0" y="6176963"/>
            <a:ext cx="838200" cy="681036"/>
          </a:xfrm>
          <a:prstGeom prst="rect">
            <a:avLst/>
          </a:prstGeom>
        </p:spPr>
        <p:txBody>
          <a:bodyPr/>
          <a:lstStyle/>
          <a:p>
            <a:fld id="{F8B09252-AE4E-0343-95A5-6887739111ED}" type="slidenum">
              <a:rPr lang="en-US" smtClean="0"/>
              <a:t>‹#›</a:t>
            </a:fld>
            <a:endParaRPr lang="en-US"/>
          </a:p>
        </p:txBody>
      </p:sp>
    </p:spTree>
    <p:extLst>
      <p:ext uri="{BB962C8B-B14F-4D97-AF65-F5344CB8AC3E}">
        <p14:creationId xmlns:p14="http://schemas.microsoft.com/office/powerpoint/2010/main" val="2238955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0" y="6176963"/>
            <a:ext cx="838200" cy="681036"/>
          </a:xfrm>
          <a:prstGeom prst="rect">
            <a:avLst/>
          </a:prstGeom>
        </p:spPr>
        <p:txBody>
          <a:bodyPr/>
          <a:lstStyle/>
          <a:p>
            <a:fld id="{F8B09252-AE4E-0343-95A5-6887739111ED}" type="slidenum">
              <a:rPr lang="en-US" smtClean="0"/>
              <a:t>‹#›</a:t>
            </a:fld>
            <a:endParaRPr lang="en-US"/>
          </a:p>
        </p:txBody>
      </p:sp>
    </p:spTree>
    <p:extLst>
      <p:ext uri="{BB962C8B-B14F-4D97-AF65-F5344CB8AC3E}">
        <p14:creationId xmlns:p14="http://schemas.microsoft.com/office/powerpoint/2010/main" val="2155601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661318-D579-CD52-C110-A85FE05901E8}"/>
              </a:ext>
            </a:extLst>
          </p:cNvPr>
          <p:cNvSpPr/>
          <p:nvPr userDrawn="1"/>
        </p:nvSpPr>
        <p:spPr>
          <a:xfrm>
            <a:off x="11600432" y="6381327"/>
            <a:ext cx="582114" cy="476673"/>
          </a:xfrm>
          <a:prstGeom prst="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5511D2C3-D7BB-F107-FEAA-070241F4EB48}"/>
              </a:ext>
            </a:extLst>
          </p:cNvPr>
          <p:cNvSpPr/>
          <p:nvPr userDrawn="1"/>
        </p:nvSpPr>
        <p:spPr>
          <a:xfrm>
            <a:off x="983432" y="6004615"/>
            <a:ext cx="838200" cy="681037"/>
          </a:xfrm>
          <a:prstGeom prst="roundRect">
            <a:avLst/>
          </a:prstGeom>
          <a:noFill/>
          <a:ln>
            <a:noFill/>
          </a:ln>
          <a:effectLst>
            <a:outerShdw blurRad="50800" dist="50800" dir="5400000" algn="ctr" rotWithShape="0">
              <a:srgbClr val="000000">
                <a:alpha val="3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23392" y="425945"/>
            <a:ext cx="10977040" cy="102586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3392" y="1628800"/>
            <a:ext cx="10952412" cy="4752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620501" y="6381327"/>
            <a:ext cx="586673" cy="476671"/>
          </a:xfrm>
          <a:prstGeom prst="rect">
            <a:avLst/>
          </a:prstGeom>
          <a:noFill/>
          <a:effectLst>
            <a:reflection stA="45000" endPos="0" dist="50800" dir="5400000" sy="-100000" algn="bl" rotWithShape="0"/>
            <a:softEdge rad="751430"/>
          </a:effectLst>
        </p:spPr>
        <p:txBody>
          <a:bodyPr vert="horz" lIns="91440" tIns="45720" rIns="91440" bIns="45720" rtlCol="0" anchor="ctr"/>
          <a:lstStyle>
            <a:lvl1pPr algn="ctr">
              <a:defRPr sz="1400">
                <a:solidFill>
                  <a:schemeClr val="accent1"/>
                </a:solidFill>
              </a:defRPr>
            </a:lvl1pPr>
          </a:lstStyle>
          <a:p>
            <a:fld id="{F8B09252-AE4E-0343-95A5-6887739111ED}" type="slidenum">
              <a:rPr lang="en-US" smtClean="0"/>
              <a:pPr/>
              <a:t>‹#›</a:t>
            </a:fld>
            <a:endParaRPr lang="en-US"/>
          </a:p>
        </p:txBody>
      </p:sp>
    </p:spTree>
    <p:extLst>
      <p:ext uri="{BB962C8B-B14F-4D97-AF65-F5344CB8AC3E}">
        <p14:creationId xmlns:p14="http://schemas.microsoft.com/office/powerpoint/2010/main" val="3456397482"/>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685" r:id="rId12"/>
  </p:sldLayoutIdLst>
  <p:hf hdr="0"/>
  <p:txStyles>
    <p:titleStyle>
      <a:lvl1pPr algn="ctr" defTabSz="914400" rtl="0" eaLnBrk="1" latinLnBrk="0" hangingPunct="1">
        <a:lnSpc>
          <a:spcPct val="90000"/>
        </a:lnSpc>
        <a:spcBef>
          <a:spcPct val="0"/>
        </a:spcBef>
        <a:buNone/>
        <a:defRPr sz="4400" b="0" i="0" kern="1200">
          <a:solidFill>
            <a:schemeClr val="tx2"/>
          </a:solidFill>
          <a:latin typeface="Google Sans"/>
          <a:ea typeface="Google Sans"/>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lumMod val="25000"/>
            </a:schemeClr>
          </a:solidFill>
          <a:latin typeface="Google Sans"/>
          <a:ea typeface="Google Sans"/>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25000"/>
            </a:schemeClr>
          </a:solidFill>
          <a:latin typeface="Google Sans"/>
          <a:ea typeface="Google Sans"/>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2">
              <a:lumMod val="25000"/>
            </a:schemeClr>
          </a:solidFill>
          <a:latin typeface="Google Sans"/>
          <a:ea typeface="Google Sans"/>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lumMod val="25000"/>
            </a:schemeClr>
          </a:solidFill>
          <a:latin typeface="Google Sans"/>
          <a:ea typeface="Google Sans"/>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lumMod val="25000"/>
            </a:schemeClr>
          </a:solidFill>
          <a:latin typeface="Google Sans"/>
          <a:ea typeface="Google Sans"/>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450BB-2F1B-CBE3-C971-9304014673F1}"/>
              </a:ext>
            </a:extLst>
          </p:cNvPr>
          <p:cNvSpPr>
            <a:spLocks noGrp="1"/>
          </p:cNvSpPr>
          <p:nvPr>
            <p:ph type="ctrTitle"/>
          </p:nvPr>
        </p:nvSpPr>
        <p:spPr>
          <a:xfrm>
            <a:off x="1343472" y="1412776"/>
            <a:ext cx="9144000" cy="2387600"/>
          </a:xfrm>
        </p:spPr>
        <p:txBody>
          <a:bodyPr>
            <a:normAutofit/>
          </a:bodyPr>
          <a:lstStyle/>
          <a:p>
            <a:r>
              <a:rPr lang="en-US" sz="4800" b="1" i="0">
                <a:effectLst/>
              </a:rPr>
              <a:t>It’s all in your head(set): Side-channel attacks on AR/VR systems</a:t>
            </a:r>
            <a:endParaRPr lang="en-US" sz="4800" b="1"/>
          </a:p>
        </p:txBody>
      </p:sp>
      <p:sp>
        <p:nvSpPr>
          <p:cNvPr id="4" name="Slide Number Placeholder 3">
            <a:extLst>
              <a:ext uri="{FF2B5EF4-FFF2-40B4-BE49-F238E27FC236}">
                <a16:creationId xmlns:a16="http://schemas.microsoft.com/office/drawing/2014/main" id="{A1E82786-5D4A-789A-E764-F66F4C680963}"/>
              </a:ext>
            </a:extLst>
          </p:cNvPr>
          <p:cNvSpPr>
            <a:spLocks noGrp="1"/>
          </p:cNvSpPr>
          <p:nvPr>
            <p:ph type="sldNum" sz="quarter" idx="10"/>
          </p:nvPr>
        </p:nvSpPr>
        <p:spPr/>
        <p:txBody>
          <a:bodyPr/>
          <a:lstStyle/>
          <a:p>
            <a:fld id="{F8B09252-AE4E-0343-95A5-6887739111ED}" type="slidenum">
              <a:rPr lang="en-US" smtClean="0"/>
              <a:pPr/>
              <a:t>1</a:t>
            </a:fld>
            <a:endParaRPr lang="en-US"/>
          </a:p>
        </p:txBody>
      </p:sp>
      <p:sp>
        <p:nvSpPr>
          <p:cNvPr id="12" name="Subtitle 11">
            <a:extLst>
              <a:ext uri="{FF2B5EF4-FFF2-40B4-BE49-F238E27FC236}">
                <a16:creationId xmlns:a16="http://schemas.microsoft.com/office/drawing/2014/main" id="{B97D777D-AB54-38CE-8BA8-4E57B1C90180}"/>
              </a:ext>
            </a:extLst>
          </p:cNvPr>
          <p:cNvSpPr>
            <a:spLocks noGrp="1"/>
          </p:cNvSpPr>
          <p:nvPr>
            <p:ph type="subTitle" idx="1"/>
          </p:nvPr>
        </p:nvSpPr>
        <p:spPr>
          <a:xfrm>
            <a:off x="479376" y="4473327"/>
            <a:ext cx="10376109" cy="1655762"/>
          </a:xfrm>
        </p:spPr>
        <p:txBody>
          <a:bodyPr>
            <a:normAutofit/>
          </a:bodyPr>
          <a:lstStyle/>
          <a:p>
            <a:pPr algn="ctr"/>
            <a:r>
              <a:rPr lang="en-US" sz="2400" err="1"/>
              <a:t>Yicheng</a:t>
            </a:r>
            <a:r>
              <a:rPr lang="en-US" sz="2400"/>
              <a:t> Zhang, Carter Slocum, </a:t>
            </a:r>
            <a:r>
              <a:rPr lang="en-US" sz="2400" err="1"/>
              <a:t>Jiasi</a:t>
            </a:r>
            <a:r>
              <a:rPr lang="en-US" sz="2400"/>
              <a:t> Chen and </a:t>
            </a:r>
            <a:r>
              <a:rPr lang="en-US" sz="2400" err="1"/>
              <a:t>Nael</a:t>
            </a:r>
            <a:r>
              <a:rPr lang="en-US" sz="2400"/>
              <a:t> Abu-</a:t>
            </a:r>
            <a:r>
              <a:rPr lang="en-US" sz="2400" err="1"/>
              <a:t>Ghazaleh</a:t>
            </a:r>
            <a:r>
              <a:rPr lang="en-US" sz="2400"/>
              <a:t>, USENIX Sec’23</a:t>
            </a:r>
          </a:p>
          <a:p>
            <a:pPr algn="ctr"/>
            <a:r>
              <a:rPr lang="en-US"/>
              <a:t>P</a:t>
            </a:r>
            <a:r>
              <a:rPr lang="en-US" altLang="zh-CN"/>
              <a:t>resenter: Yuanxin Pang</a:t>
            </a:r>
            <a:endParaRPr lang="en-US" sz="2400"/>
          </a:p>
          <a:p>
            <a:endParaRPr lang="en-US"/>
          </a:p>
        </p:txBody>
      </p:sp>
    </p:spTree>
    <p:extLst>
      <p:ext uri="{BB962C8B-B14F-4D97-AF65-F5344CB8AC3E}">
        <p14:creationId xmlns:p14="http://schemas.microsoft.com/office/powerpoint/2010/main" val="3635305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B0979E-3A21-4F72-8C75-EB03F3A33184}"/>
              </a:ext>
            </a:extLst>
          </p:cNvPr>
          <p:cNvSpPr>
            <a:spLocks noGrp="1"/>
          </p:cNvSpPr>
          <p:nvPr>
            <p:ph type="title"/>
          </p:nvPr>
        </p:nvSpPr>
        <p:spPr/>
        <p:txBody>
          <a:bodyPr/>
          <a:lstStyle/>
          <a:p>
            <a:pPr algn="l"/>
            <a:r>
              <a:rPr lang="en-US" altLang="zh-CN" b="1"/>
              <a:t>Attack Workflow</a:t>
            </a:r>
            <a:endParaRPr lang="zh-CN" altLang="en-US" b="1"/>
          </a:p>
        </p:txBody>
      </p:sp>
      <p:sp>
        <p:nvSpPr>
          <p:cNvPr id="4" name="灯片编号占位符 3">
            <a:extLst>
              <a:ext uri="{FF2B5EF4-FFF2-40B4-BE49-F238E27FC236}">
                <a16:creationId xmlns:a16="http://schemas.microsoft.com/office/drawing/2014/main" id="{E3E6994C-4EB2-4621-AE83-A9C403E1E4A4}"/>
              </a:ext>
            </a:extLst>
          </p:cNvPr>
          <p:cNvSpPr>
            <a:spLocks noGrp="1"/>
          </p:cNvSpPr>
          <p:nvPr>
            <p:ph type="sldNum" sz="quarter" idx="12"/>
          </p:nvPr>
        </p:nvSpPr>
        <p:spPr/>
        <p:txBody>
          <a:bodyPr/>
          <a:lstStyle/>
          <a:p>
            <a:fld id="{F8B09252-AE4E-0343-95A5-6887739111ED}" type="slidenum">
              <a:rPr lang="en-US" smtClean="0"/>
              <a:t>10</a:t>
            </a:fld>
            <a:endParaRPr lang="en-US"/>
          </a:p>
        </p:txBody>
      </p:sp>
      <p:pic>
        <p:nvPicPr>
          <p:cNvPr id="7" name="图片 6">
            <a:extLst>
              <a:ext uri="{FF2B5EF4-FFF2-40B4-BE49-F238E27FC236}">
                <a16:creationId xmlns:a16="http://schemas.microsoft.com/office/drawing/2014/main" id="{19DB446C-D7AC-4423-B359-633DA0194F92}"/>
              </a:ext>
            </a:extLst>
          </p:cNvPr>
          <p:cNvPicPr>
            <a:picLocks noChangeAspect="1"/>
          </p:cNvPicPr>
          <p:nvPr/>
        </p:nvPicPr>
        <p:blipFill>
          <a:blip r:embed="rId3"/>
          <a:stretch>
            <a:fillRect/>
          </a:stretch>
        </p:blipFill>
        <p:spPr>
          <a:xfrm>
            <a:off x="3071664" y="1448428"/>
            <a:ext cx="5543326" cy="1263300"/>
          </a:xfrm>
          <a:prstGeom prst="rect">
            <a:avLst/>
          </a:prstGeom>
        </p:spPr>
      </p:pic>
      <p:sp>
        <p:nvSpPr>
          <p:cNvPr id="9" name="文本框 8">
            <a:extLst>
              <a:ext uri="{FF2B5EF4-FFF2-40B4-BE49-F238E27FC236}">
                <a16:creationId xmlns:a16="http://schemas.microsoft.com/office/drawing/2014/main" id="{8059AE9F-A8D9-4965-A797-A227AE125668}"/>
              </a:ext>
            </a:extLst>
          </p:cNvPr>
          <p:cNvSpPr txBox="1"/>
          <p:nvPr/>
        </p:nvSpPr>
        <p:spPr>
          <a:xfrm>
            <a:off x="1199456" y="2711728"/>
            <a:ext cx="9793088" cy="3170099"/>
          </a:xfrm>
          <a:prstGeom prst="rect">
            <a:avLst/>
          </a:prstGeom>
          <a:noFill/>
        </p:spPr>
        <p:txBody>
          <a:bodyPr wrap="square">
            <a:spAutoFit/>
          </a:bodyPr>
          <a:lstStyle/>
          <a:p>
            <a:pPr marL="285750" indent="-285750">
              <a:buFont typeface="Arial" panose="020B0604020202020204" pitchFamily="34" charset="0"/>
              <a:buChar char="•"/>
            </a:pPr>
            <a:r>
              <a:rPr lang="en-US" altLang="zh-CN" sz="2000" dirty="0"/>
              <a:t>Data collection</a:t>
            </a:r>
          </a:p>
          <a:p>
            <a:pPr marL="742950" lvl="1" indent="-285750">
              <a:buFont typeface="Arial" panose="020B0604020202020204" pitchFamily="34" charset="0"/>
              <a:buChar char="•"/>
            </a:pPr>
            <a:r>
              <a:rPr lang="zh-CN" altLang="en-US" sz="2000" dirty="0"/>
              <a:t>training </a:t>
            </a:r>
            <a:r>
              <a:rPr lang="en-US" altLang="zh-CN" sz="2000" dirty="0"/>
              <a:t>(80%)</a:t>
            </a:r>
            <a:r>
              <a:rPr lang="zh-CN" altLang="en-US" sz="2000" dirty="0"/>
              <a:t> </a:t>
            </a:r>
            <a:r>
              <a:rPr lang="en-US" altLang="zh-CN" sz="2000" dirty="0"/>
              <a:t>and </a:t>
            </a:r>
            <a:r>
              <a:rPr lang="zh-CN" altLang="en-US" sz="2000" dirty="0"/>
              <a:t>evaluation </a:t>
            </a:r>
            <a:r>
              <a:rPr lang="en-US" altLang="zh-CN" sz="2000" dirty="0"/>
              <a:t>(20%)</a:t>
            </a:r>
          </a:p>
          <a:p>
            <a:pPr marL="285750" indent="-285750">
              <a:buFont typeface="Arial" panose="020B0604020202020204" pitchFamily="34" charset="0"/>
              <a:buChar char="•"/>
            </a:pPr>
            <a:r>
              <a:rPr lang="en-US" altLang="zh-CN" sz="2000" dirty="0"/>
              <a:t>Feature engineering</a:t>
            </a:r>
          </a:p>
          <a:p>
            <a:pPr marL="742950" lvl="1" indent="-285750">
              <a:buFont typeface="Arial" panose="020B0604020202020204" pitchFamily="34" charset="0"/>
              <a:buChar char="•"/>
            </a:pPr>
            <a:r>
              <a:rPr lang="en-US" altLang="zh-CN" sz="2000" dirty="0"/>
              <a:t>Generate statistical features from time-series data</a:t>
            </a:r>
          </a:p>
          <a:p>
            <a:pPr marL="742950" lvl="1" indent="-285750">
              <a:buFont typeface="Arial" panose="020B0604020202020204" pitchFamily="34" charset="0"/>
              <a:buChar char="•"/>
            </a:pPr>
            <a:r>
              <a:rPr lang="en-US" altLang="zh-CN" sz="2000" dirty="0"/>
              <a:t>Rank and filter strongly relevant ones based on the p-value </a:t>
            </a:r>
          </a:p>
          <a:p>
            <a:pPr marL="285750" indent="-285750">
              <a:buFont typeface="Arial" panose="020B0604020202020204" pitchFamily="34" charset="0"/>
              <a:buChar char="•"/>
            </a:pPr>
            <a:r>
              <a:rPr lang="en-US" altLang="zh-CN" sz="2000" dirty="0"/>
              <a:t>Classification/Regression</a:t>
            </a:r>
          </a:p>
          <a:p>
            <a:pPr marL="742950" lvl="1" indent="-285750">
              <a:buFont typeface="Arial" panose="020B0604020202020204" pitchFamily="34" charset="0"/>
              <a:buChar char="•"/>
            </a:pPr>
            <a:r>
              <a:rPr lang="en-US" altLang="zh-CN" sz="2000" dirty="0"/>
              <a:t>KNN, DT, RF, </a:t>
            </a:r>
            <a:r>
              <a:rPr lang="en-US" altLang="zh-CN" sz="2000" dirty="0" err="1"/>
              <a:t>LightGBM</a:t>
            </a:r>
            <a:r>
              <a:rPr lang="en-US" altLang="zh-CN" sz="2000" dirty="0"/>
              <a:t> and Voting classifier/regressor</a:t>
            </a:r>
          </a:p>
          <a:p>
            <a:pPr marL="742950" lvl="1" indent="-285750">
              <a:buFont typeface="Arial" panose="020B0604020202020204" pitchFamily="34" charset="0"/>
              <a:buChar char="•"/>
            </a:pPr>
            <a:r>
              <a:rPr lang="en-US" altLang="zh-CN" sz="2000" dirty="0"/>
              <a:t>Metrics</a:t>
            </a:r>
          </a:p>
          <a:p>
            <a:pPr marL="1200150" lvl="2" indent="-285750">
              <a:buFont typeface="Arial" panose="020B0604020202020204" pitchFamily="34" charset="0"/>
              <a:buChar char="•"/>
            </a:pPr>
            <a:r>
              <a:rPr lang="en-US" altLang="zh-CN" sz="2000" dirty="0"/>
              <a:t>Classifiers: F1 score, Precision and Recall (Rec)</a:t>
            </a:r>
          </a:p>
          <a:p>
            <a:pPr marL="1200150" lvl="2" indent="-285750">
              <a:buFont typeface="Arial" panose="020B0604020202020204" pitchFamily="34" charset="0"/>
              <a:buChar char="•"/>
            </a:pPr>
            <a:r>
              <a:rPr lang="en-US" altLang="zh-CN" sz="2000" dirty="0"/>
              <a:t>Regressor: Mean Absolute Error</a:t>
            </a:r>
            <a:endParaRPr lang="zh-CN" altLang="en-US" sz="2000" dirty="0"/>
          </a:p>
        </p:txBody>
      </p:sp>
    </p:spTree>
    <p:extLst>
      <p:ext uri="{BB962C8B-B14F-4D97-AF65-F5344CB8AC3E}">
        <p14:creationId xmlns:p14="http://schemas.microsoft.com/office/powerpoint/2010/main" val="2110950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B0979E-3A21-4F72-8C75-EB03F3A33184}"/>
              </a:ext>
            </a:extLst>
          </p:cNvPr>
          <p:cNvSpPr>
            <a:spLocks noGrp="1"/>
          </p:cNvSpPr>
          <p:nvPr>
            <p:ph type="title"/>
          </p:nvPr>
        </p:nvSpPr>
        <p:spPr/>
        <p:txBody>
          <a:bodyPr/>
          <a:lstStyle/>
          <a:p>
            <a:pPr algn="l"/>
            <a:r>
              <a:rPr lang="en-US" altLang="zh-CN" b="1"/>
              <a:t>Attack Overview</a:t>
            </a:r>
            <a:endParaRPr lang="zh-CN" altLang="en-US" b="1"/>
          </a:p>
        </p:txBody>
      </p:sp>
      <p:sp>
        <p:nvSpPr>
          <p:cNvPr id="4" name="灯片编号占位符 3">
            <a:extLst>
              <a:ext uri="{FF2B5EF4-FFF2-40B4-BE49-F238E27FC236}">
                <a16:creationId xmlns:a16="http://schemas.microsoft.com/office/drawing/2014/main" id="{E3E6994C-4EB2-4621-AE83-A9C403E1E4A4}"/>
              </a:ext>
            </a:extLst>
          </p:cNvPr>
          <p:cNvSpPr>
            <a:spLocks noGrp="1"/>
          </p:cNvSpPr>
          <p:nvPr>
            <p:ph type="sldNum" sz="quarter" idx="12"/>
          </p:nvPr>
        </p:nvSpPr>
        <p:spPr/>
        <p:txBody>
          <a:bodyPr/>
          <a:lstStyle/>
          <a:p>
            <a:fld id="{F8B09252-AE4E-0343-95A5-6887739111ED}" type="slidenum">
              <a:rPr lang="en-US" smtClean="0"/>
              <a:t>11</a:t>
            </a:fld>
            <a:endParaRPr lang="en-US"/>
          </a:p>
        </p:txBody>
      </p:sp>
      <p:pic>
        <p:nvPicPr>
          <p:cNvPr id="5" name="图片 4">
            <a:extLst>
              <a:ext uri="{FF2B5EF4-FFF2-40B4-BE49-F238E27FC236}">
                <a16:creationId xmlns:a16="http://schemas.microsoft.com/office/drawing/2014/main" id="{88BC7340-A85D-434E-901E-AE3F5F5BCC7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423592" y="1179988"/>
            <a:ext cx="6767306" cy="4683852"/>
          </a:xfrm>
          <a:prstGeom prst="rect">
            <a:avLst/>
          </a:prstGeom>
        </p:spPr>
      </p:pic>
      <p:sp>
        <p:nvSpPr>
          <p:cNvPr id="6" name="文本框 5">
            <a:extLst>
              <a:ext uri="{FF2B5EF4-FFF2-40B4-BE49-F238E27FC236}">
                <a16:creationId xmlns:a16="http://schemas.microsoft.com/office/drawing/2014/main" id="{CBB842FB-BD27-4588-A9B8-886BC75834A4}"/>
              </a:ext>
            </a:extLst>
          </p:cNvPr>
          <p:cNvSpPr txBox="1"/>
          <p:nvPr/>
        </p:nvSpPr>
        <p:spPr>
          <a:xfrm>
            <a:off x="4439816" y="5689692"/>
            <a:ext cx="6141720" cy="246221"/>
          </a:xfrm>
          <a:prstGeom prst="rect">
            <a:avLst/>
          </a:prstGeom>
          <a:noFill/>
        </p:spPr>
        <p:txBody>
          <a:bodyPr wrap="square">
            <a:spAutoFit/>
          </a:bodyPr>
          <a:lstStyle/>
          <a:p>
            <a:r>
              <a:rPr lang="zh-CN" altLang="en-US" sz="1000" b="1"/>
              <a:t>Taxonomy of software side-channel attacks on AR devices.</a:t>
            </a:r>
          </a:p>
        </p:txBody>
      </p:sp>
    </p:spTree>
    <p:extLst>
      <p:ext uri="{BB962C8B-B14F-4D97-AF65-F5344CB8AC3E}">
        <p14:creationId xmlns:p14="http://schemas.microsoft.com/office/powerpoint/2010/main" val="1928628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B4254E-1C77-21D7-0FB0-2C98E092743F}"/>
              </a:ext>
            </a:extLst>
          </p:cNvPr>
          <p:cNvSpPr>
            <a:spLocks noGrp="1"/>
          </p:cNvSpPr>
          <p:nvPr>
            <p:ph type="title"/>
          </p:nvPr>
        </p:nvSpPr>
        <p:spPr/>
        <p:txBody>
          <a:bodyPr/>
          <a:lstStyle/>
          <a:p>
            <a:pPr algn="l"/>
            <a:r>
              <a:rPr lang="en-US" altLang="zh-CN" b="1"/>
              <a:t>Attack 1: Hand gestures inference</a:t>
            </a:r>
            <a:endParaRPr lang="zh-CN" altLang="en-US" b="1"/>
          </a:p>
        </p:txBody>
      </p:sp>
      <p:sp>
        <p:nvSpPr>
          <p:cNvPr id="4" name="灯片编号占位符 3">
            <a:extLst>
              <a:ext uri="{FF2B5EF4-FFF2-40B4-BE49-F238E27FC236}">
                <a16:creationId xmlns:a16="http://schemas.microsoft.com/office/drawing/2014/main" id="{2D8C0118-B713-8523-4091-70F13FA5BD45}"/>
              </a:ext>
            </a:extLst>
          </p:cNvPr>
          <p:cNvSpPr>
            <a:spLocks noGrp="1"/>
          </p:cNvSpPr>
          <p:nvPr>
            <p:ph type="sldNum" sz="quarter" idx="12"/>
          </p:nvPr>
        </p:nvSpPr>
        <p:spPr/>
        <p:txBody>
          <a:bodyPr/>
          <a:lstStyle/>
          <a:p>
            <a:fld id="{F8B09252-AE4E-0343-95A5-6887739111ED}" type="slidenum">
              <a:rPr lang="en-US" smtClean="0"/>
              <a:t>12</a:t>
            </a:fld>
            <a:endParaRPr lang="en-US"/>
          </a:p>
        </p:txBody>
      </p:sp>
      <p:pic>
        <p:nvPicPr>
          <p:cNvPr id="5" name="图片 4">
            <a:extLst>
              <a:ext uri="{FF2B5EF4-FFF2-40B4-BE49-F238E27FC236}">
                <a16:creationId xmlns:a16="http://schemas.microsoft.com/office/drawing/2014/main" id="{13B988C7-70CA-4253-8BF6-A3F0F811841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911424" y="1268760"/>
            <a:ext cx="9554416" cy="4668758"/>
          </a:xfrm>
          <a:prstGeom prst="rect">
            <a:avLst/>
          </a:prstGeom>
        </p:spPr>
      </p:pic>
    </p:spTree>
    <p:extLst>
      <p:ext uri="{BB962C8B-B14F-4D97-AF65-F5344CB8AC3E}">
        <p14:creationId xmlns:p14="http://schemas.microsoft.com/office/powerpoint/2010/main" val="3816271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80EEC6-B255-4F26-83FB-96334691CB46}"/>
              </a:ext>
            </a:extLst>
          </p:cNvPr>
          <p:cNvSpPr>
            <a:spLocks noGrp="1"/>
          </p:cNvSpPr>
          <p:nvPr>
            <p:ph type="title"/>
          </p:nvPr>
        </p:nvSpPr>
        <p:spPr/>
        <p:txBody>
          <a:bodyPr/>
          <a:lstStyle/>
          <a:p>
            <a:pPr algn="l"/>
            <a:r>
              <a:rPr lang="en-US" altLang="zh-CN" b="1"/>
              <a:t>Performance Counter Trace</a:t>
            </a:r>
            <a:endParaRPr lang="zh-CN" altLang="en-US" b="1"/>
          </a:p>
        </p:txBody>
      </p:sp>
      <p:sp>
        <p:nvSpPr>
          <p:cNvPr id="4" name="灯片编号占位符 3">
            <a:extLst>
              <a:ext uri="{FF2B5EF4-FFF2-40B4-BE49-F238E27FC236}">
                <a16:creationId xmlns:a16="http://schemas.microsoft.com/office/drawing/2014/main" id="{439772AD-3F6A-4814-A011-30D3D3A7CA52}"/>
              </a:ext>
            </a:extLst>
          </p:cNvPr>
          <p:cNvSpPr>
            <a:spLocks noGrp="1"/>
          </p:cNvSpPr>
          <p:nvPr>
            <p:ph type="sldNum" sz="quarter" idx="12"/>
          </p:nvPr>
        </p:nvSpPr>
        <p:spPr/>
        <p:txBody>
          <a:bodyPr/>
          <a:lstStyle/>
          <a:p>
            <a:fld id="{F8B09252-AE4E-0343-95A5-6887739111ED}" type="slidenum">
              <a:rPr lang="en-US" smtClean="0"/>
              <a:t>13</a:t>
            </a:fld>
            <a:endParaRPr lang="en-US"/>
          </a:p>
        </p:txBody>
      </p:sp>
      <p:pic>
        <p:nvPicPr>
          <p:cNvPr id="12" name="图片 11">
            <a:extLst>
              <a:ext uri="{FF2B5EF4-FFF2-40B4-BE49-F238E27FC236}">
                <a16:creationId xmlns:a16="http://schemas.microsoft.com/office/drawing/2014/main" id="{6103B2B9-CEEC-4B30-BE2B-0641208ACF77}"/>
              </a:ext>
            </a:extLst>
          </p:cNvPr>
          <p:cNvPicPr>
            <a:picLocks noChangeAspect="1"/>
          </p:cNvPicPr>
          <p:nvPr/>
        </p:nvPicPr>
        <p:blipFill>
          <a:blip r:embed="rId3"/>
          <a:stretch>
            <a:fillRect/>
          </a:stretch>
        </p:blipFill>
        <p:spPr>
          <a:xfrm>
            <a:off x="5752299" y="4753271"/>
            <a:ext cx="895066" cy="1089206"/>
          </a:xfrm>
          <a:prstGeom prst="rect">
            <a:avLst/>
          </a:prstGeom>
        </p:spPr>
      </p:pic>
      <p:pic>
        <p:nvPicPr>
          <p:cNvPr id="14" name="图片 13">
            <a:extLst>
              <a:ext uri="{FF2B5EF4-FFF2-40B4-BE49-F238E27FC236}">
                <a16:creationId xmlns:a16="http://schemas.microsoft.com/office/drawing/2014/main" id="{4A53E961-9B81-4794-AE61-053B8915FCBD}"/>
              </a:ext>
            </a:extLst>
          </p:cNvPr>
          <p:cNvPicPr>
            <a:picLocks noChangeAspect="1"/>
          </p:cNvPicPr>
          <p:nvPr/>
        </p:nvPicPr>
        <p:blipFill>
          <a:blip r:embed="rId4"/>
          <a:stretch>
            <a:fillRect/>
          </a:stretch>
        </p:blipFill>
        <p:spPr>
          <a:xfrm>
            <a:off x="9480376" y="4970745"/>
            <a:ext cx="667544" cy="871732"/>
          </a:xfrm>
          <a:prstGeom prst="rect">
            <a:avLst/>
          </a:prstGeom>
        </p:spPr>
      </p:pic>
      <p:pic>
        <p:nvPicPr>
          <p:cNvPr id="20" name="图片 19">
            <a:extLst>
              <a:ext uri="{FF2B5EF4-FFF2-40B4-BE49-F238E27FC236}">
                <a16:creationId xmlns:a16="http://schemas.microsoft.com/office/drawing/2014/main" id="{5FE4A3BA-849F-4677-B853-EF3B9F69B2AA}"/>
              </a:ext>
            </a:extLst>
          </p:cNvPr>
          <p:cNvPicPr>
            <a:picLocks noChangeAspect="1"/>
          </p:cNvPicPr>
          <p:nvPr/>
        </p:nvPicPr>
        <p:blipFill>
          <a:blip r:embed="rId5"/>
          <a:stretch>
            <a:fillRect/>
          </a:stretch>
        </p:blipFill>
        <p:spPr>
          <a:xfrm>
            <a:off x="479376" y="1542069"/>
            <a:ext cx="11008864" cy="3211202"/>
          </a:xfrm>
          <a:prstGeom prst="rect">
            <a:avLst/>
          </a:prstGeom>
        </p:spPr>
      </p:pic>
      <p:sp>
        <p:nvSpPr>
          <p:cNvPr id="21" name="椭圆 20">
            <a:extLst>
              <a:ext uri="{FF2B5EF4-FFF2-40B4-BE49-F238E27FC236}">
                <a16:creationId xmlns:a16="http://schemas.microsoft.com/office/drawing/2014/main" id="{EC819047-3CD4-4E45-ACD5-E6AD050B472F}"/>
              </a:ext>
            </a:extLst>
          </p:cNvPr>
          <p:cNvSpPr/>
          <p:nvPr/>
        </p:nvSpPr>
        <p:spPr>
          <a:xfrm>
            <a:off x="6111912" y="2104729"/>
            <a:ext cx="288032" cy="288032"/>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65554141-D757-4EBA-9050-2CA2004F3467}"/>
              </a:ext>
            </a:extLst>
          </p:cNvPr>
          <p:cNvSpPr/>
          <p:nvPr/>
        </p:nvSpPr>
        <p:spPr>
          <a:xfrm>
            <a:off x="9219064" y="2104729"/>
            <a:ext cx="288032" cy="288032"/>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7981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B4254E-1C77-21D7-0FB0-2C98E092743F}"/>
              </a:ext>
            </a:extLst>
          </p:cNvPr>
          <p:cNvSpPr>
            <a:spLocks noGrp="1"/>
          </p:cNvSpPr>
          <p:nvPr>
            <p:ph type="title"/>
          </p:nvPr>
        </p:nvSpPr>
        <p:spPr/>
        <p:txBody>
          <a:bodyPr/>
          <a:lstStyle/>
          <a:p>
            <a:pPr algn="l"/>
            <a:r>
              <a:rPr lang="en-US" altLang="zh-CN" b="1"/>
              <a:t>Attack 2: Voice commands inference</a:t>
            </a:r>
            <a:endParaRPr lang="zh-CN" altLang="en-US" b="1"/>
          </a:p>
        </p:txBody>
      </p:sp>
      <p:sp>
        <p:nvSpPr>
          <p:cNvPr id="4" name="灯片编号占位符 3">
            <a:extLst>
              <a:ext uri="{FF2B5EF4-FFF2-40B4-BE49-F238E27FC236}">
                <a16:creationId xmlns:a16="http://schemas.microsoft.com/office/drawing/2014/main" id="{2D8C0118-B713-8523-4091-70F13FA5BD45}"/>
              </a:ext>
            </a:extLst>
          </p:cNvPr>
          <p:cNvSpPr>
            <a:spLocks noGrp="1"/>
          </p:cNvSpPr>
          <p:nvPr>
            <p:ph type="sldNum" sz="quarter" idx="12"/>
          </p:nvPr>
        </p:nvSpPr>
        <p:spPr/>
        <p:txBody>
          <a:bodyPr/>
          <a:lstStyle/>
          <a:p>
            <a:fld id="{F8B09252-AE4E-0343-95A5-6887739111ED}" type="slidenum">
              <a:rPr lang="en-US" smtClean="0"/>
              <a:t>14</a:t>
            </a:fld>
            <a:endParaRPr lang="en-US"/>
          </a:p>
        </p:txBody>
      </p:sp>
      <p:pic>
        <p:nvPicPr>
          <p:cNvPr id="8" name="图片 7">
            <a:extLst>
              <a:ext uri="{FF2B5EF4-FFF2-40B4-BE49-F238E27FC236}">
                <a16:creationId xmlns:a16="http://schemas.microsoft.com/office/drawing/2014/main" id="{99C5D46B-B98C-42AC-94B1-1FF2882F70D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632456" y="1196752"/>
            <a:ext cx="9538162" cy="4676318"/>
          </a:xfrm>
          <a:prstGeom prst="rect">
            <a:avLst/>
          </a:prstGeom>
        </p:spPr>
      </p:pic>
    </p:spTree>
    <p:extLst>
      <p:ext uri="{BB962C8B-B14F-4D97-AF65-F5344CB8AC3E}">
        <p14:creationId xmlns:p14="http://schemas.microsoft.com/office/powerpoint/2010/main" val="9807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80EEC6-B255-4F26-83FB-96334691CB46}"/>
              </a:ext>
            </a:extLst>
          </p:cNvPr>
          <p:cNvSpPr>
            <a:spLocks noGrp="1"/>
          </p:cNvSpPr>
          <p:nvPr>
            <p:ph type="title"/>
          </p:nvPr>
        </p:nvSpPr>
        <p:spPr/>
        <p:txBody>
          <a:bodyPr/>
          <a:lstStyle/>
          <a:p>
            <a:pPr algn="l"/>
            <a:r>
              <a:rPr lang="en-US" altLang="zh-CN" b="1"/>
              <a:t>Performance Counter Trace</a:t>
            </a:r>
            <a:endParaRPr lang="zh-CN" altLang="en-US" b="1"/>
          </a:p>
        </p:txBody>
      </p:sp>
      <p:sp>
        <p:nvSpPr>
          <p:cNvPr id="4" name="灯片编号占位符 3">
            <a:extLst>
              <a:ext uri="{FF2B5EF4-FFF2-40B4-BE49-F238E27FC236}">
                <a16:creationId xmlns:a16="http://schemas.microsoft.com/office/drawing/2014/main" id="{439772AD-3F6A-4814-A011-30D3D3A7CA52}"/>
              </a:ext>
            </a:extLst>
          </p:cNvPr>
          <p:cNvSpPr>
            <a:spLocks noGrp="1"/>
          </p:cNvSpPr>
          <p:nvPr>
            <p:ph type="sldNum" sz="quarter" idx="12"/>
          </p:nvPr>
        </p:nvSpPr>
        <p:spPr/>
        <p:txBody>
          <a:bodyPr/>
          <a:lstStyle/>
          <a:p>
            <a:fld id="{F8B09252-AE4E-0343-95A5-6887739111ED}" type="slidenum">
              <a:rPr lang="en-US" smtClean="0"/>
              <a:t>15</a:t>
            </a:fld>
            <a:endParaRPr lang="en-US"/>
          </a:p>
        </p:txBody>
      </p:sp>
      <p:pic>
        <p:nvPicPr>
          <p:cNvPr id="9" name="图片 8">
            <a:extLst>
              <a:ext uri="{FF2B5EF4-FFF2-40B4-BE49-F238E27FC236}">
                <a16:creationId xmlns:a16="http://schemas.microsoft.com/office/drawing/2014/main" id="{BBD1380A-1FF3-4CEC-854B-61B66299769D}"/>
              </a:ext>
            </a:extLst>
          </p:cNvPr>
          <p:cNvPicPr>
            <a:picLocks noChangeAspect="1"/>
          </p:cNvPicPr>
          <p:nvPr/>
        </p:nvPicPr>
        <p:blipFill>
          <a:blip r:embed="rId3"/>
          <a:stretch>
            <a:fillRect/>
          </a:stretch>
        </p:blipFill>
        <p:spPr>
          <a:xfrm>
            <a:off x="-154356" y="1916832"/>
            <a:ext cx="12346356" cy="3419250"/>
          </a:xfrm>
          <a:prstGeom prst="rect">
            <a:avLst/>
          </a:prstGeom>
        </p:spPr>
      </p:pic>
      <p:sp>
        <p:nvSpPr>
          <p:cNvPr id="13" name="椭圆 12">
            <a:extLst>
              <a:ext uri="{FF2B5EF4-FFF2-40B4-BE49-F238E27FC236}">
                <a16:creationId xmlns:a16="http://schemas.microsoft.com/office/drawing/2014/main" id="{765381DA-1FA2-4D46-B3E1-8EB18C593C58}"/>
              </a:ext>
            </a:extLst>
          </p:cNvPr>
          <p:cNvSpPr/>
          <p:nvPr/>
        </p:nvSpPr>
        <p:spPr>
          <a:xfrm>
            <a:off x="2351584" y="2636912"/>
            <a:ext cx="288032" cy="288032"/>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9FB903E3-CF66-47ED-8D81-C1506738F0E6}"/>
              </a:ext>
            </a:extLst>
          </p:cNvPr>
          <p:cNvSpPr/>
          <p:nvPr/>
        </p:nvSpPr>
        <p:spPr>
          <a:xfrm>
            <a:off x="5967896" y="2627392"/>
            <a:ext cx="288032" cy="288032"/>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BDDAFD10-DBAF-4F9A-9E92-FA6DA40A17BA}"/>
              </a:ext>
            </a:extLst>
          </p:cNvPr>
          <p:cNvSpPr/>
          <p:nvPr/>
        </p:nvSpPr>
        <p:spPr>
          <a:xfrm>
            <a:off x="8791916" y="2627392"/>
            <a:ext cx="288032" cy="288032"/>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21539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B4254E-1C77-21D7-0FB0-2C98E092743F}"/>
              </a:ext>
            </a:extLst>
          </p:cNvPr>
          <p:cNvSpPr>
            <a:spLocks noGrp="1"/>
          </p:cNvSpPr>
          <p:nvPr>
            <p:ph type="title"/>
          </p:nvPr>
        </p:nvSpPr>
        <p:spPr/>
        <p:txBody>
          <a:bodyPr/>
          <a:lstStyle/>
          <a:p>
            <a:pPr algn="l"/>
            <a:r>
              <a:rPr lang="en-US" altLang="zh-CN" b="1"/>
              <a:t>Attack 3: Keystroke monitoring</a:t>
            </a:r>
            <a:endParaRPr lang="zh-CN" altLang="en-US" b="1"/>
          </a:p>
        </p:txBody>
      </p:sp>
      <p:sp>
        <p:nvSpPr>
          <p:cNvPr id="4" name="灯片编号占位符 3">
            <a:extLst>
              <a:ext uri="{FF2B5EF4-FFF2-40B4-BE49-F238E27FC236}">
                <a16:creationId xmlns:a16="http://schemas.microsoft.com/office/drawing/2014/main" id="{2D8C0118-B713-8523-4091-70F13FA5BD45}"/>
              </a:ext>
            </a:extLst>
          </p:cNvPr>
          <p:cNvSpPr>
            <a:spLocks noGrp="1"/>
          </p:cNvSpPr>
          <p:nvPr>
            <p:ph type="sldNum" sz="quarter" idx="12"/>
          </p:nvPr>
        </p:nvSpPr>
        <p:spPr/>
        <p:txBody>
          <a:bodyPr/>
          <a:lstStyle/>
          <a:p>
            <a:fld id="{F8B09252-AE4E-0343-95A5-6887739111ED}" type="slidenum">
              <a:rPr lang="en-US" smtClean="0"/>
              <a:t>16</a:t>
            </a:fld>
            <a:endParaRPr lang="en-US"/>
          </a:p>
        </p:txBody>
      </p:sp>
      <p:pic>
        <p:nvPicPr>
          <p:cNvPr id="5" name="图片 4">
            <a:extLst>
              <a:ext uri="{FF2B5EF4-FFF2-40B4-BE49-F238E27FC236}">
                <a16:creationId xmlns:a16="http://schemas.microsoft.com/office/drawing/2014/main" id="{64763B70-2830-40FB-95B4-A213E299706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654080" y="1268760"/>
            <a:ext cx="10043078" cy="4885084"/>
          </a:xfrm>
          <a:prstGeom prst="rect">
            <a:avLst/>
          </a:prstGeom>
        </p:spPr>
      </p:pic>
    </p:spTree>
    <p:extLst>
      <p:ext uri="{BB962C8B-B14F-4D97-AF65-F5344CB8AC3E}">
        <p14:creationId xmlns:p14="http://schemas.microsoft.com/office/powerpoint/2010/main" val="882035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80EEC6-B255-4F26-83FB-96334691CB46}"/>
              </a:ext>
            </a:extLst>
          </p:cNvPr>
          <p:cNvSpPr>
            <a:spLocks noGrp="1"/>
          </p:cNvSpPr>
          <p:nvPr>
            <p:ph type="title"/>
          </p:nvPr>
        </p:nvSpPr>
        <p:spPr/>
        <p:txBody>
          <a:bodyPr/>
          <a:lstStyle/>
          <a:p>
            <a:pPr algn="l"/>
            <a:r>
              <a:rPr lang="en-US" altLang="zh-CN" b="1"/>
              <a:t>Performance Counter Trace</a:t>
            </a:r>
            <a:endParaRPr lang="zh-CN" altLang="en-US" b="1"/>
          </a:p>
        </p:txBody>
      </p:sp>
      <p:sp>
        <p:nvSpPr>
          <p:cNvPr id="4" name="灯片编号占位符 3">
            <a:extLst>
              <a:ext uri="{FF2B5EF4-FFF2-40B4-BE49-F238E27FC236}">
                <a16:creationId xmlns:a16="http://schemas.microsoft.com/office/drawing/2014/main" id="{439772AD-3F6A-4814-A011-30D3D3A7CA52}"/>
              </a:ext>
            </a:extLst>
          </p:cNvPr>
          <p:cNvSpPr>
            <a:spLocks noGrp="1"/>
          </p:cNvSpPr>
          <p:nvPr>
            <p:ph type="sldNum" sz="quarter" idx="12"/>
          </p:nvPr>
        </p:nvSpPr>
        <p:spPr/>
        <p:txBody>
          <a:bodyPr/>
          <a:lstStyle/>
          <a:p>
            <a:fld id="{F8B09252-AE4E-0343-95A5-6887739111ED}" type="slidenum">
              <a:rPr lang="en-US" smtClean="0"/>
              <a:t>17</a:t>
            </a:fld>
            <a:endParaRPr lang="en-US"/>
          </a:p>
        </p:txBody>
      </p:sp>
      <p:pic>
        <p:nvPicPr>
          <p:cNvPr id="8" name="图片 7">
            <a:extLst>
              <a:ext uri="{FF2B5EF4-FFF2-40B4-BE49-F238E27FC236}">
                <a16:creationId xmlns:a16="http://schemas.microsoft.com/office/drawing/2014/main" id="{388E0FF5-1B6B-49D7-9D69-4CDE5FE290FF}"/>
              </a:ext>
            </a:extLst>
          </p:cNvPr>
          <p:cNvPicPr>
            <a:picLocks noChangeAspect="1"/>
          </p:cNvPicPr>
          <p:nvPr/>
        </p:nvPicPr>
        <p:blipFill>
          <a:blip r:embed="rId3"/>
          <a:stretch>
            <a:fillRect/>
          </a:stretch>
        </p:blipFill>
        <p:spPr>
          <a:xfrm>
            <a:off x="479376" y="1628800"/>
            <a:ext cx="11008864" cy="3078978"/>
          </a:xfrm>
          <a:prstGeom prst="rect">
            <a:avLst/>
          </a:prstGeom>
        </p:spPr>
      </p:pic>
      <p:sp>
        <p:nvSpPr>
          <p:cNvPr id="9" name="椭圆 8">
            <a:extLst>
              <a:ext uri="{FF2B5EF4-FFF2-40B4-BE49-F238E27FC236}">
                <a16:creationId xmlns:a16="http://schemas.microsoft.com/office/drawing/2014/main" id="{C1E21649-DED6-42C5-AD72-5B9AC5804B09}"/>
              </a:ext>
            </a:extLst>
          </p:cNvPr>
          <p:cNvSpPr/>
          <p:nvPr/>
        </p:nvSpPr>
        <p:spPr>
          <a:xfrm>
            <a:off x="1127448" y="1988840"/>
            <a:ext cx="504056" cy="360040"/>
          </a:xfrm>
          <a:prstGeom prst="ellipse">
            <a:avLst/>
          </a:prstGeom>
          <a:noFill/>
          <a:ln w="38100">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AE356068-78F9-46D7-801E-56D50A5D4C8C}"/>
              </a:ext>
            </a:extLst>
          </p:cNvPr>
          <p:cNvSpPr/>
          <p:nvPr/>
        </p:nvSpPr>
        <p:spPr>
          <a:xfrm>
            <a:off x="1113920" y="3645024"/>
            <a:ext cx="504056" cy="360040"/>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884896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B4254E-1C77-21D7-0FB0-2C98E092743F}"/>
              </a:ext>
            </a:extLst>
          </p:cNvPr>
          <p:cNvSpPr>
            <a:spLocks noGrp="1"/>
          </p:cNvSpPr>
          <p:nvPr>
            <p:ph type="title"/>
          </p:nvPr>
        </p:nvSpPr>
        <p:spPr/>
        <p:txBody>
          <a:bodyPr/>
          <a:lstStyle/>
          <a:p>
            <a:pPr algn="l"/>
            <a:r>
              <a:rPr lang="en-US" altLang="zh-CN" b="1"/>
              <a:t>Attack 4: Concurrent app fingerprinting</a:t>
            </a:r>
            <a:endParaRPr lang="zh-CN" altLang="en-US" b="1"/>
          </a:p>
        </p:txBody>
      </p:sp>
      <p:sp>
        <p:nvSpPr>
          <p:cNvPr id="4" name="灯片编号占位符 3">
            <a:extLst>
              <a:ext uri="{FF2B5EF4-FFF2-40B4-BE49-F238E27FC236}">
                <a16:creationId xmlns:a16="http://schemas.microsoft.com/office/drawing/2014/main" id="{2D8C0118-B713-8523-4091-70F13FA5BD45}"/>
              </a:ext>
            </a:extLst>
          </p:cNvPr>
          <p:cNvSpPr>
            <a:spLocks noGrp="1"/>
          </p:cNvSpPr>
          <p:nvPr>
            <p:ph type="sldNum" sz="quarter" idx="12"/>
          </p:nvPr>
        </p:nvSpPr>
        <p:spPr/>
        <p:txBody>
          <a:bodyPr/>
          <a:lstStyle/>
          <a:p>
            <a:fld id="{F8B09252-AE4E-0343-95A5-6887739111ED}" type="slidenum">
              <a:rPr lang="en-US" smtClean="0"/>
              <a:t>18</a:t>
            </a:fld>
            <a:endParaRPr lang="en-US"/>
          </a:p>
        </p:txBody>
      </p:sp>
      <p:pic>
        <p:nvPicPr>
          <p:cNvPr id="6" name="图片 5">
            <a:extLst>
              <a:ext uri="{FF2B5EF4-FFF2-40B4-BE49-F238E27FC236}">
                <a16:creationId xmlns:a16="http://schemas.microsoft.com/office/drawing/2014/main" id="{A61A8BAD-026D-492D-83E7-C7A652DE58C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556464" y="1451812"/>
            <a:ext cx="10771192" cy="4423786"/>
          </a:xfrm>
          <a:prstGeom prst="rect">
            <a:avLst/>
          </a:prstGeom>
        </p:spPr>
      </p:pic>
    </p:spTree>
    <p:extLst>
      <p:ext uri="{BB962C8B-B14F-4D97-AF65-F5344CB8AC3E}">
        <p14:creationId xmlns:p14="http://schemas.microsoft.com/office/powerpoint/2010/main" val="943575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80EEC6-B255-4F26-83FB-96334691CB46}"/>
              </a:ext>
            </a:extLst>
          </p:cNvPr>
          <p:cNvSpPr>
            <a:spLocks noGrp="1"/>
          </p:cNvSpPr>
          <p:nvPr>
            <p:ph type="title"/>
          </p:nvPr>
        </p:nvSpPr>
        <p:spPr/>
        <p:txBody>
          <a:bodyPr/>
          <a:lstStyle/>
          <a:p>
            <a:pPr algn="l"/>
            <a:r>
              <a:rPr lang="en-US" altLang="zh-CN" b="1"/>
              <a:t>Performance Counter Trace</a:t>
            </a:r>
            <a:endParaRPr lang="zh-CN" altLang="en-US" b="1"/>
          </a:p>
        </p:txBody>
      </p:sp>
      <p:sp>
        <p:nvSpPr>
          <p:cNvPr id="4" name="灯片编号占位符 3">
            <a:extLst>
              <a:ext uri="{FF2B5EF4-FFF2-40B4-BE49-F238E27FC236}">
                <a16:creationId xmlns:a16="http://schemas.microsoft.com/office/drawing/2014/main" id="{439772AD-3F6A-4814-A011-30D3D3A7CA52}"/>
              </a:ext>
            </a:extLst>
          </p:cNvPr>
          <p:cNvSpPr>
            <a:spLocks noGrp="1"/>
          </p:cNvSpPr>
          <p:nvPr>
            <p:ph type="sldNum" sz="quarter" idx="12"/>
          </p:nvPr>
        </p:nvSpPr>
        <p:spPr/>
        <p:txBody>
          <a:bodyPr/>
          <a:lstStyle/>
          <a:p>
            <a:fld id="{F8B09252-AE4E-0343-95A5-6887739111ED}" type="slidenum">
              <a:rPr lang="en-US" smtClean="0"/>
              <a:t>19</a:t>
            </a:fld>
            <a:endParaRPr lang="en-US"/>
          </a:p>
        </p:txBody>
      </p:sp>
      <p:pic>
        <p:nvPicPr>
          <p:cNvPr id="5" name="图片 4">
            <a:extLst>
              <a:ext uri="{FF2B5EF4-FFF2-40B4-BE49-F238E27FC236}">
                <a16:creationId xmlns:a16="http://schemas.microsoft.com/office/drawing/2014/main" id="{6151F41A-DC7D-47E0-A31A-CC31DE40DAED}"/>
              </a:ext>
            </a:extLst>
          </p:cNvPr>
          <p:cNvPicPr>
            <a:picLocks noChangeAspect="1"/>
          </p:cNvPicPr>
          <p:nvPr/>
        </p:nvPicPr>
        <p:blipFill>
          <a:blip r:embed="rId3"/>
          <a:stretch>
            <a:fillRect/>
          </a:stretch>
        </p:blipFill>
        <p:spPr>
          <a:xfrm>
            <a:off x="71270" y="1923229"/>
            <a:ext cx="12120730" cy="3303678"/>
          </a:xfrm>
          <a:prstGeom prst="rect">
            <a:avLst/>
          </a:prstGeom>
        </p:spPr>
      </p:pic>
    </p:spTree>
    <p:extLst>
      <p:ext uri="{BB962C8B-B14F-4D97-AF65-F5344CB8AC3E}">
        <p14:creationId xmlns:p14="http://schemas.microsoft.com/office/powerpoint/2010/main" val="2992563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9A3016C8-6A4C-430C-9ECA-FC70C8C6B2CA}"/>
              </a:ext>
            </a:extLst>
          </p:cNvPr>
          <p:cNvSpPr>
            <a:spLocks noGrp="1"/>
          </p:cNvSpPr>
          <p:nvPr>
            <p:ph type="sldNum" sz="quarter" idx="12"/>
          </p:nvPr>
        </p:nvSpPr>
        <p:spPr/>
        <p:txBody>
          <a:bodyPr/>
          <a:lstStyle/>
          <a:p>
            <a:fld id="{F8B09252-AE4E-0343-95A5-6887739111ED}" type="slidenum">
              <a:rPr lang="en-US" smtClean="0"/>
              <a:t>2</a:t>
            </a:fld>
            <a:endParaRPr lang="en-US"/>
          </a:p>
        </p:txBody>
      </p:sp>
      <p:pic>
        <p:nvPicPr>
          <p:cNvPr id="5" name="图片 4">
            <a:extLst>
              <a:ext uri="{FF2B5EF4-FFF2-40B4-BE49-F238E27FC236}">
                <a16:creationId xmlns:a16="http://schemas.microsoft.com/office/drawing/2014/main" id="{99708E79-AA04-4FF6-9822-552F018127BD}"/>
              </a:ext>
            </a:extLst>
          </p:cNvPr>
          <p:cNvPicPr>
            <a:picLocks noChangeAspect="1"/>
          </p:cNvPicPr>
          <p:nvPr/>
        </p:nvPicPr>
        <p:blipFill>
          <a:blip r:embed="rId2"/>
          <a:stretch>
            <a:fillRect/>
          </a:stretch>
        </p:blipFill>
        <p:spPr>
          <a:xfrm>
            <a:off x="1013864" y="598866"/>
            <a:ext cx="10061241" cy="4452699"/>
          </a:xfrm>
          <a:prstGeom prst="rect">
            <a:avLst/>
          </a:prstGeom>
        </p:spPr>
      </p:pic>
      <p:sp>
        <p:nvSpPr>
          <p:cNvPr id="11" name="文本框 10">
            <a:extLst>
              <a:ext uri="{FF2B5EF4-FFF2-40B4-BE49-F238E27FC236}">
                <a16:creationId xmlns:a16="http://schemas.microsoft.com/office/drawing/2014/main" id="{43607DF2-F138-4293-8589-7756B471013B}"/>
              </a:ext>
            </a:extLst>
          </p:cNvPr>
          <p:cNvSpPr txBox="1"/>
          <p:nvPr/>
        </p:nvSpPr>
        <p:spPr>
          <a:xfrm>
            <a:off x="1221731" y="6128329"/>
            <a:ext cx="9995615" cy="261610"/>
          </a:xfrm>
          <a:prstGeom prst="rect">
            <a:avLst/>
          </a:prstGeom>
          <a:noFill/>
        </p:spPr>
        <p:txBody>
          <a:bodyPr wrap="square">
            <a:spAutoFit/>
          </a:bodyPr>
          <a:lstStyle/>
          <a:p>
            <a:pPr algn="l"/>
            <a:r>
              <a:rPr lang="en-US" altLang="zh-CN" sz="1050" dirty="0">
                <a:latin typeface="Poppins" panose="00000500000000000000" pitchFamily="2" charset="0"/>
              </a:rPr>
              <a:t>Cited from : </a:t>
            </a:r>
            <a:r>
              <a:rPr lang="en-US" altLang="zh-CN" sz="1050" i="0" dirty="0">
                <a:effectLst/>
                <a:latin typeface="Poppins" panose="00000500000000000000" pitchFamily="2" charset="0"/>
              </a:rPr>
              <a:t>https://medium.com/startux-net/the-differences-between-vr-ar-mr-27012ea1c5</a:t>
            </a:r>
          </a:p>
        </p:txBody>
      </p:sp>
    </p:spTree>
    <p:extLst>
      <p:ext uri="{BB962C8B-B14F-4D97-AF65-F5344CB8AC3E}">
        <p14:creationId xmlns:p14="http://schemas.microsoft.com/office/powerpoint/2010/main" val="2621337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B4254E-1C77-21D7-0FB0-2C98E092743F}"/>
              </a:ext>
            </a:extLst>
          </p:cNvPr>
          <p:cNvSpPr>
            <a:spLocks noGrp="1"/>
          </p:cNvSpPr>
          <p:nvPr>
            <p:ph type="title"/>
          </p:nvPr>
        </p:nvSpPr>
        <p:spPr/>
        <p:txBody>
          <a:bodyPr/>
          <a:lstStyle/>
          <a:p>
            <a:pPr algn="l"/>
            <a:r>
              <a:rPr lang="en-US" altLang="zh-CN" b="1"/>
              <a:t>Attack 5: Bystander ranging</a:t>
            </a:r>
            <a:endParaRPr lang="zh-CN" altLang="en-US" b="1"/>
          </a:p>
        </p:txBody>
      </p:sp>
      <p:sp>
        <p:nvSpPr>
          <p:cNvPr id="4" name="灯片编号占位符 3">
            <a:extLst>
              <a:ext uri="{FF2B5EF4-FFF2-40B4-BE49-F238E27FC236}">
                <a16:creationId xmlns:a16="http://schemas.microsoft.com/office/drawing/2014/main" id="{2D8C0118-B713-8523-4091-70F13FA5BD45}"/>
              </a:ext>
            </a:extLst>
          </p:cNvPr>
          <p:cNvSpPr>
            <a:spLocks noGrp="1"/>
          </p:cNvSpPr>
          <p:nvPr>
            <p:ph type="sldNum" sz="quarter" idx="12"/>
          </p:nvPr>
        </p:nvSpPr>
        <p:spPr/>
        <p:txBody>
          <a:bodyPr/>
          <a:lstStyle/>
          <a:p>
            <a:fld id="{F8B09252-AE4E-0343-95A5-6887739111ED}" type="slidenum">
              <a:rPr lang="en-US" smtClean="0"/>
              <a:t>20</a:t>
            </a:fld>
            <a:endParaRPr lang="en-US"/>
          </a:p>
        </p:txBody>
      </p:sp>
      <p:pic>
        <p:nvPicPr>
          <p:cNvPr id="5" name="图片 4">
            <a:extLst>
              <a:ext uri="{FF2B5EF4-FFF2-40B4-BE49-F238E27FC236}">
                <a16:creationId xmlns:a16="http://schemas.microsoft.com/office/drawing/2014/main" id="{8AF1DF09-2EEC-4BA3-803B-D719043FC67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767408" y="1412776"/>
            <a:ext cx="9880256" cy="4752528"/>
          </a:xfrm>
          <a:prstGeom prst="rect">
            <a:avLst/>
          </a:prstGeom>
        </p:spPr>
      </p:pic>
    </p:spTree>
    <p:extLst>
      <p:ext uri="{BB962C8B-B14F-4D97-AF65-F5344CB8AC3E}">
        <p14:creationId xmlns:p14="http://schemas.microsoft.com/office/powerpoint/2010/main" val="38315250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80EEC6-B255-4F26-83FB-96334691CB46}"/>
              </a:ext>
            </a:extLst>
          </p:cNvPr>
          <p:cNvSpPr>
            <a:spLocks noGrp="1"/>
          </p:cNvSpPr>
          <p:nvPr>
            <p:ph type="title"/>
          </p:nvPr>
        </p:nvSpPr>
        <p:spPr/>
        <p:txBody>
          <a:bodyPr/>
          <a:lstStyle/>
          <a:p>
            <a:pPr algn="l"/>
            <a:r>
              <a:rPr lang="en-US" altLang="zh-CN" b="1"/>
              <a:t>Performance Counter Trace</a:t>
            </a:r>
            <a:endParaRPr lang="zh-CN" altLang="en-US" b="1"/>
          </a:p>
        </p:txBody>
      </p:sp>
      <p:sp>
        <p:nvSpPr>
          <p:cNvPr id="4" name="灯片编号占位符 3">
            <a:extLst>
              <a:ext uri="{FF2B5EF4-FFF2-40B4-BE49-F238E27FC236}">
                <a16:creationId xmlns:a16="http://schemas.microsoft.com/office/drawing/2014/main" id="{439772AD-3F6A-4814-A011-30D3D3A7CA52}"/>
              </a:ext>
            </a:extLst>
          </p:cNvPr>
          <p:cNvSpPr>
            <a:spLocks noGrp="1"/>
          </p:cNvSpPr>
          <p:nvPr>
            <p:ph type="sldNum" sz="quarter" idx="12"/>
          </p:nvPr>
        </p:nvSpPr>
        <p:spPr/>
        <p:txBody>
          <a:bodyPr/>
          <a:lstStyle/>
          <a:p>
            <a:fld id="{F8B09252-AE4E-0343-95A5-6887739111ED}" type="slidenum">
              <a:rPr lang="en-US" smtClean="0"/>
              <a:t>21</a:t>
            </a:fld>
            <a:endParaRPr lang="en-US"/>
          </a:p>
        </p:txBody>
      </p:sp>
      <p:pic>
        <p:nvPicPr>
          <p:cNvPr id="6" name="图片 5">
            <a:extLst>
              <a:ext uri="{FF2B5EF4-FFF2-40B4-BE49-F238E27FC236}">
                <a16:creationId xmlns:a16="http://schemas.microsoft.com/office/drawing/2014/main" id="{C87A1FD1-C7F5-4C07-8D75-45540D914A11}"/>
              </a:ext>
            </a:extLst>
          </p:cNvPr>
          <p:cNvPicPr>
            <a:picLocks noChangeAspect="1"/>
          </p:cNvPicPr>
          <p:nvPr/>
        </p:nvPicPr>
        <p:blipFill>
          <a:blip r:embed="rId3"/>
          <a:stretch>
            <a:fillRect/>
          </a:stretch>
        </p:blipFill>
        <p:spPr>
          <a:xfrm>
            <a:off x="407368" y="1931741"/>
            <a:ext cx="11008864" cy="2994518"/>
          </a:xfrm>
          <a:prstGeom prst="rect">
            <a:avLst/>
          </a:prstGeom>
        </p:spPr>
      </p:pic>
      <p:sp>
        <p:nvSpPr>
          <p:cNvPr id="9" name="椭圆 8">
            <a:extLst>
              <a:ext uri="{FF2B5EF4-FFF2-40B4-BE49-F238E27FC236}">
                <a16:creationId xmlns:a16="http://schemas.microsoft.com/office/drawing/2014/main" id="{5BA1C676-084D-4556-AB64-04AA444BDB76}"/>
              </a:ext>
            </a:extLst>
          </p:cNvPr>
          <p:cNvSpPr/>
          <p:nvPr/>
        </p:nvSpPr>
        <p:spPr>
          <a:xfrm>
            <a:off x="5366416" y="4077072"/>
            <a:ext cx="504056" cy="2880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603FA9B6-6318-4B30-AE07-54E3DF635149}"/>
              </a:ext>
            </a:extLst>
          </p:cNvPr>
          <p:cNvSpPr/>
          <p:nvPr/>
        </p:nvSpPr>
        <p:spPr>
          <a:xfrm>
            <a:off x="1343472" y="4077072"/>
            <a:ext cx="504056" cy="2880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EE47DB7E-6933-4ABF-8710-A2F940679DA5}"/>
              </a:ext>
            </a:extLst>
          </p:cNvPr>
          <p:cNvSpPr/>
          <p:nvPr/>
        </p:nvSpPr>
        <p:spPr>
          <a:xfrm>
            <a:off x="9769541" y="4077072"/>
            <a:ext cx="504056" cy="2880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D0C1B09E-2D05-4D6F-BF16-0171B6A9BDAD}"/>
              </a:ext>
            </a:extLst>
          </p:cNvPr>
          <p:cNvSpPr txBox="1"/>
          <p:nvPr/>
        </p:nvSpPr>
        <p:spPr>
          <a:xfrm>
            <a:off x="2626206" y="5221522"/>
            <a:ext cx="5590573" cy="369332"/>
          </a:xfrm>
          <a:prstGeom prst="rect">
            <a:avLst/>
          </a:prstGeom>
          <a:noFill/>
        </p:spPr>
        <p:txBody>
          <a:bodyPr wrap="square" rtlCol="0">
            <a:spAutoFit/>
          </a:bodyPr>
          <a:lstStyle/>
          <a:p>
            <a:r>
              <a:rPr lang="en-US" altLang="zh-CN" b="1" dirty="0"/>
              <a:t>Will it still affect in a varying environment?</a:t>
            </a:r>
            <a:endParaRPr lang="zh-CN" altLang="en-US" b="1" dirty="0"/>
          </a:p>
        </p:txBody>
      </p:sp>
      <p:pic>
        <p:nvPicPr>
          <p:cNvPr id="8" name="图片 7">
            <a:extLst>
              <a:ext uri="{FF2B5EF4-FFF2-40B4-BE49-F238E27FC236}">
                <a16:creationId xmlns:a16="http://schemas.microsoft.com/office/drawing/2014/main" id="{43BA0CD9-F03C-40BD-8C77-215E8255FC1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138" b="98165" l="9725" r="89725">
                        <a14:foregroundMark x1="20917" y1="25872" x2="22018" y2="31743"/>
                        <a14:foregroundMark x1="16514" y1="31009" x2="18165" y2="33394"/>
                        <a14:foregroundMark x1="17248" y1="35963" x2="14495" y2="34862"/>
                        <a14:foregroundMark x1="38165" y1="6972" x2="44037" y2="5321"/>
                        <a14:foregroundMark x1="69725" y1="7339" x2="76330" y2="12844"/>
                        <a14:foregroundMark x1="78349" y1="8440" x2="82569" y2="14862"/>
                        <a14:foregroundMark x1="61101" y1="38716" x2="56514" y2="41835"/>
                        <a14:foregroundMark x1="41284" y1="82569" x2="45688" y2="89725"/>
                        <a14:foregroundMark x1="34862" y1="76881" x2="37615" y2="75046"/>
                        <a14:foregroundMark x1="70275" y1="59633" x2="68257" y2="60734"/>
                        <a14:foregroundMark x1="72110" y1="60183" x2="67156" y2="63853"/>
                        <a14:foregroundMark x1="66972" y1="26422" x2="68624" y2="28991"/>
                        <a14:foregroundMark x1="65321" y1="26789" x2="68807" y2="29541"/>
                        <a14:foregroundMark x1="52477" y1="88440" x2="53211" y2="84220"/>
                        <a14:foregroundMark x1="52110" y1="81651" x2="42385" y2="80000"/>
                        <a14:foregroundMark x1="41835" y1="95963" x2="47706" y2="95596"/>
                        <a14:foregroundMark x1="46055" y1="98165" x2="53211" y2="95963"/>
                        <a14:foregroundMark x1="22385" y1="19266" x2="22936" y2="30642"/>
                        <a14:foregroundMark x1="22385" y1="18349" x2="25688" y2="14312"/>
                      </a14:backgroundRemoval>
                    </a14:imgEffect>
                  </a14:imgLayer>
                </a14:imgProps>
              </a:ext>
            </a:extLst>
          </a:blip>
          <a:stretch>
            <a:fillRect/>
          </a:stretch>
        </p:blipFill>
        <p:spPr>
          <a:xfrm>
            <a:off x="6770508" y="4804708"/>
            <a:ext cx="1173588" cy="1173588"/>
          </a:xfrm>
          <a:prstGeom prst="rect">
            <a:avLst/>
          </a:prstGeom>
        </p:spPr>
      </p:pic>
    </p:spTree>
    <p:extLst>
      <p:ext uri="{BB962C8B-B14F-4D97-AF65-F5344CB8AC3E}">
        <p14:creationId xmlns:p14="http://schemas.microsoft.com/office/powerpoint/2010/main" val="403282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258C46-2588-49AE-A8D4-0E38EEBD32CB}"/>
              </a:ext>
            </a:extLst>
          </p:cNvPr>
          <p:cNvSpPr>
            <a:spLocks noGrp="1"/>
          </p:cNvSpPr>
          <p:nvPr>
            <p:ph type="title"/>
          </p:nvPr>
        </p:nvSpPr>
        <p:spPr/>
        <p:txBody>
          <a:bodyPr/>
          <a:lstStyle/>
          <a:p>
            <a:pPr algn="l"/>
            <a:r>
              <a:rPr lang="en-US" altLang="zh-CN" b="1"/>
              <a:t>Evaluation</a:t>
            </a:r>
            <a:endParaRPr lang="zh-CN" altLang="en-US"/>
          </a:p>
        </p:txBody>
      </p:sp>
      <p:sp>
        <p:nvSpPr>
          <p:cNvPr id="3" name="内容占位符 2">
            <a:extLst>
              <a:ext uri="{FF2B5EF4-FFF2-40B4-BE49-F238E27FC236}">
                <a16:creationId xmlns:a16="http://schemas.microsoft.com/office/drawing/2014/main" id="{BEBB38A2-1D96-4F5D-8F41-89A9E749F2C4}"/>
              </a:ext>
            </a:extLst>
          </p:cNvPr>
          <p:cNvSpPr>
            <a:spLocks noGrp="1"/>
          </p:cNvSpPr>
          <p:nvPr>
            <p:ph idx="1"/>
          </p:nvPr>
        </p:nvSpPr>
        <p:spPr>
          <a:xfrm>
            <a:off x="590150" y="1639083"/>
            <a:ext cx="10952412" cy="4752527"/>
          </a:xfrm>
        </p:spPr>
        <p:txBody>
          <a:bodyPr/>
          <a:lstStyle/>
          <a:p>
            <a:r>
              <a:rPr lang="en-US" altLang="zh-CN" dirty="0"/>
              <a:t>Robustness to Noise</a:t>
            </a:r>
          </a:p>
          <a:p>
            <a:pPr marL="685800" lvl="2">
              <a:spcBef>
                <a:spcPts val="1000"/>
              </a:spcBef>
            </a:pPr>
            <a:r>
              <a:rPr lang="en-US" altLang="zh-CN" sz="2400" dirty="0"/>
              <a:t>Example of Attack1 : Hand gestures inference</a:t>
            </a:r>
          </a:p>
          <a:p>
            <a:pPr lvl="1"/>
            <a:endParaRPr lang="en-US" altLang="zh-CN" b="1" dirty="0"/>
          </a:p>
          <a:p>
            <a:pPr lvl="1"/>
            <a:endParaRPr lang="en-US" altLang="zh-CN" b="1" dirty="0"/>
          </a:p>
          <a:p>
            <a:pPr lvl="1"/>
            <a:endParaRPr lang="en-US" altLang="zh-CN" b="1" dirty="0"/>
          </a:p>
          <a:p>
            <a:pPr lvl="2"/>
            <a:r>
              <a:rPr lang="en-US" altLang="zh-CN" dirty="0"/>
              <a:t>Using “Start menu” gesture : SNR = 10.51</a:t>
            </a:r>
          </a:p>
          <a:p>
            <a:pPr lvl="2"/>
            <a:r>
              <a:rPr lang="en-US" altLang="zh-CN" dirty="0"/>
              <a:t>No gesture : SNR = 6.90</a:t>
            </a:r>
          </a:p>
          <a:p>
            <a:pPr lvl="1"/>
            <a:r>
              <a:rPr lang="en-US" altLang="zh-CN" b="1" dirty="0">
                <a:solidFill>
                  <a:srgbClr val="FF0000"/>
                </a:solidFill>
              </a:rPr>
              <a:t>High resilient to noise</a:t>
            </a:r>
            <a:endParaRPr lang="zh-CN" altLang="en-US" b="1" dirty="0">
              <a:solidFill>
                <a:srgbClr val="FF0000"/>
              </a:solidFill>
            </a:endParaRPr>
          </a:p>
          <a:p>
            <a:pPr lvl="2"/>
            <a:endParaRPr lang="zh-CN" altLang="en-US" dirty="0"/>
          </a:p>
        </p:txBody>
      </p:sp>
      <p:sp>
        <p:nvSpPr>
          <p:cNvPr id="4" name="灯片编号占位符 3">
            <a:extLst>
              <a:ext uri="{FF2B5EF4-FFF2-40B4-BE49-F238E27FC236}">
                <a16:creationId xmlns:a16="http://schemas.microsoft.com/office/drawing/2014/main" id="{C0BDB28E-D5B0-4808-953B-58F8E510E2B4}"/>
              </a:ext>
            </a:extLst>
          </p:cNvPr>
          <p:cNvSpPr>
            <a:spLocks noGrp="1"/>
          </p:cNvSpPr>
          <p:nvPr>
            <p:ph type="sldNum" sz="quarter" idx="12"/>
          </p:nvPr>
        </p:nvSpPr>
        <p:spPr/>
        <p:txBody>
          <a:bodyPr/>
          <a:lstStyle/>
          <a:p>
            <a:fld id="{F8B09252-AE4E-0343-95A5-6887739111ED}" type="slidenum">
              <a:rPr lang="en-US" smtClean="0"/>
              <a:t>22</a:t>
            </a:fld>
            <a:endParaRPr lang="en-US"/>
          </a:p>
        </p:txBody>
      </p:sp>
      <p:pic>
        <p:nvPicPr>
          <p:cNvPr id="8" name="图片 7">
            <a:extLst>
              <a:ext uri="{FF2B5EF4-FFF2-40B4-BE49-F238E27FC236}">
                <a16:creationId xmlns:a16="http://schemas.microsoft.com/office/drawing/2014/main" id="{C4C8B94F-315F-4CBD-A8FC-F148551588B8}"/>
              </a:ext>
            </a:extLst>
          </p:cNvPr>
          <p:cNvPicPr>
            <a:picLocks noChangeAspect="1"/>
          </p:cNvPicPr>
          <p:nvPr/>
        </p:nvPicPr>
        <p:blipFill>
          <a:blip r:embed="rId3"/>
          <a:stretch>
            <a:fillRect/>
          </a:stretch>
        </p:blipFill>
        <p:spPr>
          <a:xfrm>
            <a:off x="4295800" y="2780928"/>
            <a:ext cx="1646063" cy="510584"/>
          </a:xfrm>
          <a:prstGeom prst="rect">
            <a:avLst/>
          </a:prstGeom>
        </p:spPr>
      </p:pic>
    </p:spTree>
    <p:extLst>
      <p:ext uri="{BB962C8B-B14F-4D97-AF65-F5344CB8AC3E}">
        <p14:creationId xmlns:p14="http://schemas.microsoft.com/office/powerpoint/2010/main" val="23272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723964-AB32-4ECE-9D64-AB2F961DAB98}"/>
              </a:ext>
            </a:extLst>
          </p:cNvPr>
          <p:cNvSpPr>
            <a:spLocks noGrp="1"/>
          </p:cNvSpPr>
          <p:nvPr>
            <p:ph type="title"/>
          </p:nvPr>
        </p:nvSpPr>
        <p:spPr/>
        <p:txBody>
          <a:bodyPr>
            <a:normAutofit/>
          </a:bodyPr>
          <a:lstStyle/>
          <a:p>
            <a:pPr algn="l"/>
            <a:r>
              <a:rPr lang="en-US" altLang="zh-CN" b="1"/>
              <a:t>Evaluation</a:t>
            </a:r>
            <a:endParaRPr lang="zh-CN" altLang="en-US" b="1"/>
          </a:p>
        </p:txBody>
      </p:sp>
      <p:sp>
        <p:nvSpPr>
          <p:cNvPr id="4" name="灯片编号占位符 3">
            <a:extLst>
              <a:ext uri="{FF2B5EF4-FFF2-40B4-BE49-F238E27FC236}">
                <a16:creationId xmlns:a16="http://schemas.microsoft.com/office/drawing/2014/main" id="{94EE66FB-552E-4BD1-8483-FAB63ADFF4FC}"/>
              </a:ext>
            </a:extLst>
          </p:cNvPr>
          <p:cNvSpPr>
            <a:spLocks noGrp="1"/>
          </p:cNvSpPr>
          <p:nvPr>
            <p:ph type="sldNum" sz="quarter" idx="12"/>
          </p:nvPr>
        </p:nvSpPr>
        <p:spPr/>
        <p:txBody>
          <a:bodyPr/>
          <a:lstStyle/>
          <a:p>
            <a:fld id="{F8B09252-AE4E-0343-95A5-6887739111ED}" type="slidenum">
              <a:rPr lang="en-US" smtClean="0"/>
              <a:t>23</a:t>
            </a:fld>
            <a:endParaRPr lang="en-US"/>
          </a:p>
        </p:txBody>
      </p:sp>
      <p:sp>
        <p:nvSpPr>
          <p:cNvPr id="7" name="Content Placeholder 2">
            <a:extLst>
              <a:ext uri="{FF2B5EF4-FFF2-40B4-BE49-F238E27FC236}">
                <a16:creationId xmlns:a16="http://schemas.microsoft.com/office/drawing/2014/main" id="{DA8ABF4A-FB64-4F26-B276-13382B330365}"/>
              </a:ext>
            </a:extLst>
          </p:cNvPr>
          <p:cNvSpPr>
            <a:spLocks noGrp="1"/>
          </p:cNvSpPr>
          <p:nvPr>
            <p:ph idx="1"/>
          </p:nvPr>
        </p:nvSpPr>
        <p:spPr>
          <a:xfrm>
            <a:off x="623392" y="1628801"/>
            <a:ext cx="10952412" cy="3164040"/>
          </a:xfrm>
        </p:spPr>
        <p:txBody>
          <a:bodyPr/>
          <a:lstStyle/>
          <a:p>
            <a:r>
              <a:rPr lang="en-US"/>
              <a:t>All classifiers reach 89.2% ~ 93.9% correctness (F1 score)</a:t>
            </a:r>
          </a:p>
          <a:p>
            <a:pPr lvl="1"/>
            <a:r>
              <a:rPr lang="en-US"/>
              <a:t>Example for Attack 1: Hand gestures inference</a:t>
            </a:r>
          </a:p>
        </p:txBody>
      </p:sp>
      <p:pic>
        <p:nvPicPr>
          <p:cNvPr id="9" name="图片 8">
            <a:extLst>
              <a:ext uri="{FF2B5EF4-FFF2-40B4-BE49-F238E27FC236}">
                <a16:creationId xmlns:a16="http://schemas.microsoft.com/office/drawing/2014/main" id="{7DE0A530-E4B6-4EA3-A1E0-F4C080CE4312}"/>
              </a:ext>
            </a:extLst>
          </p:cNvPr>
          <p:cNvPicPr>
            <a:picLocks noChangeAspect="1"/>
          </p:cNvPicPr>
          <p:nvPr/>
        </p:nvPicPr>
        <p:blipFill>
          <a:blip r:embed="rId3"/>
          <a:stretch>
            <a:fillRect/>
          </a:stretch>
        </p:blipFill>
        <p:spPr>
          <a:xfrm>
            <a:off x="2711624" y="2758700"/>
            <a:ext cx="5085790" cy="2470499"/>
          </a:xfrm>
          <a:prstGeom prst="rect">
            <a:avLst/>
          </a:prstGeom>
        </p:spPr>
      </p:pic>
    </p:spTree>
    <p:extLst>
      <p:ext uri="{BB962C8B-B14F-4D97-AF65-F5344CB8AC3E}">
        <p14:creationId xmlns:p14="http://schemas.microsoft.com/office/powerpoint/2010/main" val="37643729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723964-AB32-4ECE-9D64-AB2F961DAB98}"/>
              </a:ext>
            </a:extLst>
          </p:cNvPr>
          <p:cNvSpPr>
            <a:spLocks noGrp="1"/>
          </p:cNvSpPr>
          <p:nvPr>
            <p:ph type="title"/>
          </p:nvPr>
        </p:nvSpPr>
        <p:spPr/>
        <p:txBody>
          <a:bodyPr>
            <a:normAutofit/>
          </a:bodyPr>
          <a:lstStyle/>
          <a:p>
            <a:pPr algn="l"/>
            <a:r>
              <a:rPr lang="en-US" altLang="zh-CN" b="1"/>
              <a:t>Evaluation</a:t>
            </a:r>
            <a:endParaRPr lang="zh-CN" altLang="en-US" b="1"/>
          </a:p>
        </p:txBody>
      </p:sp>
      <p:sp>
        <p:nvSpPr>
          <p:cNvPr id="4" name="灯片编号占位符 3">
            <a:extLst>
              <a:ext uri="{FF2B5EF4-FFF2-40B4-BE49-F238E27FC236}">
                <a16:creationId xmlns:a16="http://schemas.microsoft.com/office/drawing/2014/main" id="{94EE66FB-552E-4BD1-8483-FAB63ADFF4FC}"/>
              </a:ext>
            </a:extLst>
          </p:cNvPr>
          <p:cNvSpPr>
            <a:spLocks noGrp="1"/>
          </p:cNvSpPr>
          <p:nvPr>
            <p:ph type="sldNum" sz="quarter" idx="12"/>
          </p:nvPr>
        </p:nvSpPr>
        <p:spPr/>
        <p:txBody>
          <a:bodyPr/>
          <a:lstStyle/>
          <a:p>
            <a:fld id="{F8B09252-AE4E-0343-95A5-6887739111ED}" type="slidenum">
              <a:rPr lang="en-US" smtClean="0"/>
              <a:t>24</a:t>
            </a:fld>
            <a:endParaRPr lang="en-US"/>
          </a:p>
        </p:txBody>
      </p:sp>
      <p:pic>
        <p:nvPicPr>
          <p:cNvPr id="5" name="图片 4">
            <a:extLst>
              <a:ext uri="{FF2B5EF4-FFF2-40B4-BE49-F238E27FC236}">
                <a16:creationId xmlns:a16="http://schemas.microsoft.com/office/drawing/2014/main" id="{562FCFA8-61DF-40D7-B2D3-64A6F951CBBF}"/>
              </a:ext>
            </a:extLst>
          </p:cNvPr>
          <p:cNvPicPr>
            <a:picLocks noChangeAspect="1"/>
          </p:cNvPicPr>
          <p:nvPr/>
        </p:nvPicPr>
        <p:blipFill>
          <a:blip r:embed="rId3"/>
          <a:stretch>
            <a:fillRect/>
          </a:stretch>
        </p:blipFill>
        <p:spPr>
          <a:xfrm>
            <a:off x="983432" y="2453862"/>
            <a:ext cx="9551251" cy="2515968"/>
          </a:xfrm>
          <a:prstGeom prst="rect">
            <a:avLst/>
          </a:prstGeom>
        </p:spPr>
      </p:pic>
      <p:sp>
        <p:nvSpPr>
          <p:cNvPr id="7" name="Content Placeholder 2">
            <a:extLst>
              <a:ext uri="{FF2B5EF4-FFF2-40B4-BE49-F238E27FC236}">
                <a16:creationId xmlns:a16="http://schemas.microsoft.com/office/drawing/2014/main" id="{DA8ABF4A-FB64-4F26-B276-13382B330365}"/>
              </a:ext>
            </a:extLst>
          </p:cNvPr>
          <p:cNvSpPr>
            <a:spLocks noGrp="1"/>
          </p:cNvSpPr>
          <p:nvPr>
            <p:ph idx="1"/>
          </p:nvPr>
        </p:nvSpPr>
        <p:spPr>
          <a:xfrm>
            <a:off x="623392" y="1628801"/>
            <a:ext cx="10952412" cy="3164040"/>
          </a:xfrm>
        </p:spPr>
        <p:txBody>
          <a:bodyPr/>
          <a:lstStyle/>
          <a:p>
            <a:r>
              <a:rPr lang="en-US"/>
              <a:t>M</a:t>
            </a:r>
            <a:r>
              <a:rPr lang="en-US" altLang="zh-CN"/>
              <a:t>ost relevant features may vary due to different settings</a:t>
            </a:r>
          </a:p>
          <a:p>
            <a:pPr lvl="1"/>
            <a:r>
              <a:rPr lang="en-US"/>
              <a:t>Example for Attack 1: Hand gestures inference</a:t>
            </a:r>
          </a:p>
        </p:txBody>
      </p:sp>
      <p:sp>
        <p:nvSpPr>
          <p:cNvPr id="8" name="椭圆 7">
            <a:extLst>
              <a:ext uri="{FF2B5EF4-FFF2-40B4-BE49-F238E27FC236}">
                <a16:creationId xmlns:a16="http://schemas.microsoft.com/office/drawing/2014/main" id="{E5BD7D8F-49CC-4F0A-B607-5ECB6F603542}"/>
              </a:ext>
            </a:extLst>
          </p:cNvPr>
          <p:cNvSpPr/>
          <p:nvPr/>
        </p:nvSpPr>
        <p:spPr>
          <a:xfrm>
            <a:off x="7824192" y="3933056"/>
            <a:ext cx="2520280" cy="5760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13315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723964-AB32-4ECE-9D64-AB2F961DAB98}"/>
              </a:ext>
            </a:extLst>
          </p:cNvPr>
          <p:cNvSpPr>
            <a:spLocks noGrp="1"/>
          </p:cNvSpPr>
          <p:nvPr>
            <p:ph type="title"/>
          </p:nvPr>
        </p:nvSpPr>
        <p:spPr/>
        <p:txBody>
          <a:bodyPr>
            <a:normAutofit/>
          </a:bodyPr>
          <a:lstStyle/>
          <a:p>
            <a:pPr algn="l"/>
            <a:r>
              <a:rPr lang="en-US" altLang="zh-CN" b="1"/>
              <a:t>Evaluation</a:t>
            </a:r>
            <a:endParaRPr lang="zh-CN" altLang="en-US" b="1"/>
          </a:p>
        </p:txBody>
      </p:sp>
      <p:sp>
        <p:nvSpPr>
          <p:cNvPr id="4" name="灯片编号占位符 3">
            <a:extLst>
              <a:ext uri="{FF2B5EF4-FFF2-40B4-BE49-F238E27FC236}">
                <a16:creationId xmlns:a16="http://schemas.microsoft.com/office/drawing/2014/main" id="{94EE66FB-552E-4BD1-8483-FAB63ADFF4FC}"/>
              </a:ext>
            </a:extLst>
          </p:cNvPr>
          <p:cNvSpPr>
            <a:spLocks noGrp="1"/>
          </p:cNvSpPr>
          <p:nvPr>
            <p:ph type="sldNum" sz="quarter" idx="12"/>
          </p:nvPr>
        </p:nvSpPr>
        <p:spPr/>
        <p:txBody>
          <a:bodyPr/>
          <a:lstStyle/>
          <a:p>
            <a:fld id="{F8B09252-AE4E-0343-95A5-6887739111ED}" type="slidenum">
              <a:rPr lang="en-US" smtClean="0"/>
              <a:t>25</a:t>
            </a:fld>
            <a:endParaRPr lang="en-US"/>
          </a:p>
        </p:txBody>
      </p:sp>
      <p:sp>
        <p:nvSpPr>
          <p:cNvPr id="7" name="Content Placeholder 2">
            <a:extLst>
              <a:ext uri="{FF2B5EF4-FFF2-40B4-BE49-F238E27FC236}">
                <a16:creationId xmlns:a16="http://schemas.microsoft.com/office/drawing/2014/main" id="{DA8ABF4A-FB64-4F26-B276-13382B330365}"/>
              </a:ext>
            </a:extLst>
          </p:cNvPr>
          <p:cNvSpPr>
            <a:spLocks noGrp="1"/>
          </p:cNvSpPr>
          <p:nvPr>
            <p:ph idx="1"/>
          </p:nvPr>
        </p:nvSpPr>
        <p:spPr>
          <a:xfrm>
            <a:off x="623392" y="1628801"/>
            <a:ext cx="10952412" cy="3164040"/>
          </a:xfrm>
        </p:spPr>
        <p:txBody>
          <a:bodyPr/>
          <a:lstStyle/>
          <a:p>
            <a:r>
              <a:rPr lang="en-US" altLang="zh-CN"/>
              <a:t>Precise estimation</a:t>
            </a:r>
          </a:p>
          <a:p>
            <a:pPr lvl="1"/>
            <a:r>
              <a:rPr lang="en-US"/>
              <a:t>Example for Attack 5: Bystander Ranging</a:t>
            </a:r>
          </a:p>
        </p:txBody>
      </p:sp>
      <p:pic>
        <p:nvPicPr>
          <p:cNvPr id="8" name="图片 7">
            <a:extLst>
              <a:ext uri="{FF2B5EF4-FFF2-40B4-BE49-F238E27FC236}">
                <a16:creationId xmlns:a16="http://schemas.microsoft.com/office/drawing/2014/main" id="{7D9BC376-1458-4C3C-807D-87AE71A439A3}"/>
              </a:ext>
            </a:extLst>
          </p:cNvPr>
          <p:cNvPicPr>
            <a:picLocks noChangeAspect="1"/>
          </p:cNvPicPr>
          <p:nvPr/>
        </p:nvPicPr>
        <p:blipFill>
          <a:blip r:embed="rId3"/>
          <a:stretch>
            <a:fillRect/>
          </a:stretch>
        </p:blipFill>
        <p:spPr>
          <a:xfrm>
            <a:off x="2999656" y="2891594"/>
            <a:ext cx="5904656" cy="1513821"/>
          </a:xfrm>
          <a:prstGeom prst="rect">
            <a:avLst/>
          </a:prstGeom>
        </p:spPr>
      </p:pic>
      <p:sp>
        <p:nvSpPr>
          <p:cNvPr id="9" name="椭圆 8">
            <a:extLst>
              <a:ext uri="{FF2B5EF4-FFF2-40B4-BE49-F238E27FC236}">
                <a16:creationId xmlns:a16="http://schemas.microsoft.com/office/drawing/2014/main" id="{926775EC-7AB8-4F43-810D-501D71EE8823}"/>
              </a:ext>
            </a:extLst>
          </p:cNvPr>
          <p:cNvSpPr/>
          <p:nvPr/>
        </p:nvSpPr>
        <p:spPr>
          <a:xfrm>
            <a:off x="4871864" y="3468485"/>
            <a:ext cx="792088" cy="3205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48316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FB6AD1-3B71-4948-B5AC-29CF49081EF8}"/>
              </a:ext>
            </a:extLst>
          </p:cNvPr>
          <p:cNvSpPr>
            <a:spLocks noGrp="1"/>
          </p:cNvSpPr>
          <p:nvPr>
            <p:ph type="title"/>
          </p:nvPr>
        </p:nvSpPr>
        <p:spPr/>
        <p:txBody>
          <a:bodyPr/>
          <a:lstStyle/>
          <a:p>
            <a:pPr algn="l"/>
            <a:r>
              <a:rPr lang="en-US" altLang="zh-CN" b="1"/>
              <a:t>Defenses</a:t>
            </a:r>
            <a:endParaRPr lang="zh-CN" altLang="en-US" b="1"/>
          </a:p>
        </p:txBody>
      </p:sp>
      <p:sp>
        <p:nvSpPr>
          <p:cNvPr id="3" name="内容占位符 2">
            <a:extLst>
              <a:ext uri="{FF2B5EF4-FFF2-40B4-BE49-F238E27FC236}">
                <a16:creationId xmlns:a16="http://schemas.microsoft.com/office/drawing/2014/main" id="{5A7ACAAD-C418-4531-BF42-4FE80D649544}"/>
              </a:ext>
            </a:extLst>
          </p:cNvPr>
          <p:cNvSpPr>
            <a:spLocks noGrp="1"/>
          </p:cNvSpPr>
          <p:nvPr>
            <p:ph idx="1"/>
          </p:nvPr>
        </p:nvSpPr>
        <p:spPr/>
        <p:txBody>
          <a:bodyPr>
            <a:normAutofit/>
          </a:bodyPr>
          <a:lstStyle/>
          <a:p>
            <a:r>
              <a:rPr lang="en-US" altLang="zh-CN" dirty="0"/>
              <a:t>Access control on APIs &amp; performance counters</a:t>
            </a:r>
          </a:p>
          <a:p>
            <a:pPr lvl="1"/>
            <a:r>
              <a:rPr lang="en-US" altLang="zh-CN" sz="2800" dirty="0"/>
              <a:t>Completely block access to potentially leaky APIs &amp; counters (impractical)</a:t>
            </a:r>
          </a:p>
          <a:p>
            <a:pPr lvl="1"/>
            <a:r>
              <a:rPr lang="en-US" altLang="zh-CN" sz="2800" dirty="0"/>
              <a:t>Limit the precision or rate of performance counters </a:t>
            </a:r>
          </a:p>
          <a:p>
            <a:pPr lvl="1"/>
            <a:r>
              <a:rPr lang="en-US" altLang="zh-CN" sz="2800" dirty="0"/>
              <a:t>Permissions-based system </a:t>
            </a:r>
          </a:p>
          <a:p>
            <a:r>
              <a:rPr lang="en-US" altLang="zh-CN" dirty="0"/>
              <a:t>Monitor abnormal monitoring or contention</a:t>
            </a:r>
          </a:p>
          <a:p>
            <a:pPr lvl="1"/>
            <a:r>
              <a:rPr lang="en-US" altLang="zh-CN" sz="2800" dirty="0"/>
              <a:t>False positives and overheads</a:t>
            </a:r>
            <a:endParaRPr lang="zh-CN" altLang="en-US" sz="2800" dirty="0"/>
          </a:p>
        </p:txBody>
      </p:sp>
      <p:sp>
        <p:nvSpPr>
          <p:cNvPr id="4" name="灯片编号占位符 3">
            <a:extLst>
              <a:ext uri="{FF2B5EF4-FFF2-40B4-BE49-F238E27FC236}">
                <a16:creationId xmlns:a16="http://schemas.microsoft.com/office/drawing/2014/main" id="{1B85D69C-A547-42EF-9394-60A5ECDA26D3}"/>
              </a:ext>
            </a:extLst>
          </p:cNvPr>
          <p:cNvSpPr>
            <a:spLocks noGrp="1"/>
          </p:cNvSpPr>
          <p:nvPr>
            <p:ph type="sldNum" sz="quarter" idx="12"/>
          </p:nvPr>
        </p:nvSpPr>
        <p:spPr/>
        <p:txBody>
          <a:bodyPr/>
          <a:lstStyle/>
          <a:p>
            <a:fld id="{F8B09252-AE4E-0343-95A5-6887739111ED}" type="slidenum">
              <a:rPr lang="en-US" smtClean="0"/>
              <a:t>26</a:t>
            </a:fld>
            <a:endParaRPr lang="en-US"/>
          </a:p>
        </p:txBody>
      </p:sp>
      <p:pic>
        <p:nvPicPr>
          <p:cNvPr id="6" name="图片 5">
            <a:extLst>
              <a:ext uri="{FF2B5EF4-FFF2-40B4-BE49-F238E27FC236}">
                <a16:creationId xmlns:a16="http://schemas.microsoft.com/office/drawing/2014/main" id="{1384D417-5A68-4C1D-8B38-A0D90953D640}"/>
              </a:ext>
            </a:extLst>
          </p:cNvPr>
          <p:cNvPicPr>
            <a:picLocks noChangeAspect="1"/>
          </p:cNvPicPr>
          <p:nvPr/>
        </p:nvPicPr>
        <p:blipFill>
          <a:blip r:embed="rId3"/>
          <a:stretch>
            <a:fillRect/>
          </a:stretch>
        </p:blipFill>
        <p:spPr>
          <a:xfrm>
            <a:off x="7598773" y="3447535"/>
            <a:ext cx="4206324" cy="2825552"/>
          </a:xfrm>
          <a:prstGeom prst="rect">
            <a:avLst/>
          </a:prstGeom>
        </p:spPr>
      </p:pic>
    </p:spTree>
    <p:extLst>
      <p:ext uri="{BB962C8B-B14F-4D97-AF65-F5344CB8AC3E}">
        <p14:creationId xmlns:p14="http://schemas.microsoft.com/office/powerpoint/2010/main" val="11178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3462EF-59D3-4A82-8EA6-7E69B1937ED8}"/>
              </a:ext>
            </a:extLst>
          </p:cNvPr>
          <p:cNvSpPr>
            <a:spLocks noGrp="1"/>
          </p:cNvSpPr>
          <p:nvPr>
            <p:ph type="title"/>
          </p:nvPr>
        </p:nvSpPr>
        <p:spPr/>
        <p:txBody>
          <a:bodyPr/>
          <a:lstStyle/>
          <a:p>
            <a:pPr algn="l"/>
            <a:r>
              <a:rPr lang="en-US" altLang="zh-CN" b="1"/>
              <a:t>Future Direction</a:t>
            </a:r>
            <a:endParaRPr lang="zh-CN" altLang="en-US" b="1"/>
          </a:p>
        </p:txBody>
      </p:sp>
      <p:sp>
        <p:nvSpPr>
          <p:cNvPr id="3" name="内容占位符 2">
            <a:extLst>
              <a:ext uri="{FF2B5EF4-FFF2-40B4-BE49-F238E27FC236}">
                <a16:creationId xmlns:a16="http://schemas.microsoft.com/office/drawing/2014/main" id="{C2ED5338-CB6B-4D0D-92A9-9176B80F81B2}"/>
              </a:ext>
            </a:extLst>
          </p:cNvPr>
          <p:cNvSpPr>
            <a:spLocks noGrp="1"/>
          </p:cNvSpPr>
          <p:nvPr>
            <p:ph idx="1"/>
          </p:nvPr>
        </p:nvSpPr>
        <p:spPr/>
        <p:txBody>
          <a:bodyPr/>
          <a:lstStyle/>
          <a:p>
            <a:r>
              <a:rPr lang="en-US" altLang="zh-CN" dirty="0"/>
              <a:t>Privacy for multi-user AR/VR systems</a:t>
            </a:r>
          </a:p>
          <a:p>
            <a:r>
              <a:rPr lang="en-US" altLang="zh-CN" dirty="0"/>
              <a:t>Better profiling system for AR/VR</a:t>
            </a:r>
          </a:p>
          <a:p>
            <a:pPr lvl="1"/>
            <a:r>
              <a:rPr lang="en-US" altLang="zh-CN" dirty="0"/>
              <a:t>Various Environments for bystander detection</a:t>
            </a:r>
          </a:p>
          <a:p>
            <a:r>
              <a:rPr lang="en-US" altLang="zh-CN" dirty="0"/>
              <a:t>Side-channel attacks via micro-architectural hints. (e.g., CPU, GPU, HPU, system memory) </a:t>
            </a:r>
          </a:p>
          <a:p>
            <a:pPr lvl="1"/>
            <a:r>
              <a:rPr lang="en-US" altLang="zh-CN" dirty="0" err="1"/>
              <a:t>Rowhammer</a:t>
            </a:r>
            <a:r>
              <a:rPr lang="en-US" altLang="zh-CN" dirty="0"/>
              <a:t> attacks on  DRAM</a:t>
            </a:r>
          </a:p>
        </p:txBody>
      </p:sp>
      <p:sp>
        <p:nvSpPr>
          <p:cNvPr id="4" name="灯片编号占位符 3">
            <a:extLst>
              <a:ext uri="{FF2B5EF4-FFF2-40B4-BE49-F238E27FC236}">
                <a16:creationId xmlns:a16="http://schemas.microsoft.com/office/drawing/2014/main" id="{CC8514D5-4392-4020-8BEF-EF21E69049E5}"/>
              </a:ext>
            </a:extLst>
          </p:cNvPr>
          <p:cNvSpPr>
            <a:spLocks noGrp="1"/>
          </p:cNvSpPr>
          <p:nvPr>
            <p:ph type="sldNum" sz="quarter" idx="12"/>
          </p:nvPr>
        </p:nvSpPr>
        <p:spPr/>
        <p:txBody>
          <a:bodyPr/>
          <a:lstStyle/>
          <a:p>
            <a:fld id="{F8B09252-AE4E-0343-95A5-6887739111ED}" type="slidenum">
              <a:rPr lang="en-US" smtClean="0"/>
              <a:t>27</a:t>
            </a:fld>
            <a:endParaRPr lang="en-US"/>
          </a:p>
        </p:txBody>
      </p:sp>
    </p:spTree>
    <p:extLst>
      <p:ext uri="{BB962C8B-B14F-4D97-AF65-F5344CB8AC3E}">
        <p14:creationId xmlns:p14="http://schemas.microsoft.com/office/powerpoint/2010/main" val="23627184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B095F8-7FE8-7039-0606-1EB67A942DC3}"/>
              </a:ext>
            </a:extLst>
          </p:cNvPr>
          <p:cNvSpPr>
            <a:spLocks noGrp="1"/>
          </p:cNvSpPr>
          <p:nvPr>
            <p:ph type="title"/>
          </p:nvPr>
        </p:nvSpPr>
        <p:spPr/>
        <p:txBody>
          <a:bodyPr/>
          <a:lstStyle/>
          <a:p>
            <a:pPr algn="l"/>
            <a:r>
              <a:rPr lang="en-US" altLang="zh-CN" b="1" dirty="0"/>
              <a:t>Follow up study</a:t>
            </a:r>
            <a:endParaRPr lang="zh-CN" altLang="en-US" b="1" dirty="0"/>
          </a:p>
        </p:txBody>
      </p:sp>
      <p:sp>
        <p:nvSpPr>
          <p:cNvPr id="3" name="内容占位符 2">
            <a:extLst>
              <a:ext uri="{FF2B5EF4-FFF2-40B4-BE49-F238E27FC236}">
                <a16:creationId xmlns:a16="http://schemas.microsoft.com/office/drawing/2014/main" id="{FF506699-950B-01CA-4BFD-CD70F564CF3B}"/>
              </a:ext>
            </a:extLst>
          </p:cNvPr>
          <p:cNvSpPr>
            <a:spLocks noGrp="1"/>
          </p:cNvSpPr>
          <p:nvPr>
            <p:ph idx="1"/>
          </p:nvPr>
        </p:nvSpPr>
        <p:spPr>
          <a:xfrm>
            <a:off x="871800" y="1139732"/>
            <a:ext cx="10977040" cy="4704808"/>
          </a:xfrm>
        </p:spPr>
        <p:txBody>
          <a:bodyPr>
            <a:noAutofit/>
          </a:bodyPr>
          <a:lstStyle/>
          <a:p>
            <a:pPr lvl="1" indent="0">
              <a:lnSpc>
                <a:spcPct val="100000"/>
              </a:lnSpc>
              <a:buNone/>
            </a:pPr>
            <a:endParaRPr lang="en-US" altLang="zh-CN" sz="1400" dirty="0"/>
          </a:p>
          <a:p>
            <a:pPr marL="57150" indent="0" fontAlgn="base">
              <a:lnSpc>
                <a:spcPct val="100000"/>
              </a:lnSpc>
              <a:spcBef>
                <a:spcPts val="600"/>
              </a:spcBef>
              <a:spcAft>
                <a:spcPts val="600"/>
              </a:spcAft>
              <a:buNone/>
            </a:pPr>
            <a:r>
              <a:rPr lang="en-US" altLang="zh-CN" sz="1400" i="1" dirty="0">
                <a:solidFill>
                  <a:schemeClr val="accent3">
                    <a:lumMod val="75000"/>
                  </a:schemeClr>
                </a:solidFill>
              </a:rPr>
              <a:t>[Side-channel attack on AR/VR systems]</a:t>
            </a:r>
          </a:p>
          <a:p>
            <a:pPr indent="-171450" fontAlgn="base">
              <a:lnSpc>
                <a:spcPct val="100000"/>
              </a:lnSpc>
              <a:spcBef>
                <a:spcPts val="600"/>
              </a:spcBef>
              <a:spcAft>
                <a:spcPts val="600"/>
              </a:spcAft>
            </a:pPr>
            <a:r>
              <a:rPr lang="en-US" altLang="zh-CN" sz="1400" i="0" dirty="0" err="1">
                <a:solidFill>
                  <a:srgbClr val="212529"/>
                </a:solidFill>
                <a:effectLst/>
                <a:latin typeface="hind" panose="020B0502040204020203" pitchFamily="2" charset="0"/>
              </a:rPr>
              <a:t>Shiqing</a:t>
            </a:r>
            <a:r>
              <a:rPr lang="en-US" altLang="zh-CN" sz="1400" i="0" dirty="0">
                <a:solidFill>
                  <a:srgbClr val="212529"/>
                </a:solidFill>
                <a:effectLst/>
                <a:latin typeface="hind" panose="020B0502040204020203" pitchFamily="2" charset="0"/>
              </a:rPr>
              <a:t> Luo et al</a:t>
            </a:r>
            <a:r>
              <a:rPr lang="fi-FI" altLang="zh-CN" sz="1400" b="0" i="0" dirty="0">
                <a:solidFill>
                  <a:srgbClr val="333333"/>
                </a:solidFill>
                <a:effectLst/>
                <a:latin typeface="HelveticaNeue Regular"/>
              </a:rPr>
              <a:t>. </a:t>
            </a:r>
            <a:r>
              <a:rPr lang="en-US" altLang="zh-CN" sz="1400" b="1" i="0" dirty="0">
                <a:solidFill>
                  <a:srgbClr val="333333"/>
                </a:solidFill>
                <a:effectLst/>
                <a:latin typeface="HelveticaNeue Regular"/>
              </a:rPr>
              <a:t>Eavesdropping on Controller Acoustic Emanation for Keystroke Inference Attack in Virtual Reality</a:t>
            </a:r>
            <a:r>
              <a:rPr lang="en-US" altLang="zh-CN" sz="1400" dirty="0"/>
              <a:t>. [</a:t>
            </a:r>
            <a:r>
              <a:rPr lang="en-US" altLang="zh-CN" sz="1400" b="0" i="1" dirty="0">
                <a:solidFill>
                  <a:srgbClr val="333333"/>
                </a:solidFill>
                <a:effectLst/>
                <a:latin typeface="HelveticaNeue Regular"/>
              </a:rPr>
              <a:t>NDSS</a:t>
            </a:r>
            <a:r>
              <a:rPr lang="en-US" altLang="zh-CN" sz="1400" dirty="0"/>
              <a:t>’24]</a:t>
            </a:r>
          </a:p>
          <a:p>
            <a:pPr lvl="1" indent="-171450" fontAlgn="base">
              <a:lnSpc>
                <a:spcPct val="100000"/>
              </a:lnSpc>
              <a:spcBef>
                <a:spcPts val="600"/>
              </a:spcBef>
              <a:spcAft>
                <a:spcPts val="600"/>
              </a:spcAft>
            </a:pPr>
            <a:r>
              <a:rPr lang="en-US" altLang="zh-CN" sz="1400" dirty="0"/>
              <a:t>First placement-flexible acoustic attack in VR, which leverages hand controller clicking sounds to infer keystrokes. No need for software downloading.</a:t>
            </a:r>
            <a:endParaRPr lang="en-US" altLang="zh-CN" sz="1400" i="1" dirty="0">
              <a:solidFill>
                <a:schemeClr val="accent3">
                  <a:lumMod val="75000"/>
                </a:schemeClr>
              </a:solidFill>
            </a:endParaRPr>
          </a:p>
          <a:p>
            <a:pPr indent="-171450" fontAlgn="base">
              <a:lnSpc>
                <a:spcPct val="100000"/>
              </a:lnSpc>
              <a:spcBef>
                <a:spcPts val="600"/>
              </a:spcBef>
              <a:spcAft>
                <a:spcPts val="600"/>
              </a:spcAft>
            </a:pPr>
            <a:r>
              <a:rPr lang="en-US" altLang="zh-CN" sz="1400" dirty="0"/>
              <a:t>Anh Nguyen and </a:t>
            </a:r>
            <a:r>
              <a:rPr lang="en-US" altLang="zh-CN" sz="1400" dirty="0" err="1"/>
              <a:t>Xiaokuan</a:t>
            </a:r>
            <a:r>
              <a:rPr lang="en-US" altLang="zh-CN" sz="1400" dirty="0"/>
              <a:t> Zhang and </a:t>
            </a:r>
            <a:r>
              <a:rPr lang="en-US" altLang="zh-CN" sz="1400" dirty="0" err="1"/>
              <a:t>Zhisheng</a:t>
            </a:r>
            <a:r>
              <a:rPr lang="en-US" altLang="zh-CN" sz="1400" dirty="0"/>
              <a:t> Yan</a:t>
            </a:r>
            <a:r>
              <a:rPr lang="en-US" altLang="zh-CN" sz="1400" b="1" dirty="0"/>
              <a:t>. Penetration Vision through Virtual Reality Headsets: Identifying 360-degree Videos from Head Movements</a:t>
            </a:r>
            <a:r>
              <a:rPr lang="en-US" altLang="zh-CN" sz="1400" b="0" i="0" dirty="0">
                <a:solidFill>
                  <a:srgbClr val="333333"/>
                </a:solidFill>
                <a:effectLst/>
                <a:latin typeface="Roboto" panose="02000000000000000000" pitchFamily="2" charset="0"/>
                <a:ea typeface="Roboto" panose="02000000000000000000" pitchFamily="2" charset="0"/>
              </a:rPr>
              <a:t>. </a:t>
            </a:r>
            <a:r>
              <a:rPr lang="en-US" altLang="zh-CN" sz="1400" dirty="0">
                <a:solidFill>
                  <a:srgbClr val="333333"/>
                </a:solidFill>
                <a:latin typeface="Roboto" panose="02000000000000000000" pitchFamily="2" charset="0"/>
                <a:ea typeface="Roboto" panose="02000000000000000000" pitchFamily="2" charset="0"/>
              </a:rPr>
              <a:t>[</a:t>
            </a:r>
            <a:r>
              <a:rPr lang="en-US" altLang="zh-CN" sz="1400" b="0" i="0" dirty="0">
                <a:solidFill>
                  <a:srgbClr val="333333"/>
                </a:solidFill>
                <a:effectLst/>
                <a:latin typeface="Roboto" panose="02000000000000000000" pitchFamily="2" charset="0"/>
                <a:ea typeface="Roboto" panose="02000000000000000000" pitchFamily="2" charset="0"/>
              </a:rPr>
              <a:t>Sec ‘24]</a:t>
            </a:r>
          </a:p>
          <a:p>
            <a:pPr lvl="1" indent="-171450" fontAlgn="base">
              <a:lnSpc>
                <a:spcPct val="100000"/>
              </a:lnSpc>
              <a:spcBef>
                <a:spcPts val="600"/>
              </a:spcBef>
              <a:spcAft>
                <a:spcPts val="600"/>
              </a:spcAft>
            </a:pPr>
            <a:r>
              <a:rPr lang="en-US" altLang="zh-CN" sz="1400" dirty="0"/>
              <a:t>First contactless side-channel attack leveraging VR head movements to identify 360 videos viewed.</a:t>
            </a:r>
          </a:p>
          <a:p>
            <a:pPr indent="-171450" fontAlgn="base">
              <a:lnSpc>
                <a:spcPct val="100000"/>
              </a:lnSpc>
              <a:spcBef>
                <a:spcPts val="600"/>
              </a:spcBef>
              <a:spcAft>
                <a:spcPts val="600"/>
              </a:spcAft>
            </a:pPr>
            <a:r>
              <a:rPr lang="en-US" altLang="zh-CN" sz="1400" b="0" i="0" dirty="0" err="1">
                <a:solidFill>
                  <a:srgbClr val="333333"/>
                </a:solidFill>
                <a:effectLst/>
                <a:latin typeface="Open Sans" panose="020B0606030504020204" pitchFamily="34" charset="0"/>
              </a:rPr>
              <a:t>Zhuolin</a:t>
            </a:r>
            <a:r>
              <a:rPr lang="en-US" altLang="zh-CN" sz="1400" b="0" i="0" dirty="0">
                <a:solidFill>
                  <a:srgbClr val="333333"/>
                </a:solidFill>
                <a:effectLst/>
                <a:latin typeface="Open Sans" panose="020B0606030504020204" pitchFamily="34" charset="0"/>
              </a:rPr>
              <a:t> Yang et al. </a:t>
            </a:r>
            <a:r>
              <a:rPr lang="en-US" altLang="zh-CN" sz="1400" b="1" i="0" dirty="0">
                <a:solidFill>
                  <a:srgbClr val="333333"/>
                </a:solidFill>
                <a:effectLst/>
                <a:latin typeface="Open Sans" panose="020B0606030504020204" pitchFamily="34" charset="0"/>
              </a:rPr>
              <a:t>Can Virtual Reality Protect Users from Keystroke Inference Attacks?</a:t>
            </a:r>
            <a:r>
              <a:rPr lang="en-US" altLang="zh-CN" sz="1400" dirty="0">
                <a:solidFill>
                  <a:srgbClr val="333333"/>
                </a:solidFill>
                <a:latin typeface="Roboto" panose="02000000000000000000" pitchFamily="2" charset="0"/>
                <a:ea typeface="Roboto" panose="02000000000000000000" pitchFamily="2" charset="0"/>
              </a:rPr>
              <a:t> [</a:t>
            </a:r>
            <a:r>
              <a:rPr lang="en-US" altLang="zh-CN" sz="1400" b="0" i="0" dirty="0">
                <a:solidFill>
                  <a:srgbClr val="333333"/>
                </a:solidFill>
                <a:effectLst/>
                <a:latin typeface="Roboto" panose="02000000000000000000" pitchFamily="2" charset="0"/>
                <a:ea typeface="Roboto" panose="02000000000000000000" pitchFamily="2" charset="0"/>
              </a:rPr>
              <a:t>Sec ‘24]</a:t>
            </a:r>
            <a:endParaRPr lang="en-US" altLang="zh-CN" sz="1400" b="1" i="0" dirty="0">
              <a:solidFill>
                <a:srgbClr val="333333"/>
              </a:solidFill>
              <a:effectLst/>
              <a:latin typeface="Open Sans" panose="020B0606030504020204" pitchFamily="34" charset="0"/>
            </a:endParaRPr>
          </a:p>
          <a:p>
            <a:pPr lvl="1" indent="-171450" fontAlgn="base">
              <a:lnSpc>
                <a:spcPct val="100000"/>
              </a:lnSpc>
              <a:spcBef>
                <a:spcPts val="600"/>
              </a:spcBef>
              <a:spcAft>
                <a:spcPts val="600"/>
              </a:spcAft>
            </a:pPr>
            <a:r>
              <a:rPr lang="en-US" altLang="zh-CN" sz="1400" dirty="0"/>
              <a:t>A novel side-channel attack that exploits avatar hand motion telemetry in shared VR environments to infer typed content.</a:t>
            </a:r>
          </a:p>
          <a:p>
            <a:pPr marL="57150" indent="0" fontAlgn="base">
              <a:lnSpc>
                <a:spcPct val="100000"/>
              </a:lnSpc>
              <a:spcBef>
                <a:spcPts val="600"/>
              </a:spcBef>
              <a:spcAft>
                <a:spcPts val="600"/>
              </a:spcAft>
              <a:buNone/>
            </a:pPr>
            <a:r>
              <a:rPr lang="en-US" altLang="zh-CN" sz="1400" i="1" dirty="0">
                <a:solidFill>
                  <a:schemeClr val="accent3">
                    <a:lumMod val="75000"/>
                  </a:schemeClr>
                </a:solidFill>
              </a:rPr>
              <a:t>[Privacy for multi-user AR/VR systems]</a:t>
            </a:r>
          </a:p>
          <a:p>
            <a:pPr indent="-171450" fontAlgn="base">
              <a:lnSpc>
                <a:spcPct val="100000"/>
              </a:lnSpc>
              <a:spcBef>
                <a:spcPts val="600"/>
              </a:spcBef>
              <a:spcAft>
                <a:spcPts val="600"/>
              </a:spcAft>
            </a:pPr>
            <a:r>
              <a:rPr lang="en-US" altLang="zh-CN" sz="1400" dirty="0"/>
              <a:t>Nair et al. </a:t>
            </a:r>
            <a:r>
              <a:rPr lang="en-US" altLang="zh-CN" sz="1400" b="1" dirty="0"/>
              <a:t>Unique Identification of 50,000+ Virtual Reality Users from Head &amp; Hand Motion Data [Sec’23]</a:t>
            </a:r>
          </a:p>
          <a:p>
            <a:pPr lvl="1" indent="-171450" fontAlgn="base">
              <a:lnSpc>
                <a:spcPct val="100000"/>
              </a:lnSpc>
              <a:spcBef>
                <a:spcPts val="600"/>
              </a:spcBef>
              <a:spcAft>
                <a:spcPts val="600"/>
              </a:spcAft>
            </a:pPr>
            <a:r>
              <a:rPr lang="en-US" altLang="zh-CN" sz="1400" dirty="0"/>
              <a:t>Identification attack on 50k+ VR users from biomechanical data.</a:t>
            </a:r>
          </a:p>
          <a:p>
            <a:pPr indent="-171450" fontAlgn="base">
              <a:lnSpc>
                <a:spcPct val="100000"/>
              </a:lnSpc>
              <a:spcBef>
                <a:spcPts val="600"/>
              </a:spcBef>
              <a:spcAft>
                <a:spcPts val="600"/>
              </a:spcAft>
            </a:pPr>
            <a:r>
              <a:rPr lang="en-US" altLang="zh-CN" sz="1400" dirty="0"/>
              <a:t>Nair et al’. </a:t>
            </a:r>
            <a:r>
              <a:rPr lang="en-US" altLang="zh-CN" sz="1400" b="1" dirty="0"/>
              <a:t>Going Incognito in the Metaverse: Achieving Theoretically Optimal Privacy-Usability Tradeoffs in VR [UIST’23]</a:t>
            </a:r>
          </a:p>
          <a:p>
            <a:pPr lvl="1" indent="-171450" fontAlgn="base">
              <a:lnSpc>
                <a:spcPct val="100000"/>
              </a:lnSpc>
              <a:spcBef>
                <a:spcPts val="600"/>
              </a:spcBef>
              <a:spcAft>
                <a:spcPts val="600"/>
              </a:spcAft>
            </a:pPr>
            <a:r>
              <a:rPr lang="en-US" altLang="zh-CN" sz="1400" dirty="0"/>
              <a:t>Differential privacy to obscure sensitive attributes on demand.</a:t>
            </a:r>
            <a:endParaRPr lang="en-US" altLang="zh-CN" sz="1400" i="1" dirty="0">
              <a:solidFill>
                <a:schemeClr val="accent3">
                  <a:lumMod val="75000"/>
                </a:schemeClr>
              </a:solidFill>
            </a:endParaRPr>
          </a:p>
          <a:p>
            <a:pPr marL="514350" lvl="1" indent="0" fontAlgn="base">
              <a:lnSpc>
                <a:spcPct val="100000"/>
              </a:lnSpc>
              <a:spcBef>
                <a:spcPts val="600"/>
              </a:spcBef>
              <a:spcAft>
                <a:spcPts val="600"/>
              </a:spcAft>
              <a:buNone/>
            </a:pPr>
            <a:endParaRPr lang="en-US" altLang="zh-CN" sz="1400" i="1" dirty="0"/>
          </a:p>
        </p:txBody>
      </p:sp>
      <p:sp>
        <p:nvSpPr>
          <p:cNvPr id="4" name="灯片编号占位符 3">
            <a:extLst>
              <a:ext uri="{FF2B5EF4-FFF2-40B4-BE49-F238E27FC236}">
                <a16:creationId xmlns:a16="http://schemas.microsoft.com/office/drawing/2014/main" id="{02ABFC87-0A02-D398-F76E-1944D55CD9CE}"/>
              </a:ext>
            </a:extLst>
          </p:cNvPr>
          <p:cNvSpPr>
            <a:spLocks noGrp="1"/>
          </p:cNvSpPr>
          <p:nvPr>
            <p:ph type="sldNum" sz="quarter" idx="12"/>
          </p:nvPr>
        </p:nvSpPr>
        <p:spPr/>
        <p:txBody>
          <a:bodyPr/>
          <a:lstStyle/>
          <a:p>
            <a:fld id="{F8B09252-AE4E-0343-95A5-6887739111ED}" type="slidenum">
              <a:rPr lang="en-US" smtClean="0"/>
              <a:t>28</a:t>
            </a:fld>
            <a:endParaRPr lang="en-US"/>
          </a:p>
        </p:txBody>
      </p:sp>
    </p:spTree>
    <p:extLst>
      <p:ext uri="{BB962C8B-B14F-4D97-AF65-F5344CB8AC3E}">
        <p14:creationId xmlns:p14="http://schemas.microsoft.com/office/powerpoint/2010/main" val="3878108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D3368E-1D5D-468D-BEB4-A9F13FC1AF4C}"/>
              </a:ext>
            </a:extLst>
          </p:cNvPr>
          <p:cNvSpPr>
            <a:spLocks noGrp="1"/>
          </p:cNvSpPr>
          <p:nvPr>
            <p:ph type="title"/>
          </p:nvPr>
        </p:nvSpPr>
        <p:spPr/>
        <p:txBody>
          <a:bodyPr/>
          <a:lstStyle/>
          <a:p>
            <a:pPr algn="l"/>
            <a:r>
              <a:rPr lang="en-US" altLang="zh-CN" b="1"/>
              <a:t>Conclusion</a:t>
            </a:r>
            <a:endParaRPr lang="zh-CN" altLang="en-US" b="1"/>
          </a:p>
        </p:txBody>
      </p:sp>
      <p:sp>
        <p:nvSpPr>
          <p:cNvPr id="3" name="内容占位符 2">
            <a:extLst>
              <a:ext uri="{FF2B5EF4-FFF2-40B4-BE49-F238E27FC236}">
                <a16:creationId xmlns:a16="http://schemas.microsoft.com/office/drawing/2014/main" id="{B1D3E1A9-1B73-4A45-A4C7-2E96A2DED0FB}"/>
              </a:ext>
            </a:extLst>
          </p:cNvPr>
          <p:cNvSpPr>
            <a:spLocks noGrp="1"/>
          </p:cNvSpPr>
          <p:nvPr>
            <p:ph idx="1"/>
          </p:nvPr>
        </p:nvSpPr>
        <p:spPr/>
        <p:txBody>
          <a:bodyPr/>
          <a:lstStyle/>
          <a:p>
            <a:r>
              <a:rPr lang="en-US" altLang="zh-CN" b="1" u="sng" dirty="0"/>
              <a:t>First</a:t>
            </a:r>
            <a:r>
              <a:rPr lang="en-US" altLang="zh-CN" dirty="0"/>
              <a:t> side-channel attack using render performance counters on AR/VR systems</a:t>
            </a:r>
          </a:p>
          <a:p>
            <a:r>
              <a:rPr lang="en-US" altLang="zh-CN" dirty="0"/>
              <a:t>Three attack scenarios</a:t>
            </a:r>
          </a:p>
          <a:p>
            <a:pPr lvl="1"/>
            <a:r>
              <a:rPr lang="en-US" altLang="zh-CN" dirty="0"/>
              <a:t>5 end-to-end side-channel attack</a:t>
            </a:r>
          </a:p>
          <a:p>
            <a:r>
              <a:rPr lang="en-US" altLang="zh-CN" dirty="0"/>
              <a:t>Mitigation based on limiting the precision or rate is not effective</a:t>
            </a:r>
          </a:p>
          <a:p>
            <a:pPr lvl="1"/>
            <a:endParaRPr lang="en-US" altLang="zh-CN" dirty="0"/>
          </a:p>
          <a:p>
            <a:endParaRPr lang="zh-CN" altLang="en-US" dirty="0"/>
          </a:p>
        </p:txBody>
      </p:sp>
      <p:sp>
        <p:nvSpPr>
          <p:cNvPr id="4" name="灯片编号占位符 3">
            <a:extLst>
              <a:ext uri="{FF2B5EF4-FFF2-40B4-BE49-F238E27FC236}">
                <a16:creationId xmlns:a16="http://schemas.microsoft.com/office/drawing/2014/main" id="{FABDBEDC-0F12-468B-9AB6-C83306A91DD9}"/>
              </a:ext>
            </a:extLst>
          </p:cNvPr>
          <p:cNvSpPr>
            <a:spLocks noGrp="1"/>
          </p:cNvSpPr>
          <p:nvPr>
            <p:ph type="sldNum" sz="quarter" idx="12"/>
          </p:nvPr>
        </p:nvSpPr>
        <p:spPr/>
        <p:txBody>
          <a:bodyPr/>
          <a:lstStyle/>
          <a:p>
            <a:fld id="{F8B09252-AE4E-0343-95A5-6887739111ED}" type="slidenum">
              <a:rPr lang="en-US" smtClean="0"/>
              <a:t>29</a:t>
            </a:fld>
            <a:endParaRPr lang="en-US"/>
          </a:p>
        </p:txBody>
      </p:sp>
    </p:spTree>
    <p:extLst>
      <p:ext uri="{BB962C8B-B14F-4D97-AF65-F5344CB8AC3E}">
        <p14:creationId xmlns:p14="http://schemas.microsoft.com/office/powerpoint/2010/main" val="1470401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519B57-63CD-4EAE-B1C8-CD4E718591B8}"/>
              </a:ext>
            </a:extLst>
          </p:cNvPr>
          <p:cNvSpPr>
            <a:spLocks noGrp="1"/>
          </p:cNvSpPr>
          <p:nvPr>
            <p:ph type="title"/>
          </p:nvPr>
        </p:nvSpPr>
        <p:spPr/>
        <p:txBody>
          <a:bodyPr>
            <a:normAutofit/>
          </a:bodyPr>
          <a:lstStyle/>
          <a:p>
            <a:pPr algn="l"/>
            <a:r>
              <a:rPr lang="en-US" altLang="zh-CN" sz="4000" b="1">
                <a:latin typeface="Google Sans"/>
              </a:rPr>
              <a:t>AR/VR products</a:t>
            </a:r>
            <a:endParaRPr lang="zh-CN" altLang="en-US" sz="4000" b="1">
              <a:latin typeface="Google Sans"/>
            </a:endParaRPr>
          </a:p>
        </p:txBody>
      </p:sp>
      <p:sp>
        <p:nvSpPr>
          <p:cNvPr id="4" name="灯片编号占位符 3">
            <a:extLst>
              <a:ext uri="{FF2B5EF4-FFF2-40B4-BE49-F238E27FC236}">
                <a16:creationId xmlns:a16="http://schemas.microsoft.com/office/drawing/2014/main" id="{9A3016C8-6A4C-430C-9ECA-FC70C8C6B2CA}"/>
              </a:ext>
            </a:extLst>
          </p:cNvPr>
          <p:cNvSpPr>
            <a:spLocks noGrp="1"/>
          </p:cNvSpPr>
          <p:nvPr>
            <p:ph type="sldNum" sz="quarter" idx="12"/>
          </p:nvPr>
        </p:nvSpPr>
        <p:spPr/>
        <p:txBody>
          <a:bodyPr/>
          <a:lstStyle/>
          <a:p>
            <a:fld id="{F8B09252-AE4E-0343-95A5-6887739111ED}" type="slidenum">
              <a:rPr lang="en-US" smtClean="0"/>
              <a:t>3</a:t>
            </a:fld>
            <a:endParaRPr lang="en-US"/>
          </a:p>
        </p:txBody>
      </p:sp>
      <p:sp>
        <p:nvSpPr>
          <p:cNvPr id="6" name="文本框 5">
            <a:extLst>
              <a:ext uri="{FF2B5EF4-FFF2-40B4-BE49-F238E27FC236}">
                <a16:creationId xmlns:a16="http://schemas.microsoft.com/office/drawing/2014/main" id="{271D8C66-7FC7-4291-B27C-18E5638F15C9}"/>
              </a:ext>
            </a:extLst>
          </p:cNvPr>
          <p:cNvSpPr txBox="1"/>
          <p:nvPr/>
        </p:nvSpPr>
        <p:spPr>
          <a:xfrm>
            <a:off x="1127448" y="1448297"/>
            <a:ext cx="8496944" cy="646331"/>
          </a:xfrm>
          <a:prstGeom prst="rect">
            <a:avLst/>
          </a:prstGeom>
          <a:noFill/>
        </p:spPr>
        <p:txBody>
          <a:bodyPr wrap="square">
            <a:spAutoFit/>
          </a:bodyPr>
          <a:lstStyle/>
          <a:p>
            <a:pPr marL="285750" indent="-285750">
              <a:buFont typeface="Arial" panose="020B0604020202020204" pitchFamily="34" charset="0"/>
              <a:buChar char="•"/>
            </a:pPr>
            <a:r>
              <a:rPr lang="zh-CN" altLang="en-US">
                <a:latin typeface="Google Sans"/>
              </a:rPr>
              <a:t>Various </a:t>
            </a:r>
            <a:r>
              <a:rPr lang="en-US" altLang="zh-CN">
                <a:latin typeface="Google Sans"/>
              </a:rPr>
              <a:t>products:</a:t>
            </a:r>
            <a:r>
              <a:rPr lang="zh-CN" altLang="en-US">
                <a:latin typeface="Google Sans"/>
              </a:rPr>
              <a:t> commercial AR/VR devices for consumer &amp; industrial use</a:t>
            </a:r>
            <a:endParaRPr lang="en-US" altLang="zh-CN">
              <a:latin typeface="Google Sans"/>
            </a:endParaRPr>
          </a:p>
          <a:p>
            <a:pPr marL="285750" indent="-285750">
              <a:buFont typeface="Arial" panose="020B0604020202020204" pitchFamily="34" charset="0"/>
              <a:buChar char="•"/>
            </a:pPr>
            <a:r>
              <a:rPr lang="en-US" altLang="zh-CN">
                <a:latin typeface="Google Sans"/>
              </a:rPr>
              <a:t>Huge market</a:t>
            </a:r>
          </a:p>
        </p:txBody>
      </p:sp>
      <p:pic>
        <p:nvPicPr>
          <p:cNvPr id="10" name="图片 9">
            <a:extLst>
              <a:ext uri="{FF2B5EF4-FFF2-40B4-BE49-F238E27FC236}">
                <a16:creationId xmlns:a16="http://schemas.microsoft.com/office/drawing/2014/main" id="{7C322A83-BB0F-4924-88A0-5C26F558DCE7}"/>
              </a:ext>
            </a:extLst>
          </p:cNvPr>
          <p:cNvPicPr>
            <a:picLocks noChangeAspect="1"/>
          </p:cNvPicPr>
          <p:nvPr/>
        </p:nvPicPr>
        <p:blipFill>
          <a:blip r:embed="rId3"/>
          <a:stretch>
            <a:fillRect/>
          </a:stretch>
        </p:blipFill>
        <p:spPr>
          <a:xfrm>
            <a:off x="1963816" y="2348880"/>
            <a:ext cx="8337394" cy="3004534"/>
          </a:xfrm>
          <a:prstGeom prst="rect">
            <a:avLst/>
          </a:prstGeom>
        </p:spPr>
      </p:pic>
    </p:spTree>
    <p:extLst>
      <p:ext uri="{BB962C8B-B14F-4D97-AF65-F5344CB8AC3E}">
        <p14:creationId xmlns:p14="http://schemas.microsoft.com/office/powerpoint/2010/main" val="13498250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8684A6-D4E2-4C4A-BA63-F1A470B91F7D}"/>
              </a:ext>
            </a:extLst>
          </p:cNvPr>
          <p:cNvSpPr>
            <a:spLocks noGrp="1"/>
          </p:cNvSpPr>
          <p:nvPr>
            <p:ph type="title"/>
          </p:nvPr>
        </p:nvSpPr>
        <p:spPr/>
        <p:txBody>
          <a:bodyPr/>
          <a:lstStyle/>
          <a:p>
            <a:pPr algn="l"/>
            <a:r>
              <a:rPr lang="en-US" altLang="zh-CN" b="1" dirty="0"/>
              <a:t>Limitations</a:t>
            </a:r>
            <a:endParaRPr lang="zh-CN" altLang="en-US" b="1" dirty="0"/>
          </a:p>
        </p:txBody>
      </p:sp>
      <p:sp>
        <p:nvSpPr>
          <p:cNvPr id="3" name="内容占位符 2">
            <a:extLst>
              <a:ext uri="{FF2B5EF4-FFF2-40B4-BE49-F238E27FC236}">
                <a16:creationId xmlns:a16="http://schemas.microsoft.com/office/drawing/2014/main" id="{22988581-C661-47EA-90AB-6097FFF9A175}"/>
              </a:ext>
            </a:extLst>
          </p:cNvPr>
          <p:cNvSpPr>
            <a:spLocks noGrp="1"/>
          </p:cNvSpPr>
          <p:nvPr>
            <p:ph idx="1"/>
          </p:nvPr>
        </p:nvSpPr>
        <p:spPr/>
        <p:txBody>
          <a:bodyPr>
            <a:normAutofit/>
          </a:bodyPr>
          <a:lstStyle/>
          <a:p>
            <a:pPr lvl="1"/>
            <a:r>
              <a:rPr lang="en-US" altLang="zh-CN" dirty="0"/>
              <a:t>Implementing the attack from another system</a:t>
            </a:r>
          </a:p>
          <a:p>
            <a:pPr lvl="2"/>
            <a:r>
              <a:rPr lang="en-US" altLang="zh-CN" sz="1600" b="1" dirty="0"/>
              <a:t>Rendered Insecure: GPU Side </a:t>
            </a:r>
            <a:r>
              <a:rPr lang="en-US" altLang="zh-CN" sz="1600" b="1" i="0" dirty="0">
                <a:solidFill>
                  <a:srgbClr val="333333"/>
                </a:solidFill>
                <a:effectLst/>
                <a:latin typeface="Roboto" panose="02000000000000000000" pitchFamily="2" charset="0"/>
                <a:ea typeface="Roboto" panose="02000000000000000000" pitchFamily="2" charset="0"/>
              </a:rPr>
              <a:t>Channel Attacks are Practical</a:t>
            </a:r>
            <a:r>
              <a:rPr lang="en-US" altLang="zh-CN" sz="1600" b="0" i="0" dirty="0">
                <a:solidFill>
                  <a:srgbClr val="333333"/>
                </a:solidFill>
                <a:effectLst/>
                <a:latin typeface="Roboto" panose="02000000000000000000" pitchFamily="2" charset="0"/>
                <a:ea typeface="Roboto" panose="02000000000000000000" pitchFamily="2" charset="0"/>
              </a:rPr>
              <a:t>. </a:t>
            </a:r>
            <a:r>
              <a:rPr lang="en-US" altLang="zh-CN" sz="1600" b="0" i="0" dirty="0" err="1">
                <a:solidFill>
                  <a:srgbClr val="333333"/>
                </a:solidFill>
                <a:effectLst/>
                <a:latin typeface="Roboto" panose="02000000000000000000" pitchFamily="2" charset="0"/>
                <a:ea typeface="Roboto" panose="02000000000000000000" pitchFamily="2" charset="0"/>
              </a:rPr>
              <a:t>Hoda</a:t>
            </a:r>
            <a:r>
              <a:rPr lang="en-US" altLang="zh-CN" sz="1600" b="0" i="0" dirty="0">
                <a:solidFill>
                  <a:srgbClr val="333333"/>
                </a:solidFill>
                <a:effectLst/>
                <a:latin typeface="Roboto" panose="02000000000000000000" pitchFamily="2" charset="0"/>
                <a:ea typeface="Roboto" panose="02000000000000000000" pitchFamily="2" charset="0"/>
              </a:rPr>
              <a:t> </a:t>
            </a:r>
            <a:r>
              <a:rPr lang="en-US" altLang="zh-CN" sz="1600" b="0" i="0" dirty="0" err="1">
                <a:solidFill>
                  <a:srgbClr val="333333"/>
                </a:solidFill>
                <a:effectLst/>
                <a:latin typeface="Roboto" panose="02000000000000000000" pitchFamily="2" charset="0"/>
                <a:ea typeface="Roboto" panose="02000000000000000000" pitchFamily="2" charset="0"/>
              </a:rPr>
              <a:t>Naghibijouybariet</a:t>
            </a:r>
            <a:r>
              <a:rPr lang="en-US" altLang="zh-CN" sz="1600" b="0" i="0" dirty="0">
                <a:solidFill>
                  <a:srgbClr val="333333"/>
                </a:solidFill>
                <a:effectLst/>
                <a:latin typeface="Roboto" panose="02000000000000000000" pitchFamily="2" charset="0"/>
                <a:ea typeface="Roboto" panose="02000000000000000000" pitchFamily="2" charset="0"/>
              </a:rPr>
              <a:t> al. </a:t>
            </a:r>
            <a:r>
              <a:rPr lang="en-US" altLang="zh-CN" sz="1600" dirty="0">
                <a:solidFill>
                  <a:srgbClr val="333333"/>
                </a:solidFill>
                <a:latin typeface="Roboto" panose="02000000000000000000" pitchFamily="2" charset="0"/>
                <a:ea typeface="Roboto" panose="02000000000000000000" pitchFamily="2" charset="0"/>
              </a:rPr>
              <a:t>[</a:t>
            </a:r>
            <a:r>
              <a:rPr lang="en-US" altLang="zh-CN" sz="1600" b="0" i="0" dirty="0">
                <a:solidFill>
                  <a:srgbClr val="333333"/>
                </a:solidFill>
                <a:effectLst/>
                <a:latin typeface="Roboto" panose="02000000000000000000" pitchFamily="2" charset="0"/>
                <a:ea typeface="Roboto" panose="02000000000000000000" pitchFamily="2" charset="0"/>
              </a:rPr>
              <a:t>CCS ‘18]</a:t>
            </a:r>
            <a:endParaRPr lang="en-US" altLang="zh-CN" sz="1600" dirty="0"/>
          </a:p>
          <a:p>
            <a:pPr marL="457200" lvl="1" indent="0">
              <a:buNone/>
            </a:pPr>
            <a:endParaRPr lang="en-US" altLang="zh-CN" sz="3200" dirty="0"/>
          </a:p>
          <a:p>
            <a:pPr lvl="1"/>
            <a:endParaRPr lang="en-US" altLang="zh-CN" sz="3200" dirty="0"/>
          </a:p>
          <a:p>
            <a:pPr lvl="1"/>
            <a:endParaRPr lang="en-US" altLang="zh-CN" sz="3200" dirty="0"/>
          </a:p>
          <a:p>
            <a:pPr lvl="1"/>
            <a:endParaRPr lang="en-US" altLang="zh-CN" sz="3200" dirty="0"/>
          </a:p>
          <a:p>
            <a:pPr lvl="1"/>
            <a:r>
              <a:rPr lang="en-US" altLang="zh-CN" dirty="0"/>
              <a:t>Attack environment is quite fixed</a:t>
            </a:r>
          </a:p>
          <a:p>
            <a:pPr lvl="2"/>
            <a:r>
              <a:rPr lang="en-US" altLang="zh-CN" sz="1800" dirty="0"/>
              <a:t>bystander distance estimation</a:t>
            </a:r>
          </a:p>
          <a:p>
            <a:pPr lvl="1"/>
            <a:r>
              <a:rPr lang="en-US" altLang="zh-CN" dirty="0"/>
              <a:t>Root cause of the pattern</a:t>
            </a:r>
          </a:p>
          <a:p>
            <a:pPr lvl="2"/>
            <a:r>
              <a:rPr lang="en-US" altLang="zh-CN" sz="1800" b="1" dirty="0">
                <a:solidFill>
                  <a:srgbClr val="FF0000"/>
                </a:solidFill>
              </a:rPr>
              <a:t>Blackbox machine learning. Interrupts?</a:t>
            </a:r>
          </a:p>
          <a:p>
            <a:pPr lvl="2"/>
            <a:r>
              <a:rPr lang="en-US" altLang="zh-CN" sz="1600" dirty="0">
                <a:solidFill>
                  <a:srgbClr val="0F0F0F"/>
                </a:solidFill>
                <a:latin typeface="Roboto" panose="02000000000000000000" pitchFamily="2" charset="0"/>
              </a:rPr>
              <a:t>Cook, Jack and </a:t>
            </a:r>
            <a:r>
              <a:rPr lang="en-US" altLang="zh-CN" sz="1600" dirty="0" err="1">
                <a:solidFill>
                  <a:srgbClr val="0F0F0F"/>
                </a:solidFill>
                <a:latin typeface="Roboto" panose="02000000000000000000" pitchFamily="2" charset="0"/>
              </a:rPr>
              <a:t>Drean</a:t>
            </a:r>
            <a:r>
              <a:rPr lang="en-US" altLang="zh-CN" sz="1600" dirty="0">
                <a:solidFill>
                  <a:srgbClr val="0F0F0F"/>
                </a:solidFill>
                <a:latin typeface="Roboto" panose="02000000000000000000" pitchFamily="2" charset="0"/>
              </a:rPr>
              <a:t> et </a:t>
            </a:r>
            <a:r>
              <a:rPr lang="en-US" altLang="zh-CN" sz="1600" dirty="0" err="1">
                <a:solidFill>
                  <a:srgbClr val="0F0F0F"/>
                </a:solidFill>
                <a:latin typeface="Roboto" panose="02000000000000000000" pitchFamily="2" charset="0"/>
              </a:rPr>
              <a:t>al.</a:t>
            </a:r>
            <a:r>
              <a:rPr lang="en-US" altLang="zh-CN" sz="1600" b="1" dirty="0" err="1">
                <a:solidFill>
                  <a:srgbClr val="0F0F0F"/>
                </a:solidFill>
                <a:latin typeface="Roboto" panose="02000000000000000000" pitchFamily="2" charset="0"/>
              </a:rPr>
              <a:t>There's</a:t>
            </a:r>
            <a:r>
              <a:rPr lang="en-US" altLang="zh-CN" sz="1600" b="1" dirty="0">
                <a:solidFill>
                  <a:srgbClr val="0F0F0F"/>
                </a:solidFill>
                <a:latin typeface="Roboto" panose="02000000000000000000" pitchFamily="2" charset="0"/>
              </a:rPr>
              <a:t> Always a Bigger Fish: ML-Assisted Side-Channel Attack</a:t>
            </a:r>
            <a:r>
              <a:rPr lang="en-US" altLang="zh-CN" sz="1600" dirty="0">
                <a:solidFill>
                  <a:srgbClr val="0F0F0F"/>
                </a:solidFill>
                <a:latin typeface="Roboto" panose="02000000000000000000" pitchFamily="2" charset="0"/>
              </a:rPr>
              <a:t>[ISCA’21]</a:t>
            </a:r>
          </a:p>
          <a:p>
            <a:endParaRPr lang="zh-CN" altLang="en-US" b="1" dirty="0"/>
          </a:p>
        </p:txBody>
      </p:sp>
      <p:sp>
        <p:nvSpPr>
          <p:cNvPr id="4" name="灯片编号占位符 3">
            <a:extLst>
              <a:ext uri="{FF2B5EF4-FFF2-40B4-BE49-F238E27FC236}">
                <a16:creationId xmlns:a16="http://schemas.microsoft.com/office/drawing/2014/main" id="{CD0923C6-0138-49A6-811E-FC6204970560}"/>
              </a:ext>
            </a:extLst>
          </p:cNvPr>
          <p:cNvSpPr>
            <a:spLocks noGrp="1"/>
          </p:cNvSpPr>
          <p:nvPr>
            <p:ph type="sldNum" sz="quarter" idx="12"/>
          </p:nvPr>
        </p:nvSpPr>
        <p:spPr/>
        <p:txBody>
          <a:bodyPr/>
          <a:lstStyle/>
          <a:p>
            <a:fld id="{F8B09252-AE4E-0343-95A5-6887739111ED}" type="slidenum">
              <a:rPr lang="en-US" smtClean="0"/>
              <a:t>30</a:t>
            </a:fld>
            <a:endParaRPr lang="en-US"/>
          </a:p>
        </p:txBody>
      </p:sp>
      <p:pic>
        <p:nvPicPr>
          <p:cNvPr id="6" name="图片 5">
            <a:extLst>
              <a:ext uri="{FF2B5EF4-FFF2-40B4-BE49-F238E27FC236}">
                <a16:creationId xmlns:a16="http://schemas.microsoft.com/office/drawing/2014/main" id="{96CF0703-899F-4F88-8A81-616407154C97}"/>
              </a:ext>
            </a:extLst>
          </p:cNvPr>
          <p:cNvPicPr>
            <a:picLocks noChangeAspect="1"/>
          </p:cNvPicPr>
          <p:nvPr/>
        </p:nvPicPr>
        <p:blipFill>
          <a:blip r:embed="rId3"/>
          <a:stretch>
            <a:fillRect/>
          </a:stretch>
        </p:blipFill>
        <p:spPr>
          <a:xfrm>
            <a:off x="3453112" y="2639609"/>
            <a:ext cx="4703877" cy="1712471"/>
          </a:xfrm>
          <a:prstGeom prst="rect">
            <a:avLst/>
          </a:prstGeom>
        </p:spPr>
      </p:pic>
    </p:spTree>
    <p:extLst>
      <p:ext uri="{BB962C8B-B14F-4D97-AF65-F5344CB8AC3E}">
        <p14:creationId xmlns:p14="http://schemas.microsoft.com/office/powerpoint/2010/main" val="22992861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96C2E9-A5AE-4D46-8B3C-119528D0AF71}"/>
              </a:ext>
            </a:extLst>
          </p:cNvPr>
          <p:cNvSpPr>
            <a:spLocks noGrp="1"/>
          </p:cNvSpPr>
          <p:nvPr>
            <p:ph type="title"/>
          </p:nvPr>
        </p:nvSpPr>
        <p:spPr>
          <a:xfrm>
            <a:off x="433860" y="2403133"/>
            <a:ext cx="10977040" cy="1025867"/>
          </a:xfrm>
        </p:spPr>
        <p:txBody>
          <a:bodyPr/>
          <a:lstStyle/>
          <a:p>
            <a:r>
              <a:rPr lang="en-US" altLang="zh-CN" b="1" dirty="0"/>
              <a:t>Thanks!</a:t>
            </a:r>
            <a:endParaRPr lang="zh-CN" altLang="en-US" b="1" dirty="0"/>
          </a:p>
        </p:txBody>
      </p:sp>
      <p:sp>
        <p:nvSpPr>
          <p:cNvPr id="4" name="灯片编号占位符 3">
            <a:extLst>
              <a:ext uri="{FF2B5EF4-FFF2-40B4-BE49-F238E27FC236}">
                <a16:creationId xmlns:a16="http://schemas.microsoft.com/office/drawing/2014/main" id="{1E969F59-262A-4D62-868C-3ACBFC96B751}"/>
              </a:ext>
            </a:extLst>
          </p:cNvPr>
          <p:cNvSpPr>
            <a:spLocks noGrp="1"/>
          </p:cNvSpPr>
          <p:nvPr>
            <p:ph type="sldNum" sz="quarter" idx="12"/>
          </p:nvPr>
        </p:nvSpPr>
        <p:spPr/>
        <p:txBody>
          <a:bodyPr/>
          <a:lstStyle/>
          <a:p>
            <a:fld id="{F8B09252-AE4E-0343-95A5-6887739111ED}" type="slidenum">
              <a:rPr lang="en-US" smtClean="0"/>
              <a:t>31</a:t>
            </a:fld>
            <a:endParaRPr lang="en-US"/>
          </a:p>
        </p:txBody>
      </p:sp>
    </p:spTree>
    <p:extLst>
      <p:ext uri="{BB962C8B-B14F-4D97-AF65-F5344CB8AC3E}">
        <p14:creationId xmlns:p14="http://schemas.microsoft.com/office/powerpoint/2010/main" val="19858195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4D010-AF64-A64F-B66B-E7889A58C450}"/>
              </a:ext>
            </a:extLst>
          </p:cNvPr>
          <p:cNvSpPr>
            <a:spLocks noGrp="1"/>
          </p:cNvSpPr>
          <p:nvPr>
            <p:ph type="title"/>
          </p:nvPr>
        </p:nvSpPr>
        <p:spPr/>
        <p:txBody>
          <a:bodyPr/>
          <a:lstStyle/>
          <a:p>
            <a:pPr algn="l"/>
            <a:r>
              <a:rPr lang="en-US" b="1" dirty="0"/>
              <a:t>Q&amp;A – Good questions</a:t>
            </a:r>
          </a:p>
        </p:txBody>
      </p:sp>
      <p:sp>
        <p:nvSpPr>
          <p:cNvPr id="4" name="Slide Number Placeholder 3">
            <a:extLst>
              <a:ext uri="{FF2B5EF4-FFF2-40B4-BE49-F238E27FC236}">
                <a16:creationId xmlns:a16="http://schemas.microsoft.com/office/drawing/2014/main" id="{8B6CE3A7-FF78-6FC5-4B40-F9C16B27AB18}"/>
              </a:ext>
            </a:extLst>
          </p:cNvPr>
          <p:cNvSpPr>
            <a:spLocks noGrp="1"/>
          </p:cNvSpPr>
          <p:nvPr>
            <p:ph type="sldNum" sz="quarter" idx="12"/>
          </p:nvPr>
        </p:nvSpPr>
        <p:spPr/>
        <p:txBody>
          <a:bodyPr/>
          <a:lstStyle/>
          <a:p>
            <a:fld id="{F8B09252-AE4E-0343-95A5-6887739111ED}" type="slidenum">
              <a:rPr lang="en-US" smtClean="0"/>
              <a:t>32</a:t>
            </a:fld>
            <a:endParaRPr lang="en-US"/>
          </a:p>
        </p:txBody>
      </p:sp>
      <p:sp>
        <p:nvSpPr>
          <p:cNvPr id="6" name="文本框 5">
            <a:extLst>
              <a:ext uri="{FF2B5EF4-FFF2-40B4-BE49-F238E27FC236}">
                <a16:creationId xmlns:a16="http://schemas.microsoft.com/office/drawing/2014/main" id="{0E8AB205-9BB7-497C-8B1B-19715760AD46}"/>
              </a:ext>
            </a:extLst>
          </p:cNvPr>
          <p:cNvSpPr txBox="1"/>
          <p:nvPr/>
        </p:nvSpPr>
        <p:spPr>
          <a:xfrm>
            <a:off x="607480" y="1655178"/>
            <a:ext cx="10977040" cy="4524315"/>
          </a:xfrm>
          <a:prstGeom prst="rect">
            <a:avLst/>
          </a:prstGeom>
          <a:noFill/>
        </p:spPr>
        <p:txBody>
          <a:bodyPr wrap="square" rtlCol="0">
            <a:spAutoFit/>
          </a:bodyPr>
          <a:lstStyle/>
          <a:p>
            <a:pPr rtl="0">
              <a:spcBef>
                <a:spcPts val="0"/>
              </a:spcBef>
              <a:spcAft>
                <a:spcPts val="0"/>
              </a:spcAft>
            </a:pPr>
            <a:r>
              <a:rPr lang="en-US" altLang="zh-CN" sz="1600" b="1" i="0" u="none" strike="noStrike" dirty="0" err="1">
                <a:solidFill>
                  <a:srgbClr val="000000"/>
                </a:solidFill>
                <a:effectLst/>
                <a:latin typeface="Arial" panose="020B0604020202020204" pitchFamily="34" charset="0"/>
              </a:rPr>
              <a:t>Taeha</a:t>
            </a:r>
            <a:r>
              <a:rPr lang="en-US" altLang="zh-CN" sz="1600" b="1" i="0" u="none" strike="noStrike" dirty="0">
                <a:solidFill>
                  <a:srgbClr val="000000"/>
                </a:solidFill>
                <a:effectLst/>
                <a:latin typeface="Arial" panose="020B0604020202020204" pitchFamily="34" charset="0"/>
              </a:rPr>
              <a:t> Kim</a:t>
            </a:r>
            <a:r>
              <a:rPr lang="en-US" altLang="zh-CN" sz="1600" b="0" i="0" u="none" strike="noStrike" dirty="0">
                <a:solidFill>
                  <a:srgbClr val="000000"/>
                </a:solidFill>
                <a:effectLst/>
                <a:latin typeface="Arial" panose="020B0604020202020204" pitchFamily="34" charset="0"/>
              </a:rPr>
              <a:t> </a:t>
            </a:r>
            <a:endParaRPr lang="en-US" altLang="zh-CN" sz="1600" b="0" dirty="0">
              <a:effectLst/>
            </a:endParaRPr>
          </a:p>
          <a:p>
            <a:pPr marL="285750" indent="-285750" rtl="0" fontAlgn="base">
              <a:spcBef>
                <a:spcPts val="0"/>
              </a:spcBef>
              <a:spcAft>
                <a:spcPts val="0"/>
              </a:spcAft>
              <a:buFont typeface="Arial" panose="020B0604020202020204" pitchFamily="34" charset="0"/>
              <a:buChar char="•"/>
            </a:pPr>
            <a:r>
              <a:rPr lang="en-US" altLang="zh-CN" sz="1600" b="0" i="0" u="none" strike="noStrike" dirty="0">
                <a:solidFill>
                  <a:srgbClr val="000000"/>
                </a:solidFill>
                <a:effectLst/>
                <a:latin typeface="Arial" panose="020B0604020202020204" pitchFamily="34" charset="0"/>
              </a:rPr>
              <a:t>VR/AR devices, including wearable devices, collect and process personal information from users through various </a:t>
            </a:r>
            <a:r>
              <a:rPr lang="en-US" altLang="zh-CN" sz="1600" dirty="0">
                <a:solidFill>
                  <a:srgbClr val="308A90"/>
                </a:solidFill>
                <a:latin typeface="Arial" panose="020B0604020202020204" pitchFamily="34" charset="0"/>
              </a:rPr>
              <a:t>sensors</a:t>
            </a:r>
            <a:r>
              <a:rPr lang="en-US" altLang="zh-CN" sz="1600" b="0" i="0" u="none" strike="noStrike" dirty="0">
                <a:solidFill>
                  <a:srgbClr val="000000"/>
                </a:solidFill>
                <a:effectLst/>
                <a:latin typeface="Arial" panose="020B0604020202020204" pitchFamily="34" charset="0"/>
              </a:rPr>
              <a:t>. They also connect to a main device via channels like </a:t>
            </a:r>
            <a:r>
              <a:rPr lang="en-US" altLang="zh-CN" sz="1600" dirty="0">
                <a:solidFill>
                  <a:srgbClr val="308A90"/>
                </a:solidFill>
                <a:latin typeface="Arial" panose="020B0604020202020204" pitchFamily="34" charset="0"/>
              </a:rPr>
              <a:t>Bluetooth</a:t>
            </a:r>
            <a:r>
              <a:rPr lang="en-US" altLang="zh-CN" sz="1600" b="0" i="0" u="none" strike="noStrike" dirty="0">
                <a:solidFill>
                  <a:srgbClr val="000000"/>
                </a:solidFill>
                <a:effectLst/>
                <a:latin typeface="Arial" panose="020B0604020202020204" pitchFamily="34" charset="0"/>
              </a:rPr>
              <a:t> to exchange data. Could these distributed </a:t>
            </a:r>
            <a:r>
              <a:rPr lang="en-US" altLang="zh-CN" sz="1600" b="0" i="0" u="none" strike="noStrike" dirty="0">
                <a:solidFill>
                  <a:srgbClr val="308A90"/>
                </a:solidFill>
                <a:effectLst/>
                <a:latin typeface="Arial" panose="020B0604020202020204" pitchFamily="34" charset="0"/>
              </a:rPr>
              <a:t>characteristics</a:t>
            </a:r>
            <a:r>
              <a:rPr lang="en-US" altLang="zh-CN" sz="1600" b="0" i="0" u="none" strike="noStrike" dirty="0">
                <a:solidFill>
                  <a:srgbClr val="000000"/>
                </a:solidFill>
                <a:effectLst/>
                <a:latin typeface="Arial" panose="020B0604020202020204" pitchFamily="34" charset="0"/>
              </a:rPr>
              <a:t> be leveraged to enhance robustness against side-channel attacks?</a:t>
            </a:r>
          </a:p>
          <a:p>
            <a:pPr rtl="0">
              <a:spcBef>
                <a:spcPts val="0"/>
              </a:spcBef>
              <a:spcAft>
                <a:spcPts val="0"/>
              </a:spcAft>
            </a:pPr>
            <a:br>
              <a:rPr lang="en-US" altLang="zh-CN" sz="1600" b="0" dirty="0">
                <a:effectLst/>
              </a:rPr>
            </a:br>
            <a:r>
              <a:rPr lang="en-US" altLang="zh-CN" sz="1600" b="1" i="0" u="none" strike="noStrike" dirty="0" err="1">
                <a:solidFill>
                  <a:srgbClr val="000000"/>
                </a:solidFill>
                <a:effectLst/>
                <a:latin typeface="Arial" panose="020B0604020202020204" pitchFamily="34" charset="0"/>
              </a:rPr>
              <a:t>Wonyoung</a:t>
            </a:r>
            <a:r>
              <a:rPr lang="en-US" altLang="zh-CN" sz="1600" b="1" i="0" u="none" strike="noStrike" dirty="0">
                <a:solidFill>
                  <a:srgbClr val="000000"/>
                </a:solidFill>
                <a:effectLst/>
                <a:latin typeface="Arial" panose="020B0604020202020204" pitchFamily="34" charset="0"/>
              </a:rPr>
              <a:t> Kim</a:t>
            </a:r>
            <a:endParaRPr lang="en-US" altLang="zh-CN" sz="1600" b="0" dirty="0">
              <a:effectLst/>
            </a:endParaRPr>
          </a:p>
          <a:p>
            <a:pPr marL="285750" indent="-285750" rtl="0" fontAlgn="base">
              <a:spcBef>
                <a:spcPts val="0"/>
              </a:spcBef>
              <a:spcAft>
                <a:spcPts val="0"/>
              </a:spcAft>
              <a:buFont typeface="Arial" panose="020B0604020202020204" pitchFamily="34" charset="0"/>
              <a:buChar char="•"/>
            </a:pPr>
            <a:r>
              <a:rPr lang="en-US" altLang="zh-CN" sz="1600" b="0" i="0" u="none" strike="noStrike" dirty="0">
                <a:solidFill>
                  <a:srgbClr val="000000"/>
                </a:solidFill>
                <a:effectLst/>
                <a:latin typeface="Arial" panose="020B0604020202020204" pitchFamily="34" charset="0"/>
              </a:rPr>
              <a:t>Certain attacks, like the bystander distance estimation, rely heavily on CPU frame rate signatures. Do you think similar patterns could emerge with other types of performance counters, such as </a:t>
            </a:r>
            <a:r>
              <a:rPr lang="en-US" altLang="zh-CN" sz="1600" dirty="0">
                <a:solidFill>
                  <a:srgbClr val="308A90"/>
                </a:solidFill>
                <a:latin typeface="Arial" panose="020B0604020202020204" pitchFamily="34" charset="0"/>
              </a:rPr>
              <a:t>energy consumption or heat dissipation</a:t>
            </a:r>
            <a:r>
              <a:rPr lang="en-US" altLang="zh-CN" sz="1600" b="0" i="0" u="none" strike="noStrike" dirty="0">
                <a:solidFill>
                  <a:srgbClr val="000000"/>
                </a:solidFill>
                <a:effectLst/>
                <a:latin typeface="Arial" panose="020B0604020202020204" pitchFamily="34" charset="0"/>
              </a:rPr>
              <a:t>, in AR/VR devices?</a:t>
            </a:r>
          </a:p>
          <a:p>
            <a:pPr marL="285750" indent="-285750" rtl="0" fontAlgn="base">
              <a:spcBef>
                <a:spcPts val="0"/>
              </a:spcBef>
              <a:spcAft>
                <a:spcPts val="0"/>
              </a:spcAft>
              <a:buFont typeface="Arial" panose="020B0604020202020204" pitchFamily="34" charset="0"/>
              <a:buChar char="•"/>
            </a:pPr>
            <a:endParaRPr lang="en-US" altLang="zh-CN" sz="1600" b="0" i="0" u="none" strike="noStrike" dirty="0">
              <a:solidFill>
                <a:srgbClr val="000000"/>
              </a:solidFill>
              <a:effectLst/>
              <a:latin typeface="Arial" panose="020B0604020202020204" pitchFamily="34" charset="0"/>
            </a:endParaRPr>
          </a:p>
          <a:p>
            <a:pPr rtl="0">
              <a:spcBef>
                <a:spcPts val="0"/>
              </a:spcBef>
              <a:spcAft>
                <a:spcPts val="0"/>
              </a:spcAft>
            </a:pPr>
            <a:r>
              <a:rPr lang="en-US" altLang="zh-CN" sz="1600" b="1" i="0" u="none" strike="noStrike" dirty="0" err="1">
                <a:solidFill>
                  <a:srgbClr val="000000"/>
                </a:solidFill>
                <a:effectLst/>
                <a:latin typeface="Arial" panose="020B0604020202020204" pitchFamily="34" charset="0"/>
              </a:rPr>
              <a:t>Zunnoor</a:t>
            </a:r>
            <a:r>
              <a:rPr lang="en-US" altLang="zh-CN" sz="1600" b="1" i="0" u="none" strike="noStrike" dirty="0">
                <a:solidFill>
                  <a:srgbClr val="000000"/>
                </a:solidFill>
                <a:effectLst/>
                <a:latin typeface="Arial" panose="020B0604020202020204" pitchFamily="34" charset="0"/>
              </a:rPr>
              <a:t> Fayyaz Awan </a:t>
            </a:r>
            <a:endParaRPr lang="en-US" altLang="zh-CN" sz="1600" b="0" dirty="0">
              <a:effectLst/>
            </a:endParaRPr>
          </a:p>
          <a:p>
            <a:pPr marL="285750" indent="-285750" rtl="0" fontAlgn="base">
              <a:spcBef>
                <a:spcPts val="0"/>
              </a:spcBef>
              <a:spcAft>
                <a:spcPts val="0"/>
              </a:spcAft>
              <a:buFont typeface="Arial" panose="020B0604020202020204" pitchFamily="34" charset="0"/>
              <a:buChar char="•"/>
            </a:pPr>
            <a:r>
              <a:rPr lang="en-US" altLang="zh-CN" sz="1600" b="0" i="0" u="none" strike="noStrike" dirty="0">
                <a:solidFill>
                  <a:srgbClr val="000000"/>
                </a:solidFill>
                <a:effectLst/>
                <a:latin typeface="Arial" panose="020B0604020202020204" pitchFamily="34" charset="0"/>
              </a:rPr>
              <a:t>The authors seem to have considered comparatively </a:t>
            </a:r>
            <a:r>
              <a:rPr lang="en-US" altLang="zh-CN" sz="1600" dirty="0">
                <a:solidFill>
                  <a:srgbClr val="308A90"/>
                </a:solidFill>
                <a:latin typeface="Arial" panose="020B0604020202020204" pitchFamily="34" charset="0"/>
              </a:rPr>
              <a:t>isolated</a:t>
            </a:r>
            <a:r>
              <a:rPr lang="en-US" altLang="zh-CN" sz="1600" b="0" i="0" u="none" strike="noStrike" dirty="0">
                <a:solidFill>
                  <a:srgbClr val="000000"/>
                </a:solidFill>
                <a:effectLst/>
                <a:latin typeface="Arial" panose="020B0604020202020204" pitchFamily="34" charset="0"/>
              </a:rPr>
              <a:t> scenarios. If several applications were running </a:t>
            </a:r>
            <a:r>
              <a:rPr lang="en-US" altLang="zh-CN" sz="1600" dirty="0">
                <a:solidFill>
                  <a:srgbClr val="308A90"/>
                </a:solidFill>
                <a:latin typeface="Arial" panose="020B0604020202020204" pitchFamily="34" charset="0"/>
              </a:rPr>
              <a:t>concurrently</a:t>
            </a:r>
            <a:r>
              <a:rPr lang="en-US" altLang="zh-CN" sz="1600" b="0" i="0" u="none" strike="noStrike" dirty="0">
                <a:solidFill>
                  <a:srgbClr val="000000"/>
                </a:solidFill>
                <a:effectLst/>
                <a:latin typeface="Arial" panose="020B0604020202020204" pitchFamily="34" charset="0"/>
              </a:rPr>
              <a:t>, several changes were continuously occurring in the field of view, or the user was using multiple types of input actively, would such inference attacks still be </a:t>
            </a:r>
            <a:r>
              <a:rPr lang="en-US" altLang="zh-CN" sz="1600" dirty="0">
                <a:solidFill>
                  <a:srgbClr val="308A90"/>
                </a:solidFill>
                <a:latin typeface="Arial" panose="020B0604020202020204" pitchFamily="34" charset="0"/>
              </a:rPr>
              <a:t>realistic</a:t>
            </a:r>
            <a:r>
              <a:rPr lang="en-US" altLang="zh-CN" sz="1600" b="0" i="0" u="none" strike="noStrike" dirty="0">
                <a:solidFill>
                  <a:srgbClr val="000000"/>
                </a:solidFill>
                <a:effectLst/>
                <a:latin typeface="Arial" panose="020B0604020202020204" pitchFamily="34" charset="0"/>
              </a:rPr>
              <a:t>?</a:t>
            </a:r>
          </a:p>
          <a:p>
            <a:pPr marL="285750" indent="-285750" rtl="0" fontAlgn="base">
              <a:spcBef>
                <a:spcPts val="0"/>
              </a:spcBef>
              <a:spcAft>
                <a:spcPts val="0"/>
              </a:spcAft>
              <a:buFont typeface="Arial" panose="020B0604020202020204" pitchFamily="34" charset="0"/>
              <a:buChar char="•"/>
            </a:pPr>
            <a:endParaRPr lang="en-US" altLang="zh-CN" sz="1600" b="0" i="0" u="none" strike="noStrike" dirty="0">
              <a:solidFill>
                <a:srgbClr val="000000"/>
              </a:solidFill>
              <a:effectLst/>
              <a:latin typeface="Arial" panose="020B0604020202020204" pitchFamily="34" charset="0"/>
            </a:endParaRPr>
          </a:p>
          <a:p>
            <a:pPr rtl="0">
              <a:spcBef>
                <a:spcPts val="0"/>
              </a:spcBef>
              <a:spcAft>
                <a:spcPts val="0"/>
              </a:spcAft>
            </a:pPr>
            <a:r>
              <a:rPr lang="en-US" altLang="zh-CN" sz="1600" b="1" i="0" u="none" strike="noStrike" dirty="0">
                <a:solidFill>
                  <a:srgbClr val="000000"/>
                </a:solidFill>
                <a:effectLst/>
                <a:latin typeface="Arial" panose="020B0604020202020204" pitchFamily="34" charset="0"/>
              </a:rPr>
              <a:t>Pierre </a:t>
            </a:r>
            <a:r>
              <a:rPr lang="en-US" altLang="zh-CN" sz="1600" b="1" i="0" u="none" strike="noStrike" dirty="0" err="1">
                <a:solidFill>
                  <a:srgbClr val="000000"/>
                </a:solidFill>
                <a:effectLst/>
                <a:latin typeface="Arial" panose="020B0604020202020204" pitchFamily="34" charset="0"/>
              </a:rPr>
              <a:t>Noyer</a:t>
            </a:r>
            <a:endParaRPr lang="en-US" altLang="zh-CN" sz="1600" b="0" dirty="0">
              <a:effectLst/>
            </a:endParaRPr>
          </a:p>
          <a:p>
            <a:pPr marL="285750" indent="-285750" rtl="0" fontAlgn="base">
              <a:spcBef>
                <a:spcPts val="0"/>
              </a:spcBef>
              <a:spcAft>
                <a:spcPts val="0"/>
              </a:spcAft>
              <a:buFont typeface="Arial" panose="020B0604020202020204" pitchFamily="34" charset="0"/>
              <a:buChar char="•"/>
            </a:pPr>
            <a:r>
              <a:rPr lang="en-US" altLang="zh-CN" sz="1600" b="0" i="0" u="none" strike="noStrike" dirty="0">
                <a:solidFill>
                  <a:srgbClr val="000000"/>
                </a:solidFill>
                <a:effectLst/>
                <a:latin typeface="Arial" panose="020B0604020202020204" pitchFamily="34" charset="0"/>
              </a:rPr>
              <a:t>Would it be possible to use, for example, </a:t>
            </a:r>
            <a:r>
              <a:rPr lang="en-US" altLang="zh-CN" sz="1600" dirty="0">
                <a:solidFill>
                  <a:srgbClr val="308A90"/>
                </a:solidFill>
                <a:latin typeface="Arial" panose="020B0604020202020204" pitchFamily="34" charset="0"/>
              </a:rPr>
              <a:t>machine learning </a:t>
            </a:r>
            <a:r>
              <a:rPr lang="en-US" altLang="zh-CN" sz="1600" b="0" i="0" u="none" strike="noStrike" dirty="0">
                <a:solidFill>
                  <a:srgbClr val="000000"/>
                </a:solidFill>
                <a:effectLst/>
                <a:latin typeface="Arial" panose="020B0604020202020204" pitchFamily="34" charset="0"/>
              </a:rPr>
              <a:t>to increase the success rate of the different </a:t>
            </a:r>
            <a:r>
              <a:rPr lang="en-US" altLang="zh-CN" sz="1600" dirty="0">
                <a:solidFill>
                  <a:srgbClr val="308A90"/>
                </a:solidFill>
                <a:latin typeface="Arial" panose="020B0604020202020204" pitchFamily="34" charset="0"/>
              </a:rPr>
              <a:t>attacks</a:t>
            </a:r>
            <a:r>
              <a:rPr lang="en-US" altLang="zh-CN" sz="1600" b="0" i="0" u="none" strike="noStrike" dirty="0">
                <a:solidFill>
                  <a:srgbClr val="000000"/>
                </a:solidFill>
                <a:effectLst/>
                <a:latin typeface="Arial" panose="020B0604020202020204" pitchFamily="34" charset="0"/>
              </a:rPr>
              <a:t>?</a:t>
            </a:r>
          </a:p>
          <a:p>
            <a:endParaRPr lang="zh-CN" altLang="en-US" sz="1600" dirty="0"/>
          </a:p>
        </p:txBody>
      </p:sp>
      <p:pic>
        <p:nvPicPr>
          <p:cNvPr id="5" name="图片 4">
            <a:extLst>
              <a:ext uri="{FF2B5EF4-FFF2-40B4-BE49-F238E27FC236}">
                <a16:creationId xmlns:a16="http://schemas.microsoft.com/office/drawing/2014/main" id="{A64CAAC4-41E8-418C-8F79-8D3942AAE2C1}"/>
              </a:ext>
            </a:extLst>
          </p:cNvPr>
          <p:cNvPicPr>
            <a:picLocks noChangeAspect="1"/>
          </p:cNvPicPr>
          <p:nvPr/>
        </p:nvPicPr>
        <p:blipFill>
          <a:blip r:embed="rId3"/>
          <a:stretch>
            <a:fillRect/>
          </a:stretch>
        </p:blipFill>
        <p:spPr>
          <a:xfrm>
            <a:off x="530094" y="4071545"/>
            <a:ext cx="11528628" cy="1795360"/>
          </a:xfrm>
          <a:prstGeom prst="rect">
            <a:avLst/>
          </a:prstGeom>
        </p:spPr>
      </p:pic>
    </p:spTree>
    <p:extLst>
      <p:ext uri="{BB962C8B-B14F-4D97-AF65-F5344CB8AC3E}">
        <p14:creationId xmlns:p14="http://schemas.microsoft.com/office/powerpoint/2010/main" val="5673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4D010-AF64-A64F-B66B-E7889A58C450}"/>
              </a:ext>
            </a:extLst>
          </p:cNvPr>
          <p:cNvSpPr>
            <a:spLocks noGrp="1"/>
          </p:cNvSpPr>
          <p:nvPr>
            <p:ph type="title"/>
          </p:nvPr>
        </p:nvSpPr>
        <p:spPr/>
        <p:txBody>
          <a:bodyPr/>
          <a:lstStyle/>
          <a:p>
            <a:pPr algn="l"/>
            <a:r>
              <a:rPr lang="en-US" b="1" dirty="0"/>
              <a:t>Q&amp;A – Best questions</a:t>
            </a:r>
          </a:p>
        </p:txBody>
      </p:sp>
      <p:sp>
        <p:nvSpPr>
          <p:cNvPr id="4" name="Slide Number Placeholder 3">
            <a:extLst>
              <a:ext uri="{FF2B5EF4-FFF2-40B4-BE49-F238E27FC236}">
                <a16:creationId xmlns:a16="http://schemas.microsoft.com/office/drawing/2014/main" id="{8B6CE3A7-FF78-6FC5-4B40-F9C16B27AB18}"/>
              </a:ext>
            </a:extLst>
          </p:cNvPr>
          <p:cNvSpPr>
            <a:spLocks noGrp="1"/>
          </p:cNvSpPr>
          <p:nvPr>
            <p:ph type="sldNum" sz="quarter" idx="12"/>
          </p:nvPr>
        </p:nvSpPr>
        <p:spPr/>
        <p:txBody>
          <a:bodyPr/>
          <a:lstStyle/>
          <a:p>
            <a:fld id="{F8B09252-AE4E-0343-95A5-6887739111ED}" type="slidenum">
              <a:rPr lang="en-US" smtClean="0"/>
              <a:t>33</a:t>
            </a:fld>
            <a:endParaRPr lang="en-US"/>
          </a:p>
        </p:txBody>
      </p:sp>
      <p:sp>
        <p:nvSpPr>
          <p:cNvPr id="6" name="文本框 5">
            <a:extLst>
              <a:ext uri="{FF2B5EF4-FFF2-40B4-BE49-F238E27FC236}">
                <a16:creationId xmlns:a16="http://schemas.microsoft.com/office/drawing/2014/main" id="{0E8AB205-9BB7-497C-8B1B-19715760AD46}"/>
              </a:ext>
            </a:extLst>
          </p:cNvPr>
          <p:cNvSpPr txBox="1"/>
          <p:nvPr/>
        </p:nvSpPr>
        <p:spPr>
          <a:xfrm>
            <a:off x="416688" y="1261639"/>
            <a:ext cx="10977040" cy="4770537"/>
          </a:xfrm>
          <a:prstGeom prst="rect">
            <a:avLst/>
          </a:prstGeom>
          <a:noFill/>
        </p:spPr>
        <p:txBody>
          <a:bodyPr wrap="square" rtlCol="0">
            <a:spAutoFit/>
          </a:bodyPr>
          <a:lstStyle/>
          <a:p>
            <a:pPr rtl="0">
              <a:spcBef>
                <a:spcPts val="0"/>
              </a:spcBef>
              <a:spcAft>
                <a:spcPts val="0"/>
              </a:spcAft>
            </a:pPr>
            <a:br>
              <a:rPr lang="en-US" altLang="zh-CN" sz="1600" b="0" dirty="0">
                <a:effectLst/>
              </a:rPr>
            </a:br>
            <a:r>
              <a:rPr lang="en-US" altLang="zh-CN" sz="1800" b="1" i="0" u="none" strike="noStrike" dirty="0" err="1">
                <a:solidFill>
                  <a:srgbClr val="000000"/>
                </a:solidFill>
                <a:effectLst/>
                <a:latin typeface="Arial" panose="020B0604020202020204" pitchFamily="34" charset="0"/>
              </a:rPr>
              <a:t>Donghyo</a:t>
            </a:r>
            <a:r>
              <a:rPr lang="en-US" altLang="zh-CN" sz="1800" b="1" i="0" u="none" strike="noStrike" dirty="0">
                <a:solidFill>
                  <a:srgbClr val="000000"/>
                </a:solidFill>
                <a:effectLst/>
                <a:latin typeface="Arial" panose="020B0604020202020204" pitchFamily="34" charset="0"/>
              </a:rPr>
              <a:t> Bang</a:t>
            </a:r>
            <a:endParaRPr lang="en-US" altLang="zh-CN" sz="1600" b="0" dirty="0">
              <a:effectLst/>
            </a:endParaRPr>
          </a:p>
          <a:p>
            <a:pPr marL="285750" indent="-285750" rtl="0" fontAlgn="base">
              <a:spcBef>
                <a:spcPts val="0"/>
              </a:spcBef>
              <a:spcAft>
                <a:spcPts val="0"/>
              </a:spcAft>
              <a:buFont typeface="Arial" panose="020B0604020202020204" pitchFamily="34" charset="0"/>
              <a:buChar char="•"/>
            </a:pPr>
            <a:r>
              <a:rPr lang="en-US" altLang="zh-CN" sz="1800" b="0" i="0" u="none" strike="noStrike" dirty="0">
                <a:solidFill>
                  <a:srgbClr val="000000"/>
                </a:solidFill>
                <a:effectLst/>
                <a:latin typeface="Arial" panose="020B0604020202020204" pitchFamily="34" charset="0"/>
              </a:rPr>
              <a:t>Can the proposed solutions, particularly </a:t>
            </a:r>
            <a:r>
              <a:rPr lang="en-US" altLang="zh-CN" sz="1800" b="0" i="0" u="none" strike="noStrike" dirty="0">
                <a:solidFill>
                  <a:srgbClr val="308A90"/>
                </a:solidFill>
                <a:effectLst/>
                <a:latin typeface="Arial" panose="020B0604020202020204" pitchFamily="34" charset="0"/>
              </a:rPr>
              <a:t>permissions-based access and API monitoring</a:t>
            </a:r>
            <a:r>
              <a:rPr lang="en-US" altLang="zh-CN" sz="1800" b="0" i="0" u="none" strike="noStrike" dirty="0">
                <a:solidFill>
                  <a:srgbClr val="000000"/>
                </a:solidFill>
                <a:effectLst/>
                <a:latin typeface="Arial" panose="020B0604020202020204" pitchFamily="34" charset="0"/>
              </a:rPr>
              <a:t>, scale effectively in multi-user or collaborative AR/VR environments where multiple applications and users interact </a:t>
            </a:r>
            <a:r>
              <a:rPr lang="en-US" altLang="zh-CN" sz="1800" b="0" i="0" u="none" strike="noStrike" dirty="0">
                <a:solidFill>
                  <a:srgbClr val="308A90"/>
                </a:solidFill>
                <a:effectLst/>
                <a:latin typeface="Arial" panose="020B0604020202020204" pitchFamily="34" charset="0"/>
              </a:rPr>
              <a:t>simultaneously</a:t>
            </a:r>
            <a:r>
              <a:rPr lang="en-US" altLang="zh-CN" sz="1800" b="0" i="0" u="none" strike="noStrike" dirty="0">
                <a:solidFill>
                  <a:srgbClr val="000000"/>
                </a:solidFill>
                <a:effectLst/>
                <a:latin typeface="Arial" panose="020B0604020202020204" pitchFamily="34" charset="0"/>
              </a:rPr>
              <a:t>? What </a:t>
            </a:r>
            <a:r>
              <a:rPr lang="en-US" altLang="zh-CN" sz="1800" b="0" i="0" u="none" strike="noStrike" dirty="0">
                <a:solidFill>
                  <a:srgbClr val="308A90"/>
                </a:solidFill>
                <a:effectLst/>
                <a:latin typeface="Arial" panose="020B0604020202020204" pitchFamily="34" charset="0"/>
              </a:rPr>
              <a:t>challenges</a:t>
            </a:r>
            <a:r>
              <a:rPr lang="en-US" altLang="zh-CN" sz="1800" b="0" i="0" u="none" strike="noStrike" dirty="0">
                <a:solidFill>
                  <a:srgbClr val="000000"/>
                </a:solidFill>
                <a:effectLst/>
                <a:latin typeface="Arial" panose="020B0604020202020204" pitchFamily="34" charset="0"/>
              </a:rPr>
              <a:t> might arise in such scenarios?</a:t>
            </a:r>
          </a:p>
          <a:p>
            <a:pPr marL="285750" indent="-285750" rtl="0" fontAlgn="base">
              <a:spcBef>
                <a:spcPts val="0"/>
              </a:spcBef>
              <a:spcAft>
                <a:spcPts val="0"/>
              </a:spcAft>
              <a:buFont typeface="Arial" panose="020B0604020202020204" pitchFamily="34" charset="0"/>
              <a:buChar char="•"/>
            </a:pPr>
            <a:endParaRPr lang="en-US" altLang="zh-CN" sz="1800" b="0" i="0" u="none" strike="noStrike" dirty="0">
              <a:solidFill>
                <a:srgbClr val="000000"/>
              </a:solidFill>
              <a:effectLst/>
              <a:latin typeface="Arial" panose="020B0604020202020204" pitchFamily="34" charset="0"/>
            </a:endParaRPr>
          </a:p>
          <a:p>
            <a:pPr rtl="0">
              <a:spcBef>
                <a:spcPts val="0"/>
              </a:spcBef>
              <a:spcAft>
                <a:spcPts val="0"/>
              </a:spcAft>
            </a:pPr>
            <a:r>
              <a:rPr lang="en-US" altLang="zh-CN" sz="1800" b="1" i="0" u="none" strike="noStrike" dirty="0" err="1">
                <a:solidFill>
                  <a:srgbClr val="000000"/>
                </a:solidFill>
                <a:effectLst/>
                <a:latin typeface="Arial" panose="020B0604020202020204" pitchFamily="34" charset="0"/>
              </a:rPr>
              <a:t>Yubin</a:t>
            </a:r>
            <a:r>
              <a:rPr lang="en-US" altLang="zh-CN" sz="1800" b="1" i="0" u="none" strike="noStrike" dirty="0">
                <a:solidFill>
                  <a:srgbClr val="000000"/>
                </a:solidFill>
                <a:effectLst/>
                <a:latin typeface="Arial" panose="020B0604020202020204" pitchFamily="34" charset="0"/>
              </a:rPr>
              <a:t> Lee </a:t>
            </a:r>
            <a:endParaRPr lang="en-US" altLang="zh-CN" b="0" dirty="0">
              <a:effectLst/>
            </a:endParaRPr>
          </a:p>
          <a:p>
            <a:pPr marL="285750" indent="-285750" rtl="0" fontAlgn="base">
              <a:spcBef>
                <a:spcPts val="0"/>
              </a:spcBef>
              <a:spcAft>
                <a:spcPts val="0"/>
              </a:spcAft>
              <a:buFont typeface="Arial" panose="020B0604020202020204" pitchFamily="34" charset="0"/>
              <a:buChar char="•"/>
            </a:pPr>
            <a:r>
              <a:rPr lang="en-US" altLang="zh-CN" sz="1800" b="0" i="0" u="none" strike="noStrike" dirty="0">
                <a:solidFill>
                  <a:srgbClr val="000000"/>
                </a:solidFill>
                <a:effectLst/>
                <a:latin typeface="Arial" panose="020B0604020202020204" pitchFamily="34" charset="0"/>
              </a:rPr>
              <a:t>Are performance counters necessary for certain applications? Do you think there are good reasons why Microsoft and Meta made the decision </a:t>
            </a:r>
            <a:r>
              <a:rPr lang="en-US" altLang="zh-CN" sz="1800" b="0" i="0" u="none" strike="noStrike" dirty="0">
                <a:solidFill>
                  <a:srgbClr val="308A90"/>
                </a:solidFill>
                <a:effectLst/>
                <a:latin typeface="Arial" panose="020B0604020202020204" pitchFamily="34" charset="0"/>
              </a:rPr>
              <a:t>to allow access</a:t>
            </a:r>
            <a:r>
              <a:rPr lang="en-US" altLang="zh-CN" sz="1800" b="0" i="0" u="none" strike="noStrike" dirty="0">
                <a:solidFill>
                  <a:srgbClr val="000000"/>
                </a:solidFill>
                <a:effectLst/>
                <a:latin typeface="Arial" panose="020B0604020202020204" pitchFamily="34" charset="0"/>
              </a:rPr>
              <a:t> to performance counters for any apps that want to?</a:t>
            </a:r>
          </a:p>
          <a:p>
            <a:pPr marL="285750" indent="-285750" rtl="0" fontAlgn="base">
              <a:spcBef>
                <a:spcPts val="0"/>
              </a:spcBef>
              <a:spcAft>
                <a:spcPts val="0"/>
              </a:spcAft>
              <a:buFont typeface="Arial" panose="020B0604020202020204" pitchFamily="34" charset="0"/>
              <a:buChar char="•"/>
            </a:pPr>
            <a:endParaRPr lang="en-US" altLang="zh-CN" sz="1800" b="0" i="0" u="none" strike="noStrike" dirty="0">
              <a:solidFill>
                <a:srgbClr val="000000"/>
              </a:solidFill>
              <a:effectLst/>
              <a:latin typeface="Arial" panose="020B0604020202020204" pitchFamily="34" charset="0"/>
            </a:endParaRPr>
          </a:p>
          <a:p>
            <a:pPr rtl="0" fontAlgn="base">
              <a:spcBef>
                <a:spcPts val="0"/>
              </a:spcBef>
              <a:spcAft>
                <a:spcPts val="0"/>
              </a:spcAft>
            </a:pPr>
            <a:r>
              <a:rPr lang="en-US" altLang="zh-CN" sz="1800" b="1" i="0" u="none" strike="noStrike" dirty="0" err="1">
                <a:solidFill>
                  <a:srgbClr val="000000"/>
                </a:solidFill>
                <a:effectLst/>
                <a:latin typeface="Arial" panose="020B0604020202020204" pitchFamily="34" charset="0"/>
              </a:rPr>
              <a:t>YoungHyo</a:t>
            </a:r>
            <a:r>
              <a:rPr lang="en-US" altLang="zh-CN" sz="1800" b="1" i="0" u="none" strike="noStrike" dirty="0">
                <a:solidFill>
                  <a:srgbClr val="000000"/>
                </a:solidFill>
                <a:effectLst/>
                <a:latin typeface="Arial" panose="020B0604020202020204" pitchFamily="34" charset="0"/>
              </a:rPr>
              <a:t> Kang</a:t>
            </a:r>
            <a:endParaRPr lang="en-US" altLang="zh-CN" dirty="0">
              <a:solidFill>
                <a:srgbClr val="000000"/>
              </a:solidFill>
              <a:latin typeface="Arial" panose="020B0604020202020204" pitchFamily="34" charset="0"/>
            </a:endParaRPr>
          </a:p>
          <a:p>
            <a:pPr marL="285750" indent="-285750" rtl="0" fontAlgn="base">
              <a:spcBef>
                <a:spcPts val="0"/>
              </a:spcBef>
              <a:spcAft>
                <a:spcPts val="0"/>
              </a:spcAft>
              <a:buFont typeface="Arial" panose="020B0604020202020204" pitchFamily="34" charset="0"/>
              <a:buChar char="•"/>
            </a:pPr>
            <a:r>
              <a:rPr lang="en-US" altLang="zh-CN" sz="1800" b="0" i="0" u="none" strike="noStrike" dirty="0">
                <a:solidFill>
                  <a:srgbClr val="000000"/>
                </a:solidFill>
                <a:effectLst/>
                <a:latin typeface="Arial" panose="020B0604020202020204" pitchFamily="34" charset="0"/>
              </a:rPr>
              <a:t>The paper assumes that the spy application is already installed on the device and is transmitting related information externally. On </a:t>
            </a:r>
            <a:r>
              <a:rPr lang="en-US" altLang="zh-CN" sz="1800" b="0" i="0" u="none" strike="noStrike" dirty="0">
                <a:solidFill>
                  <a:srgbClr val="308A90"/>
                </a:solidFill>
                <a:effectLst/>
                <a:latin typeface="Arial" panose="020B0604020202020204" pitchFamily="34" charset="0"/>
              </a:rPr>
              <a:t>smartphones</a:t>
            </a:r>
            <a:r>
              <a:rPr lang="en-US" altLang="zh-CN" sz="1800" b="0" i="0" u="none" strike="noStrike" dirty="0">
                <a:solidFill>
                  <a:srgbClr val="000000"/>
                </a:solidFill>
                <a:effectLst/>
                <a:latin typeface="Arial" panose="020B0604020202020204" pitchFamily="34" charset="0"/>
              </a:rPr>
              <a:t>, application access permissions must be </a:t>
            </a:r>
            <a:r>
              <a:rPr lang="en-US" altLang="zh-CN" sz="1800" b="0" i="0" u="none" strike="noStrike" dirty="0">
                <a:solidFill>
                  <a:srgbClr val="308A90"/>
                </a:solidFill>
                <a:effectLst/>
                <a:latin typeface="Arial" panose="020B0604020202020204" pitchFamily="34" charset="0"/>
              </a:rPr>
              <a:t>approved by the user</a:t>
            </a:r>
            <a:r>
              <a:rPr lang="en-US" altLang="zh-CN" sz="1800" b="0" i="0" u="none" strike="noStrike" dirty="0">
                <a:solidFill>
                  <a:srgbClr val="000000"/>
                </a:solidFill>
                <a:effectLst/>
                <a:latin typeface="Arial" panose="020B0604020202020204" pitchFamily="34" charset="0"/>
              </a:rPr>
              <a:t>, and various </a:t>
            </a:r>
            <a:r>
              <a:rPr lang="en-US" altLang="zh-CN" sz="1800" b="0" i="0" u="none" strike="noStrike" dirty="0">
                <a:solidFill>
                  <a:srgbClr val="308A90"/>
                </a:solidFill>
                <a:effectLst/>
                <a:latin typeface="Arial" panose="020B0604020202020204" pitchFamily="34" charset="0"/>
              </a:rPr>
              <a:t>app stores strive to ensure the safety of applications</a:t>
            </a:r>
            <a:r>
              <a:rPr lang="en-US" altLang="zh-CN" sz="1800" b="0" i="0" u="none" strike="noStrike" dirty="0">
                <a:solidFill>
                  <a:srgbClr val="000000"/>
                </a:solidFill>
                <a:effectLst/>
                <a:latin typeface="Arial" panose="020B0604020202020204" pitchFamily="34" charset="0"/>
              </a:rPr>
              <a:t>. It is reasonable to expect that similar environments will be applied to VR/AR devices as well. In this context, can the assumptions of this attack model be considered valid?</a:t>
            </a:r>
          </a:p>
        </p:txBody>
      </p:sp>
    </p:spTree>
    <p:extLst>
      <p:ext uri="{BB962C8B-B14F-4D97-AF65-F5344CB8AC3E}">
        <p14:creationId xmlns:p14="http://schemas.microsoft.com/office/powerpoint/2010/main" val="3579217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9AB9C6-4B16-4371-BEAE-7E27E3C58F61}"/>
              </a:ext>
            </a:extLst>
          </p:cNvPr>
          <p:cNvSpPr>
            <a:spLocks noGrp="1"/>
          </p:cNvSpPr>
          <p:nvPr>
            <p:ph type="title"/>
          </p:nvPr>
        </p:nvSpPr>
        <p:spPr/>
        <p:txBody>
          <a:bodyPr/>
          <a:lstStyle/>
          <a:p>
            <a:pPr algn="l"/>
            <a:r>
              <a:rPr lang="en-US" altLang="zh-CN" b="1"/>
              <a:t>Security concerns</a:t>
            </a:r>
            <a:endParaRPr lang="zh-CN" altLang="en-US" b="1"/>
          </a:p>
        </p:txBody>
      </p:sp>
      <p:sp>
        <p:nvSpPr>
          <p:cNvPr id="3" name="内容占位符 2">
            <a:extLst>
              <a:ext uri="{FF2B5EF4-FFF2-40B4-BE49-F238E27FC236}">
                <a16:creationId xmlns:a16="http://schemas.microsoft.com/office/drawing/2014/main" id="{5820E6B9-FB67-4A38-AA49-211DFC25C17B}"/>
              </a:ext>
            </a:extLst>
          </p:cNvPr>
          <p:cNvSpPr>
            <a:spLocks noGrp="1"/>
          </p:cNvSpPr>
          <p:nvPr>
            <p:ph idx="1"/>
          </p:nvPr>
        </p:nvSpPr>
        <p:spPr>
          <a:xfrm>
            <a:off x="592917" y="1484784"/>
            <a:ext cx="10952412" cy="4752527"/>
          </a:xfrm>
        </p:spPr>
        <p:txBody>
          <a:bodyPr>
            <a:normAutofit/>
          </a:bodyPr>
          <a:lstStyle/>
          <a:p>
            <a:r>
              <a:rPr lang="en-US" altLang="zh-CN" dirty="0"/>
              <a:t>Download software from the store and run them concurrently</a:t>
            </a:r>
          </a:p>
          <a:p>
            <a:pPr lvl="1"/>
            <a:r>
              <a:rPr lang="en-US" altLang="zh-CN" b="1" dirty="0"/>
              <a:t>Multi-app</a:t>
            </a:r>
            <a:r>
              <a:rPr lang="en-US" altLang="zh-CN" dirty="0"/>
              <a:t> scenario</a:t>
            </a:r>
          </a:p>
          <a:p>
            <a:r>
              <a:rPr lang="en-US" altLang="zh-CN" dirty="0"/>
              <a:t>Interact with </a:t>
            </a:r>
            <a:r>
              <a:rPr lang="en-US" altLang="zh-CN" b="1" dirty="0"/>
              <a:t>the virtual and real world</a:t>
            </a:r>
          </a:p>
          <a:p>
            <a:pPr lvl="1"/>
            <a:r>
              <a:rPr lang="en-US" altLang="zh-CN" dirty="0"/>
              <a:t>Expose sensitive information</a:t>
            </a:r>
          </a:p>
          <a:p>
            <a:pPr lvl="2"/>
            <a:r>
              <a:rPr lang="en-US" altLang="zh-CN" dirty="0"/>
              <a:t>Interactions with the system</a:t>
            </a:r>
          </a:p>
          <a:p>
            <a:pPr lvl="2"/>
            <a:r>
              <a:rPr lang="en-US" altLang="zh-CN" dirty="0"/>
              <a:t>Other applications</a:t>
            </a:r>
          </a:p>
          <a:p>
            <a:pPr lvl="2"/>
            <a:r>
              <a:rPr lang="en-US" altLang="zh-CN" dirty="0"/>
              <a:t>Environment</a:t>
            </a:r>
          </a:p>
          <a:p>
            <a:r>
              <a:rPr lang="en-US" altLang="zh-CN" b="1" dirty="0"/>
              <a:t>Side-channel attack!</a:t>
            </a:r>
          </a:p>
          <a:p>
            <a:pPr lvl="1"/>
            <a:r>
              <a:rPr lang="en-US" altLang="zh-CN" dirty="0">
                <a:solidFill>
                  <a:schemeClr val="tx1"/>
                </a:solidFill>
              </a:rPr>
              <a:t>Noninvasive</a:t>
            </a:r>
          </a:p>
          <a:p>
            <a:pPr lvl="1"/>
            <a:r>
              <a:rPr lang="en-US" altLang="zh-CN" dirty="0">
                <a:solidFill>
                  <a:schemeClr val="tx1"/>
                </a:solidFill>
              </a:rPr>
              <a:t>physical properties </a:t>
            </a:r>
          </a:p>
          <a:p>
            <a:pPr lvl="1"/>
            <a:endParaRPr lang="en-US" altLang="zh-CN" b="1" dirty="0"/>
          </a:p>
          <a:p>
            <a:pPr lvl="1"/>
            <a:endParaRPr lang="en-US" altLang="zh-CN" b="1" dirty="0"/>
          </a:p>
        </p:txBody>
      </p:sp>
      <p:sp>
        <p:nvSpPr>
          <p:cNvPr id="4" name="灯片编号占位符 3">
            <a:extLst>
              <a:ext uri="{FF2B5EF4-FFF2-40B4-BE49-F238E27FC236}">
                <a16:creationId xmlns:a16="http://schemas.microsoft.com/office/drawing/2014/main" id="{81F5B862-7295-464E-AD1A-09256501AD99}"/>
              </a:ext>
            </a:extLst>
          </p:cNvPr>
          <p:cNvSpPr>
            <a:spLocks noGrp="1"/>
          </p:cNvSpPr>
          <p:nvPr>
            <p:ph type="sldNum" sz="quarter" idx="12"/>
          </p:nvPr>
        </p:nvSpPr>
        <p:spPr/>
        <p:txBody>
          <a:bodyPr/>
          <a:lstStyle/>
          <a:p>
            <a:fld id="{F8B09252-AE4E-0343-95A5-6887739111ED}" type="slidenum">
              <a:rPr lang="en-US" smtClean="0"/>
              <a:t>4</a:t>
            </a:fld>
            <a:endParaRPr lang="en-US"/>
          </a:p>
        </p:txBody>
      </p:sp>
      <p:pic>
        <p:nvPicPr>
          <p:cNvPr id="5" name="图片 4">
            <a:extLst>
              <a:ext uri="{FF2B5EF4-FFF2-40B4-BE49-F238E27FC236}">
                <a16:creationId xmlns:a16="http://schemas.microsoft.com/office/drawing/2014/main" id="{5C02DA71-5892-45AD-AF7F-2D95CBD6EB9D}"/>
              </a:ext>
            </a:extLst>
          </p:cNvPr>
          <p:cNvPicPr>
            <a:picLocks noChangeAspect="1"/>
          </p:cNvPicPr>
          <p:nvPr/>
        </p:nvPicPr>
        <p:blipFill>
          <a:blip r:embed="rId3"/>
          <a:stretch>
            <a:fillRect/>
          </a:stretch>
        </p:blipFill>
        <p:spPr>
          <a:xfrm>
            <a:off x="4811774" y="4677411"/>
            <a:ext cx="1041714" cy="854126"/>
          </a:xfrm>
          <a:prstGeom prst="rect">
            <a:avLst/>
          </a:prstGeom>
        </p:spPr>
      </p:pic>
    </p:spTree>
    <p:extLst>
      <p:ext uri="{BB962C8B-B14F-4D97-AF65-F5344CB8AC3E}">
        <p14:creationId xmlns:p14="http://schemas.microsoft.com/office/powerpoint/2010/main" val="289619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B095F8-7FE8-7039-0606-1EB67A942DC3}"/>
              </a:ext>
            </a:extLst>
          </p:cNvPr>
          <p:cNvSpPr>
            <a:spLocks noGrp="1"/>
          </p:cNvSpPr>
          <p:nvPr>
            <p:ph type="title"/>
          </p:nvPr>
        </p:nvSpPr>
        <p:spPr/>
        <p:txBody>
          <a:bodyPr/>
          <a:lstStyle/>
          <a:p>
            <a:r>
              <a:rPr lang="en-US" altLang="zh-CN"/>
              <a:t>Related work</a:t>
            </a:r>
            <a:endParaRPr lang="zh-CN" altLang="en-US"/>
          </a:p>
        </p:txBody>
      </p:sp>
      <p:sp>
        <p:nvSpPr>
          <p:cNvPr id="3" name="内容占位符 2">
            <a:extLst>
              <a:ext uri="{FF2B5EF4-FFF2-40B4-BE49-F238E27FC236}">
                <a16:creationId xmlns:a16="http://schemas.microsoft.com/office/drawing/2014/main" id="{FF506699-950B-01CA-4BFD-CD70F564CF3B}"/>
              </a:ext>
            </a:extLst>
          </p:cNvPr>
          <p:cNvSpPr>
            <a:spLocks noGrp="1"/>
          </p:cNvSpPr>
          <p:nvPr>
            <p:ph idx="1"/>
          </p:nvPr>
        </p:nvSpPr>
        <p:spPr>
          <a:xfrm>
            <a:off x="911424" y="980728"/>
            <a:ext cx="10952412" cy="7416824"/>
          </a:xfrm>
        </p:spPr>
        <p:txBody>
          <a:bodyPr>
            <a:normAutofit/>
          </a:bodyPr>
          <a:lstStyle/>
          <a:p>
            <a:pPr lvl="1" indent="0">
              <a:lnSpc>
                <a:spcPct val="100000"/>
              </a:lnSpc>
              <a:buNone/>
            </a:pPr>
            <a:endParaRPr lang="en-US" altLang="zh-CN" sz="2000" dirty="0"/>
          </a:p>
          <a:p>
            <a:pPr marL="57150" indent="0" fontAlgn="base">
              <a:lnSpc>
                <a:spcPct val="100000"/>
              </a:lnSpc>
              <a:spcBef>
                <a:spcPts val="600"/>
              </a:spcBef>
              <a:spcAft>
                <a:spcPts val="600"/>
              </a:spcAft>
              <a:buNone/>
            </a:pPr>
            <a:r>
              <a:rPr lang="en-US" altLang="zh-CN" sz="1400" i="1" dirty="0">
                <a:solidFill>
                  <a:schemeClr val="accent3">
                    <a:lumMod val="75000"/>
                  </a:schemeClr>
                </a:solidFill>
              </a:rPr>
              <a:t>[GPU Side-channel attack on other systems]</a:t>
            </a:r>
            <a:endParaRPr lang="en-US" altLang="zh-CN" sz="1400" i="1" dirty="0"/>
          </a:p>
          <a:p>
            <a:pPr indent="-171450" fontAlgn="base">
              <a:lnSpc>
                <a:spcPct val="100000"/>
              </a:lnSpc>
              <a:spcBef>
                <a:spcPts val="600"/>
              </a:spcBef>
              <a:spcAft>
                <a:spcPts val="600"/>
              </a:spcAft>
            </a:pPr>
            <a:r>
              <a:rPr lang="en-US" altLang="zh-CN" sz="1400" b="1" dirty="0"/>
              <a:t>Rendered Insecure: GPU Side </a:t>
            </a:r>
            <a:r>
              <a:rPr lang="en-US" altLang="zh-CN" sz="1400" b="1" i="0" dirty="0">
                <a:solidFill>
                  <a:srgbClr val="333333"/>
                </a:solidFill>
                <a:effectLst/>
                <a:latin typeface="Roboto" panose="02000000000000000000" pitchFamily="2" charset="0"/>
                <a:ea typeface="Roboto" panose="02000000000000000000" pitchFamily="2" charset="0"/>
              </a:rPr>
              <a:t>Channel Attacks are Practical</a:t>
            </a:r>
            <a:r>
              <a:rPr lang="en-US" altLang="zh-CN" sz="1400" b="0" i="0" dirty="0">
                <a:solidFill>
                  <a:srgbClr val="333333"/>
                </a:solidFill>
                <a:effectLst/>
                <a:latin typeface="Roboto" panose="02000000000000000000" pitchFamily="2" charset="0"/>
                <a:ea typeface="Roboto" panose="02000000000000000000" pitchFamily="2" charset="0"/>
              </a:rPr>
              <a:t>. </a:t>
            </a:r>
            <a:r>
              <a:rPr lang="en-US" altLang="zh-CN" sz="1400" b="0" i="0" dirty="0" err="1">
                <a:solidFill>
                  <a:srgbClr val="333333"/>
                </a:solidFill>
                <a:effectLst/>
                <a:latin typeface="Roboto" panose="02000000000000000000" pitchFamily="2" charset="0"/>
                <a:ea typeface="Roboto" panose="02000000000000000000" pitchFamily="2" charset="0"/>
              </a:rPr>
              <a:t>Hoda</a:t>
            </a:r>
            <a:r>
              <a:rPr lang="en-US" altLang="zh-CN" sz="1400" b="0" i="0" dirty="0">
                <a:solidFill>
                  <a:srgbClr val="333333"/>
                </a:solidFill>
                <a:effectLst/>
                <a:latin typeface="Roboto" panose="02000000000000000000" pitchFamily="2" charset="0"/>
                <a:ea typeface="Roboto" panose="02000000000000000000" pitchFamily="2" charset="0"/>
              </a:rPr>
              <a:t> </a:t>
            </a:r>
            <a:r>
              <a:rPr lang="en-US" altLang="zh-CN" sz="1400" b="0" i="0" dirty="0" err="1">
                <a:solidFill>
                  <a:srgbClr val="333333"/>
                </a:solidFill>
                <a:effectLst/>
                <a:latin typeface="Roboto" panose="02000000000000000000" pitchFamily="2" charset="0"/>
                <a:ea typeface="Roboto" panose="02000000000000000000" pitchFamily="2" charset="0"/>
              </a:rPr>
              <a:t>Naghibijouybariet</a:t>
            </a:r>
            <a:r>
              <a:rPr lang="en-US" altLang="zh-CN" sz="1400" b="0" i="0" dirty="0">
                <a:solidFill>
                  <a:srgbClr val="333333"/>
                </a:solidFill>
                <a:effectLst/>
                <a:latin typeface="Roboto" panose="02000000000000000000" pitchFamily="2" charset="0"/>
                <a:ea typeface="Roboto" panose="02000000000000000000" pitchFamily="2" charset="0"/>
              </a:rPr>
              <a:t> al. </a:t>
            </a:r>
            <a:r>
              <a:rPr lang="en-US" altLang="zh-CN" sz="1400" dirty="0">
                <a:solidFill>
                  <a:srgbClr val="333333"/>
                </a:solidFill>
                <a:latin typeface="Roboto" panose="02000000000000000000" pitchFamily="2" charset="0"/>
                <a:ea typeface="Roboto" panose="02000000000000000000" pitchFamily="2" charset="0"/>
              </a:rPr>
              <a:t>[</a:t>
            </a:r>
            <a:r>
              <a:rPr lang="en-US" altLang="zh-CN" sz="1400" b="0" i="0" dirty="0">
                <a:solidFill>
                  <a:srgbClr val="333333"/>
                </a:solidFill>
                <a:effectLst/>
                <a:latin typeface="Roboto" panose="02000000000000000000" pitchFamily="2" charset="0"/>
                <a:ea typeface="Roboto" panose="02000000000000000000" pitchFamily="2" charset="0"/>
              </a:rPr>
              <a:t>CCS ‘18]</a:t>
            </a:r>
          </a:p>
          <a:p>
            <a:pPr marL="857250" lvl="1" indent="-171450">
              <a:lnSpc>
                <a:spcPct val="100000"/>
              </a:lnSpc>
            </a:pPr>
            <a:r>
              <a:rPr lang="en-US" altLang="zh-CN" sz="1400" dirty="0"/>
              <a:t>Browser fingerprinting</a:t>
            </a:r>
          </a:p>
          <a:p>
            <a:pPr marL="57150" indent="0" fontAlgn="base">
              <a:lnSpc>
                <a:spcPct val="100000"/>
              </a:lnSpc>
              <a:spcBef>
                <a:spcPts val="600"/>
              </a:spcBef>
              <a:spcAft>
                <a:spcPts val="600"/>
              </a:spcAft>
              <a:buNone/>
            </a:pPr>
            <a:r>
              <a:rPr lang="en-US" altLang="zh-CN" sz="1400" i="1" dirty="0">
                <a:solidFill>
                  <a:schemeClr val="accent3">
                    <a:lumMod val="75000"/>
                  </a:schemeClr>
                </a:solidFill>
              </a:rPr>
              <a:t>[Software-based information leakage on AR/VR devices]</a:t>
            </a:r>
          </a:p>
          <a:p>
            <a:pPr indent="-171450" fontAlgn="base">
              <a:lnSpc>
                <a:spcPct val="100000"/>
              </a:lnSpc>
              <a:spcBef>
                <a:spcPts val="600"/>
              </a:spcBef>
              <a:spcAft>
                <a:spcPts val="600"/>
              </a:spcAft>
            </a:pPr>
            <a:r>
              <a:rPr lang="en-US" altLang="zh-CN" sz="1400" b="1" dirty="0"/>
              <a:t>Location-leaking through network traffic in mobile augmented reality applications</a:t>
            </a:r>
            <a:r>
              <a:rPr lang="en-US" altLang="zh-CN" sz="1400" dirty="0"/>
              <a:t>. Gabriel Meyer-Lee et al., [IPCCC’2018]</a:t>
            </a:r>
          </a:p>
          <a:p>
            <a:pPr marL="857250" lvl="1" indent="-171450" fontAlgn="base">
              <a:lnSpc>
                <a:spcPct val="100000"/>
              </a:lnSpc>
              <a:spcAft>
                <a:spcPts val="600"/>
              </a:spcAft>
            </a:pPr>
            <a:r>
              <a:rPr lang="en-US" altLang="zh-CN" sz="1400" dirty="0"/>
              <a:t>Probe the network traffic information to infer the location of the victim user in a crowd-sourced AR app.</a:t>
            </a:r>
          </a:p>
          <a:p>
            <a:pPr indent="-171450" fontAlgn="base">
              <a:lnSpc>
                <a:spcPct val="100000"/>
              </a:lnSpc>
              <a:spcBef>
                <a:spcPts val="600"/>
              </a:spcBef>
              <a:spcAft>
                <a:spcPts val="600"/>
              </a:spcAft>
            </a:pPr>
            <a:r>
              <a:rPr lang="en-US" altLang="zh-CN" sz="1400" b="1" dirty="0"/>
              <a:t>OVRSEEN: Auditing Network Traffic and Privacy Policies in Oculus VR. </a:t>
            </a:r>
            <a:r>
              <a:rPr lang="en-US" altLang="zh-CN" sz="1400" dirty="0" err="1"/>
              <a:t>Rahmadi</a:t>
            </a:r>
            <a:r>
              <a:rPr lang="en-US" altLang="zh-CN" sz="1400" dirty="0"/>
              <a:t> </a:t>
            </a:r>
            <a:r>
              <a:rPr lang="en-US" altLang="zh-CN" sz="1400" dirty="0" err="1"/>
              <a:t>Trimananda</a:t>
            </a:r>
            <a:r>
              <a:rPr lang="en-US" altLang="zh-CN" sz="1400" dirty="0"/>
              <a:t> et al.,. [Sec’22] </a:t>
            </a:r>
          </a:p>
          <a:p>
            <a:pPr lvl="1" fontAlgn="base">
              <a:lnSpc>
                <a:spcPct val="100000"/>
              </a:lnSpc>
              <a:spcBef>
                <a:spcPts val="600"/>
              </a:spcBef>
              <a:spcAft>
                <a:spcPts val="600"/>
              </a:spcAft>
            </a:pPr>
            <a:r>
              <a:rPr lang="en-US" altLang="zh-CN" sz="1400" dirty="0"/>
              <a:t>Sensitive information can be reconstructed from </a:t>
            </a:r>
            <a:r>
              <a:rPr lang="en-US" altLang="zh-CN" sz="1400" i="1" dirty="0"/>
              <a:t>VR network traces</a:t>
            </a:r>
            <a:r>
              <a:rPr lang="en-US" altLang="zh-CN" sz="1400" dirty="0"/>
              <a:t>.</a:t>
            </a:r>
          </a:p>
          <a:p>
            <a:pPr marL="57150" indent="0" fontAlgn="base">
              <a:lnSpc>
                <a:spcPct val="100000"/>
              </a:lnSpc>
              <a:spcBef>
                <a:spcPts val="600"/>
              </a:spcBef>
              <a:spcAft>
                <a:spcPts val="600"/>
              </a:spcAft>
              <a:buNone/>
            </a:pPr>
            <a:r>
              <a:rPr lang="en-US" altLang="zh-CN" sz="1400" i="1" dirty="0">
                <a:solidFill>
                  <a:schemeClr val="accent3">
                    <a:lumMod val="75000"/>
                  </a:schemeClr>
                </a:solidFill>
              </a:rPr>
              <a:t>[MR information leakages requiring physical access]</a:t>
            </a:r>
          </a:p>
          <a:p>
            <a:pPr indent="-171450" fontAlgn="base">
              <a:lnSpc>
                <a:spcPct val="100000"/>
              </a:lnSpc>
              <a:spcBef>
                <a:spcPts val="600"/>
              </a:spcBef>
              <a:spcAft>
                <a:spcPts val="600"/>
              </a:spcAft>
            </a:pPr>
            <a:r>
              <a:rPr lang="en-US" altLang="zh-CN" sz="1400" b="1" dirty="0" err="1"/>
              <a:t>Vrspy</a:t>
            </a:r>
            <a:r>
              <a:rPr lang="en-US" altLang="zh-CN" sz="1400" b="1" dirty="0"/>
              <a:t>: A side-channel attack on virtual key-logging in </a:t>
            </a:r>
            <a:r>
              <a:rPr lang="en-US" altLang="zh-CN" sz="1400" b="1" dirty="0" err="1"/>
              <a:t>vr</a:t>
            </a:r>
            <a:r>
              <a:rPr lang="en-US" altLang="zh-CN" sz="1400" b="1" dirty="0"/>
              <a:t> headsets. </a:t>
            </a:r>
            <a:r>
              <a:rPr lang="en-US" altLang="zh-CN" sz="1400" dirty="0"/>
              <a:t>Abdullah Al Arafat et al., [VR’21]</a:t>
            </a:r>
          </a:p>
          <a:p>
            <a:pPr lvl="1" indent="-171450" fontAlgn="base">
              <a:lnSpc>
                <a:spcPct val="100000"/>
              </a:lnSpc>
              <a:spcBef>
                <a:spcPts val="600"/>
              </a:spcBef>
              <a:spcAft>
                <a:spcPts val="600"/>
              </a:spcAft>
            </a:pPr>
            <a:r>
              <a:rPr lang="en-US" altLang="zh-CN" sz="1400" dirty="0"/>
              <a:t>Keystrokes can be inferred by </a:t>
            </a:r>
            <a:r>
              <a:rPr lang="en-US" altLang="zh-CN" sz="1400" i="1" dirty="0" err="1"/>
              <a:t>WiFi</a:t>
            </a:r>
            <a:r>
              <a:rPr lang="en-US" altLang="zh-CN" sz="1400" i="1" dirty="0"/>
              <a:t> CSI side-channel information, vision and sensor-based side-channel leakages.</a:t>
            </a:r>
          </a:p>
          <a:p>
            <a:pPr marL="57150" indent="0" fontAlgn="base">
              <a:lnSpc>
                <a:spcPct val="100000"/>
              </a:lnSpc>
              <a:spcBef>
                <a:spcPts val="600"/>
              </a:spcBef>
              <a:spcAft>
                <a:spcPts val="600"/>
              </a:spcAft>
              <a:buNone/>
            </a:pPr>
            <a:r>
              <a:rPr lang="en-US" altLang="zh-CN" sz="1400" i="1" dirty="0">
                <a:solidFill>
                  <a:schemeClr val="accent3">
                    <a:lumMod val="75000"/>
                  </a:schemeClr>
                </a:solidFill>
              </a:rPr>
              <a:t>[Side-channel attacks via micro-architectural hints]</a:t>
            </a:r>
          </a:p>
          <a:p>
            <a:pPr indent="-171450" fontAlgn="base">
              <a:lnSpc>
                <a:spcPct val="100000"/>
              </a:lnSpc>
              <a:spcBef>
                <a:spcPts val="600"/>
              </a:spcBef>
              <a:spcAft>
                <a:spcPts val="600"/>
              </a:spcAft>
            </a:pPr>
            <a:r>
              <a:rPr lang="en-US" altLang="zh-CN" sz="1400" b="1" dirty="0" err="1"/>
              <a:t>V</a:t>
            </a:r>
            <a:r>
              <a:rPr lang="en-US" altLang="zh-CN" sz="1050" b="1" i="0" dirty="0" err="1">
                <a:solidFill>
                  <a:srgbClr val="333333"/>
                </a:solidFill>
                <a:effectLst/>
                <a:latin typeface="HelveticaNeue Regular"/>
              </a:rPr>
              <a:t>RowHammer</a:t>
            </a:r>
            <a:r>
              <a:rPr lang="en-US" altLang="zh-CN" sz="1050" b="1" i="0" dirty="0">
                <a:solidFill>
                  <a:srgbClr val="333333"/>
                </a:solidFill>
                <a:effectLst/>
                <a:latin typeface="HelveticaNeue Regular"/>
              </a:rPr>
              <a:t>: A Retrospective</a:t>
            </a:r>
            <a:r>
              <a:rPr lang="en-US" altLang="zh-CN" sz="1400" b="1" dirty="0"/>
              <a:t>. </a:t>
            </a:r>
            <a:r>
              <a:rPr lang="en-US" altLang="zh-CN" sz="1400" dirty="0" err="1"/>
              <a:t>Onur</a:t>
            </a:r>
            <a:r>
              <a:rPr lang="en-US" altLang="zh-CN" sz="1400" dirty="0"/>
              <a:t> </a:t>
            </a:r>
            <a:r>
              <a:rPr lang="en-US" altLang="zh-CN" sz="1400" dirty="0" err="1"/>
              <a:t>Mutlu</a:t>
            </a:r>
            <a:r>
              <a:rPr lang="en-US" altLang="zh-CN" sz="1400" dirty="0"/>
              <a:t> and </a:t>
            </a:r>
            <a:r>
              <a:rPr lang="en-US" altLang="zh-CN" sz="1400" dirty="0" err="1"/>
              <a:t>Jeremie</a:t>
            </a:r>
            <a:r>
              <a:rPr lang="en-US" altLang="zh-CN" sz="1400" dirty="0"/>
              <a:t> S Kim., [</a:t>
            </a:r>
            <a:r>
              <a:rPr lang="fr-FR" altLang="zh-CN" sz="1400" dirty="0"/>
              <a:t>Trans. </a:t>
            </a:r>
            <a:r>
              <a:rPr lang="fr-FR" altLang="zh-CN" sz="1400" dirty="0" err="1"/>
              <a:t>Comp</a:t>
            </a:r>
            <a:r>
              <a:rPr lang="fr-FR" altLang="zh-CN" sz="1400" dirty="0"/>
              <a:t>.-</a:t>
            </a:r>
            <a:r>
              <a:rPr lang="fr-FR" altLang="zh-CN" sz="1400" dirty="0" err="1"/>
              <a:t>Aided</a:t>
            </a:r>
            <a:r>
              <a:rPr lang="fr-FR" altLang="zh-CN" sz="1400" dirty="0"/>
              <a:t> Des. </a:t>
            </a:r>
            <a:r>
              <a:rPr lang="fr-FR" altLang="zh-CN" sz="1400" dirty="0" err="1"/>
              <a:t>Integ</a:t>
            </a:r>
            <a:r>
              <a:rPr lang="fr-FR" altLang="zh-CN" sz="1400" dirty="0"/>
              <a:t>. </a:t>
            </a:r>
            <a:r>
              <a:rPr lang="fr-FR" altLang="zh-CN" sz="1400" dirty="0" err="1"/>
              <a:t>Cir</a:t>
            </a:r>
            <a:r>
              <a:rPr lang="fr-FR" altLang="zh-CN" sz="1400" dirty="0"/>
              <a:t>. Sys.’19</a:t>
            </a:r>
            <a:r>
              <a:rPr lang="en-US" altLang="zh-CN" sz="1400" dirty="0"/>
              <a:t>]</a:t>
            </a:r>
          </a:p>
          <a:p>
            <a:pPr lvl="1" indent="-171450" fontAlgn="base">
              <a:lnSpc>
                <a:spcPct val="100000"/>
              </a:lnSpc>
              <a:spcBef>
                <a:spcPts val="600"/>
              </a:spcBef>
              <a:spcAft>
                <a:spcPts val="600"/>
              </a:spcAft>
            </a:pPr>
            <a:r>
              <a:rPr lang="en-US" altLang="zh-CN" sz="1400" dirty="0"/>
              <a:t>Attack on DRAM</a:t>
            </a:r>
            <a:endParaRPr lang="en-US" altLang="zh-CN" sz="1400" i="1" dirty="0"/>
          </a:p>
          <a:p>
            <a:pPr marL="57150" indent="0" fontAlgn="base">
              <a:lnSpc>
                <a:spcPct val="100000"/>
              </a:lnSpc>
              <a:spcBef>
                <a:spcPts val="600"/>
              </a:spcBef>
              <a:spcAft>
                <a:spcPts val="600"/>
              </a:spcAft>
              <a:buNone/>
            </a:pPr>
            <a:endParaRPr lang="en-US" altLang="zh-CN" sz="1400" i="1" dirty="0">
              <a:solidFill>
                <a:schemeClr val="accent3">
                  <a:lumMod val="75000"/>
                </a:schemeClr>
              </a:solidFill>
            </a:endParaRPr>
          </a:p>
          <a:p>
            <a:pPr lvl="1" indent="-171450" fontAlgn="base">
              <a:lnSpc>
                <a:spcPct val="100000"/>
              </a:lnSpc>
              <a:spcBef>
                <a:spcPts val="600"/>
              </a:spcBef>
              <a:spcAft>
                <a:spcPts val="600"/>
              </a:spcAft>
            </a:pPr>
            <a:endParaRPr lang="en-US" altLang="zh-CN" sz="1400" i="1" dirty="0"/>
          </a:p>
          <a:p>
            <a:pPr lvl="1" indent="-171450" fontAlgn="base">
              <a:lnSpc>
                <a:spcPct val="100000"/>
              </a:lnSpc>
              <a:spcBef>
                <a:spcPts val="600"/>
              </a:spcBef>
              <a:spcAft>
                <a:spcPts val="600"/>
              </a:spcAft>
            </a:pPr>
            <a:endParaRPr lang="en-US" altLang="zh-CN" sz="1400" dirty="0"/>
          </a:p>
          <a:p>
            <a:pPr marL="514350" lvl="1" indent="0" fontAlgn="base">
              <a:lnSpc>
                <a:spcPct val="100000"/>
              </a:lnSpc>
              <a:spcBef>
                <a:spcPts val="600"/>
              </a:spcBef>
              <a:spcAft>
                <a:spcPts val="600"/>
              </a:spcAft>
            </a:pPr>
            <a:endParaRPr lang="en-US" altLang="zh-CN" sz="1400" dirty="0"/>
          </a:p>
          <a:p>
            <a:pPr indent="0">
              <a:lnSpc>
                <a:spcPct val="100000"/>
              </a:lnSpc>
            </a:pPr>
            <a:endParaRPr lang="zh-CN" altLang="en-US" sz="1400" dirty="0">
              <a:latin typeface="Roboto" panose="02000000000000000000" pitchFamily="2" charset="0"/>
            </a:endParaRPr>
          </a:p>
        </p:txBody>
      </p:sp>
      <p:sp>
        <p:nvSpPr>
          <p:cNvPr id="4" name="灯片编号占位符 3">
            <a:extLst>
              <a:ext uri="{FF2B5EF4-FFF2-40B4-BE49-F238E27FC236}">
                <a16:creationId xmlns:a16="http://schemas.microsoft.com/office/drawing/2014/main" id="{02ABFC87-0A02-D398-F76E-1944D55CD9CE}"/>
              </a:ext>
            </a:extLst>
          </p:cNvPr>
          <p:cNvSpPr>
            <a:spLocks noGrp="1"/>
          </p:cNvSpPr>
          <p:nvPr>
            <p:ph type="sldNum" sz="quarter" idx="12"/>
          </p:nvPr>
        </p:nvSpPr>
        <p:spPr/>
        <p:txBody>
          <a:bodyPr/>
          <a:lstStyle/>
          <a:p>
            <a:fld id="{F8B09252-AE4E-0343-95A5-6887739111ED}" type="slidenum">
              <a:rPr lang="en-US" smtClean="0"/>
              <a:t>5</a:t>
            </a:fld>
            <a:endParaRPr lang="en-US"/>
          </a:p>
        </p:txBody>
      </p:sp>
    </p:spTree>
    <p:extLst>
      <p:ext uri="{BB962C8B-B14F-4D97-AF65-F5344CB8AC3E}">
        <p14:creationId xmlns:p14="http://schemas.microsoft.com/office/powerpoint/2010/main" val="1242798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DD63DB-8FD4-4590-B11C-DA692E055E8C}"/>
              </a:ext>
            </a:extLst>
          </p:cNvPr>
          <p:cNvSpPr>
            <a:spLocks noGrp="1"/>
          </p:cNvSpPr>
          <p:nvPr>
            <p:ph type="title"/>
          </p:nvPr>
        </p:nvSpPr>
        <p:spPr/>
        <p:txBody>
          <a:bodyPr/>
          <a:lstStyle/>
          <a:p>
            <a:pPr algn="l"/>
            <a:r>
              <a:rPr lang="en-US" altLang="zh-CN" b="1"/>
              <a:t> AR/VR Systems Architecture</a:t>
            </a:r>
            <a:endParaRPr lang="zh-CN" altLang="en-US" b="1"/>
          </a:p>
        </p:txBody>
      </p:sp>
      <p:sp>
        <p:nvSpPr>
          <p:cNvPr id="4" name="灯片编号占位符 3">
            <a:extLst>
              <a:ext uri="{FF2B5EF4-FFF2-40B4-BE49-F238E27FC236}">
                <a16:creationId xmlns:a16="http://schemas.microsoft.com/office/drawing/2014/main" id="{265E4711-1BA0-4F13-A8FE-7DD6A2A69DE1}"/>
              </a:ext>
            </a:extLst>
          </p:cNvPr>
          <p:cNvSpPr>
            <a:spLocks noGrp="1"/>
          </p:cNvSpPr>
          <p:nvPr>
            <p:ph type="sldNum" sz="quarter" idx="12"/>
          </p:nvPr>
        </p:nvSpPr>
        <p:spPr/>
        <p:txBody>
          <a:bodyPr/>
          <a:lstStyle/>
          <a:p>
            <a:fld id="{F8B09252-AE4E-0343-95A5-6887739111ED}" type="slidenum">
              <a:rPr lang="en-US" smtClean="0"/>
              <a:t>6</a:t>
            </a:fld>
            <a:endParaRPr lang="en-US"/>
          </a:p>
        </p:txBody>
      </p:sp>
      <p:pic>
        <p:nvPicPr>
          <p:cNvPr id="5" name="图片 4">
            <a:extLst>
              <a:ext uri="{FF2B5EF4-FFF2-40B4-BE49-F238E27FC236}">
                <a16:creationId xmlns:a16="http://schemas.microsoft.com/office/drawing/2014/main" id="{9B9A5F05-2423-486E-AE46-E3680FBF1208}"/>
              </a:ext>
            </a:extLst>
          </p:cNvPr>
          <p:cNvPicPr>
            <a:picLocks noChangeAspect="1"/>
          </p:cNvPicPr>
          <p:nvPr/>
        </p:nvPicPr>
        <p:blipFill>
          <a:blip r:embed="rId3"/>
          <a:stretch>
            <a:fillRect/>
          </a:stretch>
        </p:blipFill>
        <p:spPr>
          <a:xfrm>
            <a:off x="2567608" y="1451812"/>
            <a:ext cx="6056906" cy="4641484"/>
          </a:xfrm>
          <a:prstGeom prst="rect">
            <a:avLst/>
          </a:prstGeom>
        </p:spPr>
      </p:pic>
      <p:pic>
        <p:nvPicPr>
          <p:cNvPr id="6" name="图片 5">
            <a:extLst>
              <a:ext uri="{FF2B5EF4-FFF2-40B4-BE49-F238E27FC236}">
                <a16:creationId xmlns:a16="http://schemas.microsoft.com/office/drawing/2014/main" id="{1438F520-24E4-43F5-AC35-B192174BA3AF}"/>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ackgroundRemoval t="9690" b="89793" l="4943" r="89861">
                        <a14:foregroundMark x1="62611" y1="24677" x2="71990" y2="52067"/>
                        <a14:foregroundMark x1="11660" y1="16537" x2="57288" y2="13824"/>
                        <a14:foregroundMark x1="17110" y1="13824" x2="22433" y2="11111"/>
                        <a14:foregroundMark x1="57288" y1="12403" x2="27757" y2="12403"/>
                        <a14:foregroundMark x1="25095" y1="45220" x2="26489" y2="36951"/>
                        <a14:foregroundMark x1="62611" y1="61628" x2="34474" y2="86176"/>
                        <a14:foregroundMark x1="18378" y1="12403" x2="4943" y2="12403"/>
                        <a14:foregroundMark x1="46515" y1="9690" x2="65272" y2="16537"/>
                      </a14:backgroundRemoval>
                    </a14:imgEffect>
                    <a14:imgEffect>
                      <a14:brightnessContrast contrast="20000"/>
                    </a14:imgEffect>
                  </a14:imgLayer>
                </a14:imgProps>
              </a:ext>
            </a:extLst>
          </a:blip>
          <a:stretch>
            <a:fillRect/>
          </a:stretch>
        </p:blipFill>
        <p:spPr>
          <a:xfrm>
            <a:off x="3215680" y="3382164"/>
            <a:ext cx="576064" cy="565110"/>
          </a:xfrm>
          <a:prstGeom prst="rect">
            <a:avLst/>
          </a:prstGeom>
        </p:spPr>
      </p:pic>
    </p:spTree>
    <p:extLst>
      <p:ext uri="{BB962C8B-B14F-4D97-AF65-F5344CB8AC3E}">
        <p14:creationId xmlns:p14="http://schemas.microsoft.com/office/powerpoint/2010/main" val="1346072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D4B95F-ED05-4B59-89A7-29845ABAED5B}"/>
              </a:ext>
            </a:extLst>
          </p:cNvPr>
          <p:cNvSpPr>
            <a:spLocks noGrp="1"/>
          </p:cNvSpPr>
          <p:nvPr>
            <p:ph type="title"/>
          </p:nvPr>
        </p:nvSpPr>
        <p:spPr/>
        <p:txBody>
          <a:bodyPr/>
          <a:lstStyle/>
          <a:p>
            <a:pPr algn="l"/>
            <a:r>
              <a:rPr lang="en-US" altLang="zh-CN" b="1"/>
              <a:t>Threat Model: Software Side-channel Attack</a:t>
            </a:r>
            <a:endParaRPr lang="zh-CN" altLang="en-US" b="1"/>
          </a:p>
        </p:txBody>
      </p:sp>
      <p:sp>
        <p:nvSpPr>
          <p:cNvPr id="4" name="灯片编号占位符 3">
            <a:extLst>
              <a:ext uri="{FF2B5EF4-FFF2-40B4-BE49-F238E27FC236}">
                <a16:creationId xmlns:a16="http://schemas.microsoft.com/office/drawing/2014/main" id="{04A0C13A-12D4-4E0B-9CA5-1C6A9728087C}"/>
              </a:ext>
            </a:extLst>
          </p:cNvPr>
          <p:cNvSpPr>
            <a:spLocks noGrp="1"/>
          </p:cNvSpPr>
          <p:nvPr>
            <p:ph type="sldNum" sz="quarter" idx="12"/>
          </p:nvPr>
        </p:nvSpPr>
        <p:spPr/>
        <p:txBody>
          <a:bodyPr/>
          <a:lstStyle/>
          <a:p>
            <a:fld id="{F8B09252-AE4E-0343-95A5-6887739111ED}" type="slidenum">
              <a:rPr lang="en-US" smtClean="0"/>
              <a:t>7</a:t>
            </a:fld>
            <a:endParaRPr lang="en-US"/>
          </a:p>
        </p:txBody>
      </p:sp>
      <p:sp>
        <p:nvSpPr>
          <p:cNvPr id="20" name="文本框 19">
            <a:extLst>
              <a:ext uri="{FF2B5EF4-FFF2-40B4-BE49-F238E27FC236}">
                <a16:creationId xmlns:a16="http://schemas.microsoft.com/office/drawing/2014/main" id="{B3149543-03DB-4C2B-B218-35428BD76CA5}"/>
              </a:ext>
            </a:extLst>
          </p:cNvPr>
          <p:cNvSpPr txBox="1"/>
          <p:nvPr/>
        </p:nvSpPr>
        <p:spPr>
          <a:xfrm>
            <a:off x="983432" y="1196752"/>
            <a:ext cx="8928992" cy="1754326"/>
          </a:xfrm>
          <a:prstGeom prst="rect">
            <a:avLst/>
          </a:prstGeom>
          <a:noFill/>
        </p:spPr>
        <p:txBody>
          <a:bodyPr wrap="square">
            <a:spAutoFit/>
          </a:bodyPr>
          <a:lstStyle/>
          <a:p>
            <a:pPr marL="285750" indent="-285750">
              <a:buFont typeface="Arial" panose="020B0604020202020204" pitchFamily="34" charset="0"/>
              <a:buChar char="•"/>
            </a:pPr>
            <a:endParaRPr lang="en-US" altLang="zh-CN"/>
          </a:p>
          <a:p>
            <a:pPr marL="285750" indent="-285750">
              <a:buFont typeface="Arial" panose="020B0604020202020204" pitchFamily="34" charset="0"/>
              <a:buChar char="•"/>
            </a:pPr>
            <a:r>
              <a:rPr lang="en-US" altLang="zh-CN"/>
              <a:t>A malicious program runs in the background</a:t>
            </a:r>
          </a:p>
          <a:p>
            <a:pPr marL="742950" lvl="1" indent="-285750">
              <a:buFont typeface="Arial" panose="020B0604020202020204" pitchFamily="34" charset="0"/>
              <a:buChar char="•"/>
            </a:pPr>
            <a:r>
              <a:rPr lang="en-US" altLang="zh-CN"/>
              <a:t>A </a:t>
            </a:r>
            <a:r>
              <a:rPr lang="en-US" altLang="zh-CN" b="1">
                <a:solidFill>
                  <a:srgbClr val="FF0000"/>
                </a:solidFill>
              </a:rPr>
              <a:t>normal</a:t>
            </a:r>
            <a:r>
              <a:rPr lang="en-US" altLang="zh-CN"/>
              <a:t> user-space application</a:t>
            </a:r>
          </a:p>
          <a:p>
            <a:pPr marL="742950" lvl="1" indent="-285750">
              <a:buFont typeface="Arial" panose="020B0604020202020204" pitchFamily="34" charset="0"/>
              <a:buChar char="•"/>
            </a:pPr>
            <a:r>
              <a:rPr lang="zh-CN" altLang="en-US" b="1">
                <a:solidFill>
                  <a:srgbClr val="FF0000"/>
                </a:solidFill>
              </a:rPr>
              <a:t>Standard</a:t>
            </a:r>
            <a:r>
              <a:rPr lang="zh-CN" altLang="en-US"/>
              <a:t> application-level permissions</a:t>
            </a:r>
            <a:endParaRPr lang="en-US" altLang="zh-CN"/>
          </a:p>
          <a:p>
            <a:pPr marL="742950" lvl="1" indent="-285750">
              <a:buFont typeface="Arial" panose="020B0604020202020204" pitchFamily="34" charset="0"/>
              <a:buChar char="•"/>
            </a:pPr>
            <a:r>
              <a:rPr lang="zh-CN" altLang="en-US" b="1">
                <a:solidFill>
                  <a:srgbClr val="FF0000"/>
                </a:solidFill>
              </a:rPr>
              <a:t>No</a:t>
            </a:r>
            <a:r>
              <a:rPr lang="zh-CN" altLang="en-US"/>
              <a:t> physical access</a:t>
            </a:r>
            <a:endParaRPr lang="en-US" altLang="zh-CN"/>
          </a:p>
          <a:p>
            <a:pPr marL="742950" lvl="1" indent="-285750">
              <a:buFont typeface="Arial" panose="020B0604020202020204" pitchFamily="34" charset="0"/>
              <a:buChar char="•"/>
            </a:pPr>
            <a:r>
              <a:rPr lang="zh-CN" altLang="en-US"/>
              <a:t>Periodically probes </a:t>
            </a:r>
            <a:r>
              <a:rPr lang="zh-CN" altLang="en-US" b="1">
                <a:solidFill>
                  <a:srgbClr val="FF0000"/>
                </a:solidFill>
              </a:rPr>
              <a:t>performance counters &amp; memory allocation APIs</a:t>
            </a:r>
          </a:p>
        </p:txBody>
      </p:sp>
      <p:pic>
        <p:nvPicPr>
          <p:cNvPr id="26" name="图片 25">
            <a:extLst>
              <a:ext uri="{FF2B5EF4-FFF2-40B4-BE49-F238E27FC236}">
                <a16:creationId xmlns:a16="http://schemas.microsoft.com/office/drawing/2014/main" id="{754AF488-4237-45CC-89D1-19DD7570C2E0}"/>
              </a:ext>
            </a:extLst>
          </p:cNvPr>
          <p:cNvPicPr>
            <a:picLocks noChangeAspect="1"/>
          </p:cNvPicPr>
          <p:nvPr/>
        </p:nvPicPr>
        <p:blipFill>
          <a:blip r:embed="rId3"/>
          <a:stretch>
            <a:fillRect/>
          </a:stretch>
        </p:blipFill>
        <p:spPr>
          <a:xfrm>
            <a:off x="815143" y="2988484"/>
            <a:ext cx="10561714" cy="2703706"/>
          </a:xfrm>
          <a:prstGeom prst="rect">
            <a:avLst/>
          </a:prstGeom>
        </p:spPr>
      </p:pic>
      <p:sp>
        <p:nvSpPr>
          <p:cNvPr id="28" name="文本框 27">
            <a:extLst>
              <a:ext uri="{FF2B5EF4-FFF2-40B4-BE49-F238E27FC236}">
                <a16:creationId xmlns:a16="http://schemas.microsoft.com/office/drawing/2014/main" id="{50706BCA-225F-444F-93BD-E01D7C1DD447}"/>
              </a:ext>
            </a:extLst>
          </p:cNvPr>
          <p:cNvSpPr txBox="1"/>
          <p:nvPr/>
        </p:nvSpPr>
        <p:spPr>
          <a:xfrm>
            <a:off x="3143672" y="5661248"/>
            <a:ext cx="6141720" cy="369332"/>
          </a:xfrm>
          <a:prstGeom prst="rect">
            <a:avLst/>
          </a:prstGeom>
          <a:noFill/>
        </p:spPr>
        <p:txBody>
          <a:bodyPr wrap="square">
            <a:spAutoFit/>
          </a:bodyPr>
          <a:lstStyle/>
          <a:p>
            <a:pPr algn="ctr"/>
            <a:r>
              <a:rPr lang="en-US" altLang="zh-CN" sz="1800"/>
              <a:t>Attack scenarios</a:t>
            </a:r>
            <a:endParaRPr lang="zh-CN" altLang="en-US" sz="1800"/>
          </a:p>
        </p:txBody>
      </p:sp>
    </p:spTree>
    <p:extLst>
      <p:ext uri="{BB962C8B-B14F-4D97-AF65-F5344CB8AC3E}">
        <p14:creationId xmlns:p14="http://schemas.microsoft.com/office/powerpoint/2010/main" val="181082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624BF6-84CD-41B6-95B9-D0F1689E4815}"/>
              </a:ext>
            </a:extLst>
          </p:cNvPr>
          <p:cNvSpPr>
            <a:spLocks noGrp="1"/>
          </p:cNvSpPr>
          <p:nvPr>
            <p:ph type="title"/>
          </p:nvPr>
        </p:nvSpPr>
        <p:spPr/>
        <p:txBody>
          <a:bodyPr/>
          <a:lstStyle/>
          <a:p>
            <a:pPr algn="l"/>
            <a:r>
              <a:rPr lang="en-US" altLang="zh-CN" b="1"/>
              <a:t>Available leakage vectors</a:t>
            </a:r>
            <a:endParaRPr lang="zh-CN" altLang="en-US" b="1"/>
          </a:p>
        </p:txBody>
      </p:sp>
      <p:sp>
        <p:nvSpPr>
          <p:cNvPr id="3" name="内容占位符 2">
            <a:extLst>
              <a:ext uri="{FF2B5EF4-FFF2-40B4-BE49-F238E27FC236}">
                <a16:creationId xmlns:a16="http://schemas.microsoft.com/office/drawing/2014/main" id="{65E26178-9653-4A47-BC79-0C20CFCC3E9B}"/>
              </a:ext>
            </a:extLst>
          </p:cNvPr>
          <p:cNvSpPr>
            <a:spLocks noGrp="1"/>
          </p:cNvSpPr>
          <p:nvPr>
            <p:ph idx="1"/>
          </p:nvPr>
        </p:nvSpPr>
        <p:spPr/>
        <p:txBody>
          <a:bodyPr>
            <a:normAutofit/>
          </a:bodyPr>
          <a:lstStyle/>
          <a:p>
            <a:r>
              <a:rPr lang="en-US" altLang="zh-CN" dirty="0"/>
              <a:t>Memory allocation API</a:t>
            </a:r>
          </a:p>
          <a:p>
            <a:pPr lvl="1"/>
            <a:r>
              <a:rPr lang="en-US" altLang="zh-CN" dirty="0"/>
              <a:t>Unity: “</a:t>
            </a:r>
            <a:r>
              <a:rPr lang="en-US" altLang="zh-CN" i="1" dirty="0" err="1"/>
              <a:t>AppMemoryUsage</a:t>
            </a:r>
            <a:r>
              <a:rPr lang="en-US" altLang="zh-CN" i="1" dirty="0"/>
              <a:t>”</a:t>
            </a:r>
          </a:p>
          <a:p>
            <a:pPr lvl="1"/>
            <a:r>
              <a:rPr lang="en-US" altLang="zh-CN" dirty="0"/>
              <a:t>Unreal : “</a:t>
            </a:r>
            <a:r>
              <a:rPr lang="en-US" altLang="zh-CN" i="1" dirty="0" err="1"/>
              <a:t>CurrentRendertargetMemorySize</a:t>
            </a:r>
            <a:r>
              <a:rPr lang="en-US" altLang="zh-CN" i="1" dirty="0"/>
              <a:t>”, “</a:t>
            </a:r>
            <a:r>
              <a:rPr lang="en-US" altLang="zh-CN" i="1" dirty="0" err="1"/>
              <a:t>CurrentTextureMemorySize</a:t>
            </a:r>
            <a:r>
              <a:rPr lang="en-US" altLang="zh-CN" i="1" dirty="0"/>
              <a:t>”</a:t>
            </a:r>
          </a:p>
          <a:p>
            <a:r>
              <a:rPr lang="en-US" altLang="zh-CN" dirty="0"/>
              <a:t>Performance counters</a:t>
            </a:r>
          </a:p>
          <a:p>
            <a:endParaRPr lang="en-US" altLang="zh-CN" dirty="0"/>
          </a:p>
          <a:p>
            <a:endParaRPr lang="en-US" altLang="zh-CN" dirty="0"/>
          </a:p>
          <a:p>
            <a:endParaRPr lang="en-US" altLang="zh-CN" dirty="0"/>
          </a:p>
          <a:p>
            <a:pPr marL="0" indent="0">
              <a:buNone/>
            </a:pPr>
            <a:endParaRPr lang="en-US" altLang="zh-CN" dirty="0"/>
          </a:p>
          <a:p>
            <a:r>
              <a:rPr lang="en-US" altLang="zh-CN" dirty="0"/>
              <a:t>Affected by contention</a:t>
            </a:r>
          </a:p>
          <a:p>
            <a:endParaRPr lang="zh-CN" altLang="en-US" dirty="0"/>
          </a:p>
        </p:txBody>
      </p:sp>
      <p:sp>
        <p:nvSpPr>
          <p:cNvPr id="4" name="灯片编号占位符 3">
            <a:extLst>
              <a:ext uri="{FF2B5EF4-FFF2-40B4-BE49-F238E27FC236}">
                <a16:creationId xmlns:a16="http://schemas.microsoft.com/office/drawing/2014/main" id="{1339AC8E-76CA-45F4-BBB4-CEF7C6878B51}"/>
              </a:ext>
            </a:extLst>
          </p:cNvPr>
          <p:cNvSpPr>
            <a:spLocks noGrp="1"/>
          </p:cNvSpPr>
          <p:nvPr>
            <p:ph type="sldNum" sz="quarter" idx="12"/>
          </p:nvPr>
        </p:nvSpPr>
        <p:spPr/>
        <p:txBody>
          <a:bodyPr/>
          <a:lstStyle/>
          <a:p>
            <a:fld id="{F8B09252-AE4E-0343-95A5-6887739111ED}" type="slidenum">
              <a:rPr lang="en-US" smtClean="0"/>
              <a:t>8</a:t>
            </a:fld>
            <a:endParaRPr lang="en-US"/>
          </a:p>
        </p:txBody>
      </p:sp>
      <p:pic>
        <p:nvPicPr>
          <p:cNvPr id="7" name="图片 6">
            <a:extLst>
              <a:ext uri="{FF2B5EF4-FFF2-40B4-BE49-F238E27FC236}">
                <a16:creationId xmlns:a16="http://schemas.microsoft.com/office/drawing/2014/main" id="{B2303B94-EC59-4076-94AA-17CF8876E713}"/>
              </a:ext>
            </a:extLst>
          </p:cNvPr>
          <p:cNvPicPr>
            <a:picLocks noChangeAspect="1"/>
          </p:cNvPicPr>
          <p:nvPr/>
        </p:nvPicPr>
        <p:blipFill>
          <a:blip r:embed="rId3"/>
          <a:stretch>
            <a:fillRect/>
          </a:stretch>
        </p:blipFill>
        <p:spPr>
          <a:xfrm>
            <a:off x="743688" y="3586860"/>
            <a:ext cx="9986043" cy="1591287"/>
          </a:xfrm>
          <a:prstGeom prst="rect">
            <a:avLst/>
          </a:prstGeom>
        </p:spPr>
      </p:pic>
    </p:spTree>
    <p:extLst>
      <p:ext uri="{BB962C8B-B14F-4D97-AF65-F5344CB8AC3E}">
        <p14:creationId xmlns:p14="http://schemas.microsoft.com/office/powerpoint/2010/main" val="2981782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A62E23-C005-4544-A672-02FDB8073FA6}"/>
              </a:ext>
            </a:extLst>
          </p:cNvPr>
          <p:cNvSpPr>
            <a:spLocks noGrp="1"/>
          </p:cNvSpPr>
          <p:nvPr>
            <p:ph type="title"/>
          </p:nvPr>
        </p:nvSpPr>
        <p:spPr/>
        <p:txBody>
          <a:bodyPr/>
          <a:lstStyle/>
          <a:p>
            <a:pPr algn="l"/>
            <a:r>
              <a:rPr lang="en-US" altLang="zh-CN" b="1"/>
              <a:t>Experimental setup</a:t>
            </a:r>
            <a:endParaRPr lang="zh-CN" altLang="en-US" b="1"/>
          </a:p>
        </p:txBody>
      </p:sp>
      <p:sp>
        <p:nvSpPr>
          <p:cNvPr id="3" name="内容占位符 2">
            <a:extLst>
              <a:ext uri="{FF2B5EF4-FFF2-40B4-BE49-F238E27FC236}">
                <a16:creationId xmlns:a16="http://schemas.microsoft.com/office/drawing/2014/main" id="{ADAB03B3-ADF8-4390-8729-40362CEFE10A}"/>
              </a:ext>
            </a:extLst>
          </p:cNvPr>
          <p:cNvSpPr>
            <a:spLocks noGrp="1"/>
          </p:cNvSpPr>
          <p:nvPr>
            <p:ph idx="1"/>
          </p:nvPr>
        </p:nvSpPr>
        <p:spPr/>
        <p:txBody>
          <a:bodyPr/>
          <a:lstStyle/>
          <a:p>
            <a:r>
              <a:rPr lang="en-US" altLang="zh-CN" dirty="0"/>
              <a:t>Two representative headsets</a:t>
            </a:r>
          </a:p>
          <a:p>
            <a:pPr lvl="1"/>
            <a:r>
              <a:rPr lang="en-US" altLang="zh-CN" dirty="0"/>
              <a:t>Microsoft </a:t>
            </a:r>
            <a:r>
              <a:rPr lang="en-US" altLang="zh-CN" dirty="0" err="1"/>
              <a:t>Hololens</a:t>
            </a:r>
            <a:r>
              <a:rPr lang="en-US" altLang="zh-CN" dirty="0"/>
              <a:t> 2 (AR) -  Windows XR SDK </a:t>
            </a:r>
          </a:p>
          <a:p>
            <a:pPr lvl="1"/>
            <a:r>
              <a:rPr lang="en-US" altLang="zh-CN" dirty="0"/>
              <a:t>Meta Quest 2 (VR) - Oculus XR SDK </a:t>
            </a:r>
          </a:p>
          <a:p>
            <a:r>
              <a:rPr lang="en-US" altLang="zh-CN" dirty="0"/>
              <a:t>Spy app implemented on both engines</a:t>
            </a:r>
          </a:p>
          <a:p>
            <a:pPr lvl="1"/>
            <a:r>
              <a:rPr lang="en-US" altLang="zh-CN" dirty="0"/>
              <a:t>Runs as a normal user-space application in the background  </a:t>
            </a:r>
          </a:p>
          <a:p>
            <a:pPr lvl="1"/>
            <a:r>
              <a:rPr lang="en-US" altLang="zh-CN" dirty="0"/>
              <a:t>No special permissions</a:t>
            </a:r>
          </a:p>
          <a:p>
            <a:pPr lvl="1"/>
            <a:r>
              <a:rPr lang="en-US" altLang="zh-CN" dirty="0"/>
              <a:t>Only the spy and victim running</a:t>
            </a:r>
          </a:p>
          <a:p>
            <a:r>
              <a:rPr lang="en-US" altLang="zh-CN" dirty="0"/>
              <a:t>10 volunteers * 30 minutes</a:t>
            </a:r>
          </a:p>
          <a:p>
            <a:r>
              <a:rPr lang="en-US" altLang="zh-CN" dirty="0"/>
              <a:t>3 Attack scenarios and 5 attacks</a:t>
            </a:r>
            <a:endParaRPr lang="zh-CN" altLang="en-US" dirty="0"/>
          </a:p>
        </p:txBody>
      </p:sp>
      <p:sp>
        <p:nvSpPr>
          <p:cNvPr id="4" name="灯片编号占位符 3">
            <a:extLst>
              <a:ext uri="{FF2B5EF4-FFF2-40B4-BE49-F238E27FC236}">
                <a16:creationId xmlns:a16="http://schemas.microsoft.com/office/drawing/2014/main" id="{40A178DB-AD17-4D8E-BC8B-E8D7E057AB75}"/>
              </a:ext>
            </a:extLst>
          </p:cNvPr>
          <p:cNvSpPr>
            <a:spLocks noGrp="1"/>
          </p:cNvSpPr>
          <p:nvPr>
            <p:ph type="sldNum" sz="quarter" idx="12"/>
          </p:nvPr>
        </p:nvSpPr>
        <p:spPr/>
        <p:txBody>
          <a:bodyPr/>
          <a:lstStyle/>
          <a:p>
            <a:fld id="{F8B09252-AE4E-0343-95A5-6887739111ED}" type="slidenum">
              <a:rPr lang="en-US" smtClean="0"/>
              <a:t>9</a:t>
            </a:fld>
            <a:endParaRPr lang="en-US"/>
          </a:p>
        </p:txBody>
      </p:sp>
    </p:spTree>
    <p:extLst>
      <p:ext uri="{BB962C8B-B14F-4D97-AF65-F5344CB8AC3E}">
        <p14:creationId xmlns:p14="http://schemas.microsoft.com/office/powerpoint/2010/main" val="1916287502"/>
      </p:ext>
    </p:extLst>
  </p:cSld>
  <p:clrMapOvr>
    <a:masterClrMapping/>
  </p:clrMapOvr>
</p:sld>
</file>

<file path=ppt/theme/theme1.xml><?xml version="1.0" encoding="utf-8"?>
<a:theme xmlns:a="http://schemas.openxmlformats.org/drawingml/2006/main" name="CSNL">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自定义 2">
      <a:majorFont>
        <a:latin typeface="Google Sans"/>
        <a:ea typeface="Google Sans"/>
        <a:cs typeface=""/>
      </a:majorFont>
      <a:minorFont>
        <a:latin typeface="Google Sans"/>
        <a:ea typeface="Google Sans"/>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SNL" id="{061E754C-40B5-C045-98D2-4A1B9FC06822}" vid="{F3876696-24AD-0540-9BDF-BDD275F2471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CSNL</Template>
  <TotalTime>491</TotalTime>
  <Words>3178</Words>
  <Application>Microsoft Office PowerPoint</Application>
  <PresentationFormat>宽屏</PresentationFormat>
  <Paragraphs>331</Paragraphs>
  <Slides>33</Slides>
  <Notes>31</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33</vt:i4>
      </vt:variant>
    </vt:vector>
  </HeadingPairs>
  <TitlesOfParts>
    <vt:vector size="43" baseType="lpstr">
      <vt:lpstr>Roboto</vt:lpstr>
      <vt:lpstr>Calibri</vt:lpstr>
      <vt:lpstr>HelveticaNeue Regular</vt:lpstr>
      <vt:lpstr>Segoe UI</vt:lpstr>
      <vt:lpstr>Google Sans</vt:lpstr>
      <vt:lpstr>hind</vt:lpstr>
      <vt:lpstr>Open Sans</vt:lpstr>
      <vt:lpstr>Arial</vt:lpstr>
      <vt:lpstr>Poppins</vt:lpstr>
      <vt:lpstr>CSNL</vt:lpstr>
      <vt:lpstr>It’s all in your head(set): Side-channel attacks on AR/VR systems</vt:lpstr>
      <vt:lpstr>PowerPoint 演示文稿</vt:lpstr>
      <vt:lpstr>AR/VR products</vt:lpstr>
      <vt:lpstr>Security concerns</vt:lpstr>
      <vt:lpstr>Related work</vt:lpstr>
      <vt:lpstr> AR/VR Systems Architecture</vt:lpstr>
      <vt:lpstr>Threat Model: Software Side-channel Attack</vt:lpstr>
      <vt:lpstr>Available leakage vectors</vt:lpstr>
      <vt:lpstr>Experimental setup</vt:lpstr>
      <vt:lpstr>Attack Workflow</vt:lpstr>
      <vt:lpstr>Attack Overview</vt:lpstr>
      <vt:lpstr>Attack 1: Hand gestures inference</vt:lpstr>
      <vt:lpstr>Performance Counter Trace</vt:lpstr>
      <vt:lpstr>Attack 2: Voice commands inference</vt:lpstr>
      <vt:lpstr>Performance Counter Trace</vt:lpstr>
      <vt:lpstr>Attack 3: Keystroke monitoring</vt:lpstr>
      <vt:lpstr>Performance Counter Trace</vt:lpstr>
      <vt:lpstr>Attack 4: Concurrent app fingerprinting</vt:lpstr>
      <vt:lpstr>Performance Counter Trace</vt:lpstr>
      <vt:lpstr>Attack 5: Bystander ranging</vt:lpstr>
      <vt:lpstr>Performance Counter Trace</vt:lpstr>
      <vt:lpstr>Evaluation</vt:lpstr>
      <vt:lpstr>Evaluation</vt:lpstr>
      <vt:lpstr>Evaluation</vt:lpstr>
      <vt:lpstr>Evaluation</vt:lpstr>
      <vt:lpstr>Defenses</vt:lpstr>
      <vt:lpstr>Future Direction</vt:lpstr>
      <vt:lpstr>Follow up study</vt:lpstr>
      <vt:lpstr>Conclusion</vt:lpstr>
      <vt:lpstr>Limitations</vt:lpstr>
      <vt:lpstr>Thanks!</vt:lpstr>
      <vt:lpstr>Q&amp;A – Good questions</vt:lpstr>
      <vt:lpstr>Q&amp;A – Best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 report </dc:title>
  <dc:creator>Cheryl Siy</dc:creator>
  <cp:lastModifiedBy>yuanxin pang</cp:lastModifiedBy>
  <cp:revision>11</cp:revision>
  <dcterms:created xsi:type="dcterms:W3CDTF">2023-01-25T04:02:34Z</dcterms:created>
  <dcterms:modified xsi:type="dcterms:W3CDTF">2024-12-09T03:07:07Z</dcterms:modified>
</cp:coreProperties>
</file>